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732" r:id="rId3"/>
  </p:sldMasterIdLst>
  <p:notesMasterIdLst>
    <p:notesMasterId r:id="rId20"/>
  </p:notesMasterIdLst>
  <p:handoutMasterIdLst>
    <p:handoutMasterId r:id="rId21"/>
  </p:handoutMasterIdLst>
  <p:sldIdLst>
    <p:sldId id="338" r:id="rId4"/>
    <p:sldId id="268" r:id="rId5"/>
    <p:sldId id="280" r:id="rId6"/>
    <p:sldId id="281" r:id="rId7"/>
    <p:sldId id="301" r:id="rId8"/>
    <p:sldId id="303" r:id="rId9"/>
    <p:sldId id="331" r:id="rId10"/>
    <p:sldId id="332" r:id="rId11"/>
    <p:sldId id="333" r:id="rId12"/>
    <p:sldId id="334" r:id="rId13"/>
    <p:sldId id="307" r:id="rId14"/>
    <p:sldId id="309" r:id="rId15"/>
    <p:sldId id="337" r:id="rId16"/>
    <p:sldId id="336" r:id="rId17"/>
    <p:sldId id="339" r:id="rId18"/>
    <p:sldId id="340" r:id="rId19"/>
  </p:sldIdLst>
  <p:sldSz cx="9144000" cy="6858000" type="screen4x3"/>
  <p:notesSz cx="6797675" cy="9926638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F5F5F"/>
    <a:srgbClr val="FF0000"/>
    <a:srgbClr val="DD5900"/>
    <a:srgbClr val="EBE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2" autoAdjust="0"/>
    <p:restoredTop sz="70677" autoAdjust="0"/>
  </p:normalViewPr>
  <p:slideViewPr>
    <p:cSldViewPr>
      <p:cViewPr varScale="1">
        <p:scale>
          <a:sx n="75" d="100"/>
          <a:sy n="75" d="100"/>
        </p:scale>
        <p:origin x="11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2184" y="5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524B32-7109-4FAD-92D9-D88BB1D6BC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710BD5-FA09-4B35-83BB-1BD9CFF99A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83261-3128-4819-90DF-1753C651815F}" type="datetimeFigureOut">
              <a:rPr lang="en-NZ" smtClean="0"/>
              <a:t>3/12/2017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5F9497-DD52-4DCC-83FE-31B7D4854D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3AC03-CAB5-4766-8AD9-F486608D64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827D4-5B2B-4514-9FB9-2F99577CC0C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1310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31C6A865-1A92-43F6-B61F-FCF6E6BE5B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en-US"/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728A5298-D69C-49F0-93E8-0EFF2D20878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E24E4926-C0F4-4304-B42B-A9F2C40BD0B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4E6D4CAA-7015-40BC-BD03-62939D5428A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221F47CE-83EA-455F-B34F-53F20DFCDDA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en-US"/>
          </a:p>
        </p:txBody>
      </p:sp>
      <p:sp>
        <p:nvSpPr>
          <p:cNvPr id="151559" name="Rectangle 7">
            <a:extLst>
              <a:ext uri="{FF2B5EF4-FFF2-40B4-BE49-F238E27FC236}">
                <a16:creationId xmlns:a16="http://schemas.microsoft.com/office/drawing/2014/main" id="{3B063AE2-0CC7-42BA-93D8-D6A0692F2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7531C0-88D6-40F0-B34C-0DC2C6E13BF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for the intro.</a:t>
            </a:r>
          </a:p>
          <a:p>
            <a:r>
              <a:rPr lang="en-US" dirty="0"/>
              <a:t>This is a quick look at some pest animals and how we might use this to make our pest control more effective. </a:t>
            </a:r>
          </a:p>
          <a:p>
            <a:r>
              <a:rPr lang="en-US" dirty="0"/>
              <a:t>It is by all means not a complete list but a bit of a taster as I could probably spend 30mins on each pest.</a:t>
            </a:r>
          </a:p>
          <a:p>
            <a:r>
              <a:rPr lang="en-US" dirty="0"/>
              <a:t>If you want more information then I would recommend reading this book, Handbook of NZ mammals.</a:t>
            </a:r>
          </a:p>
          <a:p>
            <a:endParaRPr lang="en-US" dirty="0"/>
          </a:p>
          <a:p>
            <a:r>
              <a:rPr lang="en-US" dirty="0"/>
              <a:t>So a quick overview….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31C0-88D6-40F0-B34C-0DC2C6E13BFF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5380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BF7EBE-5D50-4905-A397-78982D0FD7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BA8B77-0D77-495D-B961-129132473765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91041EAF-9F4D-4F25-AAAD-5E6A84B241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2713" y="744538"/>
            <a:ext cx="4497387" cy="3373437"/>
          </a:xfrm>
          <a:ln/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B2E76286-FDD0-4EA6-A5EA-782AA37D9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7" y="4243240"/>
            <a:ext cx="5438140" cy="518534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NZ" altLang="en-US" sz="1000" b="1" dirty="0"/>
              <a:t>Lifespan: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Can live to 13 years in captivity.</a:t>
            </a:r>
          </a:p>
          <a:p>
            <a:pPr>
              <a:lnSpc>
                <a:spcPct val="80000"/>
              </a:lnSpc>
            </a:pPr>
            <a:r>
              <a:rPr lang="en-NZ" altLang="en-US" sz="1000" b="1" dirty="0"/>
              <a:t>Home range size:</a:t>
            </a:r>
            <a:r>
              <a:rPr lang="en-NZ" altLang="en-US" sz="1000" dirty="0"/>
              <a:t> 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Range size depends on food supply, so can be quite small (16ha – female)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Over all female range is smaller. </a:t>
            </a:r>
          </a:p>
          <a:p>
            <a:pPr>
              <a:lnSpc>
                <a:spcPct val="80000"/>
              </a:lnSpc>
            </a:pPr>
            <a:r>
              <a:rPr lang="en-NZ" altLang="en-US" sz="1000" b="1" dirty="0"/>
              <a:t>Habitat: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Forest margins, anywhere there is lots of rabbits.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Riverbeds but will seldom move into open river gravel while hunting.</a:t>
            </a:r>
          </a:p>
          <a:p>
            <a:pPr>
              <a:lnSpc>
                <a:spcPct val="80000"/>
              </a:lnSpc>
            </a:pPr>
            <a:r>
              <a:rPr lang="en-NZ" altLang="en-US" sz="1000" b="1" dirty="0"/>
              <a:t>Breeding: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Cannot delay implantation. 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Breeding season starts in September, first litter born in Oct to Nov.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Could have up 2 litters per year, but rare in the wild.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Normal litter size probably 4 to 8.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Juveniles become independent at around 3 months old. 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Can disperse to over 45km away.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Female can breed in the year of their birth if there is plenty of food. </a:t>
            </a:r>
          </a:p>
          <a:p>
            <a:pPr>
              <a:lnSpc>
                <a:spcPct val="80000"/>
              </a:lnSpc>
            </a:pPr>
            <a:r>
              <a:rPr lang="en-US" altLang="en-US" sz="1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Behaviours</a:t>
            </a:r>
            <a:r>
              <a:rPr lang="en-US" altLang="en-US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: </a:t>
            </a:r>
          </a:p>
          <a:p>
            <a:pPr>
              <a:lnSpc>
                <a:spcPct val="80000"/>
              </a:lnSpc>
            </a:pPr>
            <a:r>
              <a:rPr lang="en-US" altLang="en-US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Eyesite poor during daylight.</a:t>
            </a:r>
          </a:p>
          <a:p>
            <a:pPr>
              <a:lnSpc>
                <a:spcPct val="80000"/>
              </a:lnSpc>
            </a:pPr>
            <a:r>
              <a:rPr lang="en-US" altLang="en-US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Generally on their own, but are sometimes seen as family groups</a:t>
            </a:r>
          </a:p>
          <a:p>
            <a:pPr>
              <a:lnSpc>
                <a:spcPct val="80000"/>
              </a:lnSpc>
            </a:pPr>
            <a:r>
              <a:rPr lang="en-NZ" altLang="en-US" sz="1000" b="1" dirty="0"/>
              <a:t>Food: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Most common prey is rabbits.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Will prey on ground nesting birds such as penguins.  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Usually hunt rabbits underground.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Known to scavenge carcasses.</a:t>
            </a:r>
          </a:p>
          <a:p>
            <a:pPr>
              <a:lnSpc>
                <a:spcPct val="80000"/>
              </a:lnSpc>
            </a:pPr>
            <a:r>
              <a:rPr lang="en-NZ" altLang="en-US" sz="1000" b="1" dirty="0"/>
              <a:t>Control Considerations: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Similar to stoats…  often caught as by-catch in stoat traps.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Need larger size trap.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Individuals can become wary of traps.</a:t>
            </a:r>
          </a:p>
          <a:p>
            <a:pPr>
              <a:lnSpc>
                <a:spcPct val="80000"/>
              </a:lnSpc>
            </a:pPr>
            <a:endParaRPr lang="en-GB" altLang="en-US" sz="8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076453-991E-40CF-AC8A-58E056A0C2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718512-D5B0-4487-8FE7-3F12AC32A7D0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275458" name="Rectangle 2">
            <a:extLst>
              <a:ext uri="{FF2B5EF4-FFF2-40B4-BE49-F238E27FC236}">
                <a16:creationId xmlns:a16="http://schemas.microsoft.com/office/drawing/2014/main" id="{9544D6E8-5424-40A9-A504-FF607001EC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C80B7BF4-3357-4473-B443-4522761061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altLang="en-US"/>
              <a:t>Ship rat arrived here after the Norway rat.</a:t>
            </a:r>
          </a:p>
          <a:p>
            <a:r>
              <a:rPr lang="en-NZ" altLang="en-US"/>
              <a:t>Most common rat found in beech forest.</a:t>
            </a:r>
          </a:p>
          <a:p>
            <a:r>
              <a:rPr lang="en-NZ" altLang="en-US"/>
              <a:t>First here accidently 1800s, didn’t really spread till late 1800s.</a:t>
            </a:r>
          </a:p>
          <a:p>
            <a:r>
              <a:rPr lang="en-NZ" altLang="en-US"/>
              <a:t>Male can weigh up to 290g.</a:t>
            </a:r>
          </a:p>
          <a:p>
            <a:r>
              <a:rPr lang="en-NZ" altLang="en-US"/>
              <a:t>Good climber.</a:t>
            </a:r>
          </a:p>
          <a:p>
            <a:r>
              <a:rPr lang="en-NZ" altLang="en-US"/>
              <a:t>Can swim up to 750m.</a:t>
            </a:r>
          </a:p>
          <a:p>
            <a:r>
              <a:rPr lang="en-NZ" altLang="en-US"/>
              <a:t>Nocturnal.</a:t>
            </a:r>
          </a:p>
          <a:p>
            <a:r>
              <a:rPr lang="en-NZ" altLang="en-US"/>
              <a:t>Excellent sense of smell and hearing.</a:t>
            </a:r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E9F94E-9F8C-450F-A4BC-4FBC38C9CA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B7015E-1761-4B6D-8658-17BC32BA9B57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223234" name="Rectangle 7">
            <a:extLst>
              <a:ext uri="{FF2B5EF4-FFF2-40B4-BE49-F238E27FC236}">
                <a16:creationId xmlns:a16="http://schemas.microsoft.com/office/drawing/2014/main" id="{F01457FC-D464-4FE5-BE8A-4FB56DE3639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0443" y="9430306"/>
            <a:ext cx="2947232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42" tIns="45921" rIns="91842" bIns="45921" anchor="b"/>
          <a:lstStyle>
            <a:lvl1pPr algn="l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/>
            <a:fld id="{2FE79DFE-080D-4C76-B55E-198A96EC1D54}" type="slidenum">
              <a:rPr lang="en-GB" altLang="en-US" sz="1200">
                <a:latin typeface="Times New Roman" panose="02020603050405020304" pitchFamily="18" charset="0"/>
              </a:rPr>
              <a:pPr algn="r" eaLnBrk="0" hangingPunct="0"/>
              <a:t>12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223235" name="Rectangle 2">
            <a:extLst>
              <a:ext uri="{FF2B5EF4-FFF2-40B4-BE49-F238E27FC236}">
                <a16:creationId xmlns:a16="http://schemas.microsoft.com/office/drawing/2014/main" id="{091440E2-2DDE-408D-A071-0D11FC644E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4113" cy="3724275"/>
          </a:xfrm>
          <a:ln/>
        </p:spPr>
      </p:sp>
      <p:sp>
        <p:nvSpPr>
          <p:cNvPr id="223236" name="Rectangle 3">
            <a:extLst>
              <a:ext uri="{FF2B5EF4-FFF2-40B4-BE49-F238E27FC236}">
                <a16:creationId xmlns:a16="http://schemas.microsoft.com/office/drawing/2014/main" id="{85CF292C-2916-4D97-82DF-7021E8275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8711"/>
          </a:xfrm>
          <a:noFill/>
        </p:spPr>
        <p:txBody>
          <a:bodyPr lIns="91842" tIns="45921" rIns="91842" bIns="45921"/>
          <a:lstStyle/>
          <a:p>
            <a:pPr>
              <a:lnSpc>
                <a:spcPct val="80000"/>
              </a:lnSpc>
            </a:pPr>
            <a:r>
              <a:rPr lang="en-NZ" altLang="en-US" sz="1000" b="1" dirty="0"/>
              <a:t>Lifespan: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Probably less than 2 years old in the wild can live to 3.5 years in captivity.</a:t>
            </a:r>
          </a:p>
          <a:p>
            <a:pPr>
              <a:lnSpc>
                <a:spcPct val="80000"/>
              </a:lnSpc>
            </a:pPr>
            <a:r>
              <a:rPr lang="en-NZ" altLang="en-US" sz="1000" b="1" dirty="0"/>
              <a:t>Home range size:</a:t>
            </a:r>
            <a:r>
              <a:rPr lang="en-NZ" altLang="en-US" sz="1000" dirty="0"/>
              <a:t> 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Males rats in the Eglington moved up 700m in a night.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Females only 100m.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Home range is 3-dimensional.</a:t>
            </a:r>
          </a:p>
          <a:p>
            <a:pPr>
              <a:lnSpc>
                <a:spcPct val="80000"/>
              </a:lnSpc>
            </a:pPr>
            <a:r>
              <a:rPr lang="en-NZ" altLang="en-US" sz="1000" b="1" dirty="0"/>
              <a:t>Habitat: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Sea level to the treeline.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More common in lower altitudes.</a:t>
            </a:r>
          </a:p>
          <a:p>
            <a:pPr>
              <a:lnSpc>
                <a:spcPct val="80000"/>
              </a:lnSpc>
            </a:pPr>
            <a:r>
              <a:rPr lang="en-NZ" altLang="en-US" sz="1000" b="1" dirty="0"/>
              <a:t>Breeding: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One female probably produces about 16 young.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Litters average about 5.3 young.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Interval 32 days between litters.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Wean at 28 days. 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Mature at 3-4 months.</a:t>
            </a:r>
          </a:p>
          <a:p>
            <a:pPr>
              <a:lnSpc>
                <a:spcPct val="80000"/>
              </a:lnSpc>
            </a:pPr>
            <a:r>
              <a:rPr lang="en-US" altLang="en-US" sz="1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Behaviours</a:t>
            </a:r>
            <a:r>
              <a:rPr lang="en-US" altLang="en-US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: </a:t>
            </a:r>
          </a:p>
          <a:p>
            <a:pPr>
              <a:lnSpc>
                <a:spcPct val="80000"/>
              </a:lnSpc>
            </a:pPr>
            <a:r>
              <a:rPr lang="en-US" altLang="en-US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Nocturnal</a:t>
            </a:r>
          </a:p>
          <a:p>
            <a:pPr>
              <a:lnSpc>
                <a:spcPct val="80000"/>
              </a:lnSpc>
            </a:pPr>
            <a:r>
              <a:rPr lang="en-US" altLang="en-US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They will cover most of their home range in a night</a:t>
            </a:r>
          </a:p>
          <a:p>
            <a:pPr>
              <a:lnSpc>
                <a:spcPct val="80000"/>
              </a:lnSpc>
            </a:pPr>
            <a:r>
              <a:rPr lang="en-US" altLang="en-US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Cautious of new things </a:t>
            </a:r>
          </a:p>
          <a:p>
            <a:pPr>
              <a:lnSpc>
                <a:spcPct val="80000"/>
              </a:lnSpc>
            </a:pPr>
            <a:r>
              <a:rPr lang="en-NZ" altLang="en-US" sz="1000" b="1" dirty="0"/>
              <a:t>Food: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Omnivore, have been known to kill small birds on nests.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Prey on insects, lizards. </a:t>
            </a:r>
          </a:p>
          <a:p>
            <a:pPr>
              <a:lnSpc>
                <a:spcPct val="80000"/>
              </a:lnSpc>
            </a:pPr>
            <a:r>
              <a:rPr lang="en-NZ" altLang="en-US" sz="1000" b="1" dirty="0"/>
              <a:t>Control Considerations: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Traps need to be close together</a:t>
            </a:r>
          </a:p>
          <a:p>
            <a:pPr>
              <a:lnSpc>
                <a:spcPct val="80000"/>
              </a:lnSpc>
            </a:pPr>
            <a:r>
              <a:rPr lang="en-US" altLang="en-US" sz="1000" dirty="0"/>
              <a:t>I</a:t>
            </a:r>
            <a:r>
              <a:rPr lang="en-NZ" altLang="en-US" sz="1000" dirty="0"/>
              <a:t>t may take some time for them to overcome caution around trap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Trapping – only effective if rat numbers low.</a:t>
            </a:r>
          </a:p>
          <a:p>
            <a:pPr>
              <a:lnSpc>
                <a:spcPct val="80000"/>
              </a:lnSpc>
            </a:pPr>
            <a:endParaRPr lang="en-GB" altLang="en-US" sz="10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15975E-F966-4B7C-9879-0771F130D6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6B2121-3A61-4A37-AE07-456A21D97FDD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279554" name="Rectangle 2">
            <a:extLst>
              <a:ext uri="{FF2B5EF4-FFF2-40B4-BE49-F238E27FC236}">
                <a16:creationId xmlns:a16="http://schemas.microsoft.com/office/drawing/2014/main" id="{35325ECE-A131-465A-8694-D20D3A3011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D0A6775C-D91F-44C2-B2EA-9EB04A640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altLang="en-US"/>
              <a:t>First recorded in NZ on Ruapuke island after a shipwreck in 1824.</a:t>
            </a:r>
          </a:p>
          <a:p>
            <a:r>
              <a:rPr lang="en-NZ" altLang="en-US"/>
              <a:t>Not found in the South Island till the mid 1850s.</a:t>
            </a:r>
          </a:p>
          <a:p>
            <a:r>
              <a:rPr lang="en-NZ" altLang="en-US"/>
              <a:t>Weigh around 20 to 25g.</a:t>
            </a:r>
          </a:p>
          <a:p>
            <a:r>
              <a:rPr lang="en-NZ" altLang="en-US"/>
              <a:t>Good climber.</a:t>
            </a:r>
          </a:p>
          <a:p>
            <a:r>
              <a:rPr lang="en-NZ" altLang="en-US"/>
              <a:t>Can swim rivers etc.</a:t>
            </a:r>
          </a:p>
          <a:p>
            <a:r>
              <a:rPr lang="en-NZ" altLang="en-US"/>
              <a:t>Mostly nocturnal.</a:t>
            </a:r>
          </a:p>
          <a:p>
            <a:r>
              <a:rPr lang="en-NZ" altLang="en-US"/>
              <a:t>Excellent sense of smell and hearing.</a:t>
            </a:r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53BF20-FF4A-44DC-9A1F-9531242388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FDB10-ED92-4984-8B29-383E19FE3D89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277506" name="Rectangle 7">
            <a:extLst>
              <a:ext uri="{FF2B5EF4-FFF2-40B4-BE49-F238E27FC236}">
                <a16:creationId xmlns:a16="http://schemas.microsoft.com/office/drawing/2014/main" id="{10901E0B-02D3-4D4B-869F-A5F8372388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0443" y="9430306"/>
            <a:ext cx="2947232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42" tIns="45921" rIns="91842" bIns="45921" anchor="b"/>
          <a:lstStyle>
            <a:lvl1pPr algn="l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/>
            <a:fld id="{CA1392A8-F8AD-441B-AEA9-CF30AF97602F}" type="slidenum">
              <a:rPr lang="en-GB" altLang="en-US" sz="1200">
                <a:latin typeface="Times New Roman" panose="02020603050405020304" pitchFamily="18" charset="0"/>
              </a:rPr>
              <a:pPr algn="r" eaLnBrk="0" hangingPunct="0"/>
              <a:t>14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277507" name="Rectangle 2">
            <a:extLst>
              <a:ext uri="{FF2B5EF4-FFF2-40B4-BE49-F238E27FC236}">
                <a16:creationId xmlns:a16="http://schemas.microsoft.com/office/drawing/2014/main" id="{F36CB8ED-C76D-43C6-9E51-4E11F6B46F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4113" cy="3724275"/>
          </a:xfrm>
          <a:ln/>
        </p:spPr>
      </p:sp>
      <p:sp>
        <p:nvSpPr>
          <p:cNvPr id="277508" name="Rectangle 3">
            <a:extLst>
              <a:ext uri="{FF2B5EF4-FFF2-40B4-BE49-F238E27FC236}">
                <a16:creationId xmlns:a16="http://schemas.microsoft.com/office/drawing/2014/main" id="{09A47CF7-1AB2-41FB-9581-4FF0D918BF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8711"/>
          </a:xfrm>
          <a:noFill/>
        </p:spPr>
        <p:txBody>
          <a:bodyPr lIns="91842" tIns="45921" rIns="91842" bIns="45921"/>
          <a:lstStyle/>
          <a:p>
            <a:pPr>
              <a:lnSpc>
                <a:spcPct val="80000"/>
              </a:lnSpc>
            </a:pPr>
            <a:r>
              <a:rPr lang="en-NZ" altLang="en-US" sz="900" b="1" dirty="0"/>
              <a:t>Lifespan:</a:t>
            </a:r>
          </a:p>
          <a:p>
            <a:pPr>
              <a:lnSpc>
                <a:spcPct val="80000"/>
              </a:lnSpc>
            </a:pPr>
            <a:r>
              <a:rPr lang="en-NZ" altLang="en-US" sz="900" dirty="0"/>
              <a:t>Can live to over 3 years in captivity, most less than 1 year.</a:t>
            </a:r>
          </a:p>
          <a:p>
            <a:pPr>
              <a:lnSpc>
                <a:spcPct val="80000"/>
              </a:lnSpc>
            </a:pPr>
            <a:r>
              <a:rPr lang="en-NZ" altLang="en-US" sz="900" b="1" dirty="0"/>
              <a:t>Home range size:</a:t>
            </a:r>
            <a:r>
              <a:rPr lang="en-NZ" altLang="en-US" sz="900" dirty="0"/>
              <a:t> </a:t>
            </a:r>
          </a:p>
          <a:p>
            <a:pPr>
              <a:lnSpc>
                <a:spcPct val="80000"/>
              </a:lnSpc>
            </a:pPr>
            <a:r>
              <a:rPr lang="en-NZ" altLang="en-US" sz="900" dirty="0"/>
              <a:t>One recorded as covering 2.62ha in 3 nights.</a:t>
            </a:r>
          </a:p>
          <a:p>
            <a:pPr>
              <a:lnSpc>
                <a:spcPct val="80000"/>
              </a:lnSpc>
            </a:pPr>
            <a:r>
              <a:rPr lang="en-NZ" altLang="en-US" sz="900" dirty="0"/>
              <a:t>Density can reach up to 39 per ha.</a:t>
            </a:r>
          </a:p>
          <a:p>
            <a:pPr>
              <a:lnSpc>
                <a:spcPct val="80000"/>
              </a:lnSpc>
            </a:pPr>
            <a:r>
              <a:rPr lang="en-NZ" altLang="en-US" sz="900" b="1" dirty="0"/>
              <a:t>Habitat:</a:t>
            </a:r>
          </a:p>
          <a:p>
            <a:pPr>
              <a:lnSpc>
                <a:spcPct val="80000"/>
              </a:lnSpc>
            </a:pPr>
            <a:r>
              <a:rPr lang="en-NZ" altLang="en-US" sz="900" dirty="0"/>
              <a:t>Population fluctuates with food supply.</a:t>
            </a:r>
          </a:p>
          <a:p>
            <a:pPr>
              <a:lnSpc>
                <a:spcPct val="80000"/>
              </a:lnSpc>
            </a:pPr>
            <a:r>
              <a:rPr lang="en-NZ" altLang="en-US" sz="900" dirty="0"/>
              <a:t>Like dense ground cover.</a:t>
            </a:r>
          </a:p>
          <a:p>
            <a:pPr>
              <a:lnSpc>
                <a:spcPct val="80000"/>
              </a:lnSpc>
            </a:pPr>
            <a:r>
              <a:rPr lang="en-NZ" altLang="en-US" sz="900" dirty="0"/>
              <a:t>Also found in houses etc.</a:t>
            </a:r>
          </a:p>
          <a:p>
            <a:pPr>
              <a:lnSpc>
                <a:spcPct val="80000"/>
              </a:lnSpc>
            </a:pPr>
            <a:r>
              <a:rPr lang="en-NZ" altLang="en-US" sz="900" b="1" dirty="0"/>
              <a:t>Breeding:</a:t>
            </a:r>
          </a:p>
          <a:p>
            <a:pPr>
              <a:lnSpc>
                <a:spcPct val="80000"/>
              </a:lnSpc>
            </a:pPr>
            <a:r>
              <a:rPr lang="en-NZ" altLang="en-US" sz="900" dirty="0"/>
              <a:t>Breeding normally ceases in winter except when large food supply, heavy beech seeding etc.</a:t>
            </a:r>
          </a:p>
          <a:p>
            <a:pPr>
              <a:lnSpc>
                <a:spcPct val="80000"/>
              </a:lnSpc>
            </a:pPr>
            <a:r>
              <a:rPr lang="en-NZ" altLang="en-US" sz="900" dirty="0"/>
              <a:t>Mature at 8 weeks old.</a:t>
            </a:r>
          </a:p>
          <a:p>
            <a:pPr>
              <a:lnSpc>
                <a:spcPct val="80000"/>
              </a:lnSpc>
            </a:pPr>
            <a:r>
              <a:rPr lang="en-NZ" altLang="en-US" sz="900" dirty="0"/>
              <a:t>Pregnancy 20 days.</a:t>
            </a:r>
          </a:p>
          <a:p>
            <a:pPr>
              <a:lnSpc>
                <a:spcPct val="80000"/>
              </a:lnSpc>
            </a:pPr>
            <a:r>
              <a:rPr lang="en-NZ" altLang="en-US" sz="900" dirty="0"/>
              <a:t>Litters average about 6 young.</a:t>
            </a:r>
          </a:p>
          <a:p>
            <a:pPr>
              <a:lnSpc>
                <a:spcPct val="80000"/>
              </a:lnSpc>
            </a:pPr>
            <a:r>
              <a:rPr lang="en-NZ" altLang="en-US" sz="900" dirty="0"/>
              <a:t>Interval 32 days between litters.</a:t>
            </a:r>
          </a:p>
          <a:p>
            <a:pPr>
              <a:lnSpc>
                <a:spcPct val="80000"/>
              </a:lnSpc>
            </a:pPr>
            <a:r>
              <a:rPr lang="en-NZ" altLang="en-US" sz="900" dirty="0"/>
              <a:t>Wean at 23 days, then leave the nest. </a:t>
            </a:r>
          </a:p>
          <a:p>
            <a:pPr>
              <a:lnSpc>
                <a:spcPct val="80000"/>
              </a:lnSpc>
            </a:pPr>
            <a:r>
              <a:rPr lang="en-NZ" altLang="en-US" sz="900" dirty="0"/>
              <a:t>One female can produces numerous young.</a:t>
            </a:r>
          </a:p>
          <a:p>
            <a:pPr>
              <a:lnSpc>
                <a:spcPct val="80000"/>
              </a:lnSpc>
            </a:pPr>
            <a:r>
              <a:rPr lang="en-US" altLang="en-US" sz="9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Behaviours</a:t>
            </a:r>
            <a:r>
              <a:rPr lang="en-US" altLang="en-US" sz="9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: </a:t>
            </a:r>
          </a:p>
          <a:p>
            <a:pPr>
              <a:lnSpc>
                <a:spcPct val="80000"/>
              </a:lnSpc>
            </a:pPr>
            <a:r>
              <a:rPr lang="en-US" altLang="en-US" sz="9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Nocturnal</a:t>
            </a:r>
          </a:p>
          <a:p>
            <a:pPr>
              <a:lnSpc>
                <a:spcPct val="80000"/>
              </a:lnSpc>
            </a:pPr>
            <a:r>
              <a:rPr lang="en-US" altLang="en-US" sz="9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Can reach high numbers in a small area</a:t>
            </a:r>
          </a:p>
          <a:p>
            <a:pPr>
              <a:lnSpc>
                <a:spcPct val="80000"/>
              </a:lnSpc>
            </a:pPr>
            <a:r>
              <a:rPr lang="en-NZ" altLang="en-US" sz="900" b="1" dirty="0"/>
              <a:t>Food:</a:t>
            </a:r>
          </a:p>
          <a:p>
            <a:pPr>
              <a:lnSpc>
                <a:spcPct val="80000"/>
              </a:lnSpc>
            </a:pPr>
            <a:r>
              <a:rPr lang="en-NZ" altLang="en-US" sz="900" dirty="0"/>
              <a:t>Extremely flexible in diet.</a:t>
            </a:r>
          </a:p>
          <a:p>
            <a:pPr>
              <a:lnSpc>
                <a:spcPct val="80000"/>
              </a:lnSpc>
            </a:pPr>
            <a:r>
              <a:rPr lang="en-NZ" altLang="en-US" sz="900" dirty="0"/>
              <a:t>Lots of seeds.</a:t>
            </a:r>
          </a:p>
          <a:p>
            <a:pPr>
              <a:lnSpc>
                <a:spcPct val="80000"/>
              </a:lnSpc>
            </a:pPr>
            <a:r>
              <a:rPr lang="en-NZ" altLang="en-US" sz="900" dirty="0"/>
              <a:t>Omnivore, have been known to kill small birds (Rock Wren) on nests and lizards.</a:t>
            </a:r>
          </a:p>
          <a:p>
            <a:pPr>
              <a:lnSpc>
                <a:spcPct val="80000"/>
              </a:lnSpc>
            </a:pPr>
            <a:r>
              <a:rPr lang="en-NZ" altLang="en-US" sz="900" dirty="0"/>
              <a:t>Eat lots of insects, spiders,  caterpillars etc.</a:t>
            </a:r>
          </a:p>
          <a:p>
            <a:pPr>
              <a:lnSpc>
                <a:spcPct val="80000"/>
              </a:lnSpc>
            </a:pPr>
            <a:r>
              <a:rPr lang="en-NZ" altLang="en-US" sz="900" dirty="0"/>
              <a:t>Energy demands equivalent to 738 mountain beech seeds per day (if only food available).</a:t>
            </a:r>
          </a:p>
          <a:p>
            <a:pPr>
              <a:lnSpc>
                <a:spcPct val="80000"/>
              </a:lnSpc>
            </a:pPr>
            <a:r>
              <a:rPr lang="en-NZ" altLang="en-US" sz="900" b="1" dirty="0"/>
              <a:t>Control Methods:</a:t>
            </a:r>
          </a:p>
          <a:p>
            <a:pPr>
              <a:lnSpc>
                <a:spcPct val="80000"/>
              </a:lnSpc>
            </a:pPr>
            <a:r>
              <a:rPr lang="en-NZ" altLang="en-US" sz="900" dirty="0"/>
              <a:t>Trapping – only effective if numbers low, traps have to be very close together (25m grid).</a:t>
            </a:r>
          </a:p>
          <a:p>
            <a:pPr>
              <a:lnSpc>
                <a:spcPct val="80000"/>
              </a:lnSpc>
            </a:pPr>
            <a:endParaRPr lang="en-GB" altLang="en-US" sz="8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15975E-F966-4B7C-9879-0771F130D6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6B2121-3A61-4A37-AE07-456A21D97FDD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279554" name="Rectangle 2">
            <a:extLst>
              <a:ext uri="{FF2B5EF4-FFF2-40B4-BE49-F238E27FC236}">
                <a16:creationId xmlns:a16="http://schemas.microsoft.com/office/drawing/2014/main" id="{35325ECE-A131-465A-8694-D20D3A3011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D0A6775C-D91F-44C2-B2EA-9EB04A640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altLang="en-US" dirty="0"/>
              <a:t>Common and German wasps.</a:t>
            </a:r>
          </a:p>
          <a:p>
            <a:r>
              <a:rPr lang="en-NZ" altLang="en-US" dirty="0"/>
              <a:t>German wasps arrived late 1940s and commons in the 1970s.</a:t>
            </a:r>
          </a:p>
          <a:p>
            <a:r>
              <a:rPr lang="en-NZ" altLang="en-US" dirty="0"/>
              <a:t>Nest can over 10000 workers wasps.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04681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53BF20-FF4A-44DC-9A1F-9531242388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FDB10-ED92-4984-8B29-383E19FE3D89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277506" name="Rectangle 7">
            <a:extLst>
              <a:ext uri="{FF2B5EF4-FFF2-40B4-BE49-F238E27FC236}">
                <a16:creationId xmlns:a16="http://schemas.microsoft.com/office/drawing/2014/main" id="{10901E0B-02D3-4D4B-869F-A5F8372388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0443" y="9430306"/>
            <a:ext cx="2947232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42" tIns="45921" rIns="91842" bIns="45921" anchor="b"/>
          <a:lstStyle>
            <a:lvl1pPr algn="l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/>
            <a:fld id="{CA1392A8-F8AD-441B-AEA9-CF30AF97602F}" type="slidenum">
              <a:rPr lang="en-GB" altLang="en-US" sz="1200">
                <a:latin typeface="Times New Roman" panose="02020603050405020304" pitchFamily="18" charset="0"/>
              </a:rPr>
              <a:pPr algn="r" eaLnBrk="0" hangingPunct="0"/>
              <a:t>16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277507" name="Rectangle 2">
            <a:extLst>
              <a:ext uri="{FF2B5EF4-FFF2-40B4-BE49-F238E27FC236}">
                <a16:creationId xmlns:a16="http://schemas.microsoft.com/office/drawing/2014/main" id="{F36CB8ED-C76D-43C6-9E51-4E11F6B46F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4113" cy="3724275"/>
          </a:xfrm>
          <a:ln/>
        </p:spPr>
      </p:sp>
      <p:sp>
        <p:nvSpPr>
          <p:cNvPr id="277508" name="Rectangle 3">
            <a:extLst>
              <a:ext uri="{FF2B5EF4-FFF2-40B4-BE49-F238E27FC236}">
                <a16:creationId xmlns:a16="http://schemas.microsoft.com/office/drawing/2014/main" id="{09A47CF7-1AB2-41FB-9581-4FF0D918BF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8711"/>
          </a:xfrm>
          <a:noFill/>
        </p:spPr>
        <p:txBody>
          <a:bodyPr lIns="91842" tIns="45921" rIns="91842" bIns="45921"/>
          <a:lstStyle/>
          <a:p>
            <a:pPr>
              <a:lnSpc>
                <a:spcPct val="80000"/>
              </a:lnSpc>
            </a:pPr>
            <a:r>
              <a:rPr lang="en-NZ" altLang="en-US" b="1" dirty="0"/>
              <a:t>Lifespan:</a:t>
            </a:r>
          </a:p>
          <a:p>
            <a:pPr>
              <a:lnSpc>
                <a:spcPct val="80000"/>
              </a:lnSpc>
            </a:pPr>
            <a:r>
              <a:rPr lang="en-NZ" altLang="en-US" dirty="0"/>
              <a:t>Workers don’t live for long, the queen in the nest will live for that season.</a:t>
            </a:r>
          </a:p>
          <a:p>
            <a:pPr>
              <a:lnSpc>
                <a:spcPct val="80000"/>
              </a:lnSpc>
            </a:pPr>
            <a:r>
              <a:rPr lang="en-NZ" altLang="en-US" b="1" dirty="0"/>
              <a:t>Home range size:</a:t>
            </a:r>
            <a:r>
              <a:rPr lang="en-NZ" altLang="en-US" dirty="0"/>
              <a:t> </a:t>
            </a:r>
          </a:p>
          <a:p>
            <a:pPr>
              <a:lnSpc>
                <a:spcPct val="80000"/>
              </a:lnSpc>
            </a:pPr>
            <a:r>
              <a:rPr lang="en-NZ" altLang="en-US" dirty="0"/>
              <a:t>German wasps in urban areas over 1km</a:t>
            </a:r>
          </a:p>
          <a:p>
            <a:pPr>
              <a:lnSpc>
                <a:spcPct val="80000"/>
              </a:lnSpc>
            </a:pPr>
            <a:r>
              <a:rPr lang="en-NZ" altLang="en-US" b="1" dirty="0"/>
              <a:t>Habitat:</a:t>
            </a:r>
          </a:p>
          <a:p>
            <a:pPr>
              <a:lnSpc>
                <a:spcPct val="80000"/>
              </a:lnSpc>
            </a:pPr>
            <a:r>
              <a:rPr lang="en-NZ" altLang="en-US" dirty="0"/>
              <a:t>Common wasps dominate honey dew beech forest, German wasps more likely in urban and farmland.</a:t>
            </a:r>
          </a:p>
          <a:p>
            <a:pPr>
              <a:lnSpc>
                <a:spcPct val="80000"/>
              </a:lnSpc>
            </a:pPr>
            <a:r>
              <a:rPr lang="en-NZ" altLang="en-US" b="1" dirty="0"/>
              <a:t>Breeding:</a:t>
            </a:r>
          </a:p>
          <a:p>
            <a:pPr>
              <a:lnSpc>
                <a:spcPct val="80000"/>
              </a:lnSpc>
            </a:pPr>
            <a:r>
              <a:rPr lang="en-NZ" altLang="en-US" dirty="0"/>
              <a:t>Queens overwinter, starts building the nest in spring, eventually enough workers hatch to continue</a:t>
            </a:r>
          </a:p>
          <a:p>
            <a:pPr>
              <a:lnSpc>
                <a:spcPct val="80000"/>
              </a:lnSpc>
            </a:pPr>
            <a:r>
              <a:rPr lang="en-NZ" altLang="en-US" dirty="0"/>
              <a:t>Late summer lays queen and drone eggs they hatch and mate the rest of the nest dies early winter new queens overwinter. </a:t>
            </a:r>
          </a:p>
          <a:p>
            <a:pPr>
              <a:lnSpc>
                <a:spcPct val="80000"/>
              </a:lnSpc>
            </a:pPr>
            <a:r>
              <a:rPr lang="en-US" altLang="en-US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Behaviours</a:t>
            </a:r>
            <a:r>
              <a:rPr lang="en-US" alt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: </a:t>
            </a:r>
          </a:p>
          <a:p>
            <a:pPr>
              <a:lnSpc>
                <a:spcPct val="80000"/>
              </a:lnSpc>
            </a:pPr>
            <a:r>
              <a:rPr lang="en-US" alt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Aggressive when nest disturbed.</a:t>
            </a:r>
          </a:p>
          <a:p>
            <a:pPr>
              <a:lnSpc>
                <a:spcPct val="80000"/>
              </a:lnSpc>
            </a:pPr>
            <a:r>
              <a:rPr lang="en-NZ" altLang="en-US" b="1" dirty="0"/>
              <a:t>Food:</a:t>
            </a:r>
          </a:p>
          <a:p>
            <a:pPr>
              <a:lnSpc>
                <a:spcPct val="80000"/>
              </a:lnSpc>
            </a:pPr>
            <a:r>
              <a:rPr lang="en-NZ" altLang="en-US" dirty="0"/>
              <a:t>Honeydew, willow aphid….invertebrates, carrion.</a:t>
            </a:r>
          </a:p>
          <a:p>
            <a:pPr>
              <a:lnSpc>
                <a:spcPct val="80000"/>
              </a:lnSpc>
            </a:pPr>
            <a:r>
              <a:rPr lang="en-NZ" altLang="en-US" b="1" dirty="0"/>
              <a:t>Control Methods:</a:t>
            </a:r>
          </a:p>
          <a:p>
            <a:pPr>
              <a:lnSpc>
                <a:spcPct val="80000"/>
              </a:lnSpc>
            </a:pPr>
            <a:r>
              <a:rPr lang="en-NZ" altLang="en-US" dirty="0"/>
              <a:t>Line spacing important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Q</a:t>
            </a:r>
            <a:r>
              <a:rPr lang="en-NZ" altLang="en-US" dirty="0" err="1"/>
              <a:t>ueens</a:t>
            </a:r>
            <a:r>
              <a:rPr lang="en-NZ" altLang="en-US" dirty="0"/>
              <a:t> re-infect from outside control area.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79777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15C103-FCC1-4C30-B40A-08F10F3959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A8B03-A975-4C11-90A6-C916EA215F73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71010" name="Rectangle 7">
            <a:extLst>
              <a:ext uri="{FF2B5EF4-FFF2-40B4-BE49-F238E27FC236}">
                <a16:creationId xmlns:a16="http://schemas.microsoft.com/office/drawing/2014/main" id="{BE766233-C5CF-4EF0-800D-7FD7F0CC6EA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0443" y="9430306"/>
            <a:ext cx="2947232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42" tIns="45921" rIns="91842" bIns="45921" anchor="b"/>
          <a:lstStyle>
            <a:lvl1pPr algn="l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19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/>
            <a:fld id="{F54DC97E-7148-470A-BE8E-08EA7BF1BCFF}" type="slidenum">
              <a:rPr lang="en-GB" altLang="en-US" sz="1200">
                <a:latin typeface="Times New Roman" panose="02020603050405020304" pitchFamily="18" charset="0"/>
              </a:rPr>
              <a:pPr algn="r" eaLnBrk="0" hangingPunct="0"/>
              <a:t>2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171011" name="Rectangle 2">
            <a:extLst>
              <a:ext uri="{FF2B5EF4-FFF2-40B4-BE49-F238E27FC236}">
                <a16:creationId xmlns:a16="http://schemas.microsoft.com/office/drawing/2014/main" id="{64DC3EE4-1C58-4377-8415-7F1F728D11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4113" cy="3724275"/>
          </a:xfrm>
          <a:ln/>
        </p:spPr>
      </p:sp>
      <p:sp>
        <p:nvSpPr>
          <p:cNvPr id="171012" name="Rectangle 3">
            <a:extLst>
              <a:ext uri="{FF2B5EF4-FFF2-40B4-BE49-F238E27FC236}">
                <a16:creationId xmlns:a16="http://schemas.microsoft.com/office/drawing/2014/main" id="{F5C1219E-233C-41A1-9844-22B0310FAF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8711"/>
          </a:xfrm>
          <a:noFill/>
        </p:spPr>
        <p:txBody>
          <a:bodyPr lIns="91842" tIns="45921" rIns="91842" bIns="45921"/>
          <a:lstStyle/>
          <a:p>
            <a:r>
              <a:rPr lang="en-US" altLang="en-US" dirty="0"/>
              <a:t>We’re going to look at</a:t>
            </a:r>
            <a:endParaRPr lang="en-NZ" altLang="en-US" dirty="0"/>
          </a:p>
          <a:p>
            <a:endParaRPr lang="en-NZ" altLang="en-US" dirty="0"/>
          </a:p>
          <a:p>
            <a:r>
              <a:rPr lang="en-NZ" altLang="en-US" dirty="0"/>
              <a:t>How long they live for.</a:t>
            </a:r>
          </a:p>
          <a:p>
            <a:r>
              <a:rPr lang="en-NZ" altLang="en-US" dirty="0"/>
              <a:t>How far they move around.</a:t>
            </a:r>
          </a:p>
          <a:p>
            <a:r>
              <a:rPr lang="en-NZ" altLang="en-US" dirty="0"/>
              <a:t>Preferred habitat.</a:t>
            </a:r>
          </a:p>
          <a:p>
            <a:r>
              <a:rPr lang="en-NZ" altLang="en-US" dirty="0"/>
              <a:t>Breeding, how many offspring etc</a:t>
            </a:r>
          </a:p>
          <a:p>
            <a:r>
              <a:rPr lang="en-NZ" altLang="en-US" dirty="0"/>
              <a:t>Behaviours.</a:t>
            </a:r>
          </a:p>
          <a:p>
            <a:r>
              <a:rPr lang="en-NZ" altLang="en-US" dirty="0"/>
              <a:t>What do they eat.</a:t>
            </a:r>
          </a:p>
          <a:p>
            <a:r>
              <a:rPr lang="en-US" altLang="en-US" dirty="0"/>
              <a:t>How to use this info for </a:t>
            </a:r>
            <a:r>
              <a:rPr lang="en-NZ" altLang="en-US" dirty="0"/>
              <a:t>your control.</a:t>
            </a:r>
          </a:p>
          <a:p>
            <a:r>
              <a:rPr lang="en-US" altLang="en-US" dirty="0"/>
              <a:t>A</a:t>
            </a:r>
            <a:r>
              <a:rPr lang="en-NZ" altLang="en-US" dirty="0"/>
              <a:t>nd not this….</a:t>
            </a:r>
          </a:p>
          <a:p>
            <a:endParaRPr lang="en-US" altLang="en-US" dirty="0"/>
          </a:p>
          <a:p>
            <a:r>
              <a:rPr lang="en-US" altLang="en-US" dirty="0"/>
              <a:t>O</a:t>
            </a:r>
            <a:r>
              <a:rPr lang="en-NZ" altLang="en-US" dirty="0"/>
              <a:t>k we’ll start with our old mates from across the ditch … possums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097541A-97A1-4B92-9BAE-73A74B871B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80B67A-4469-480F-8C1E-F57B4541F752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260098" name="Rectangle 2">
            <a:extLst>
              <a:ext uri="{FF2B5EF4-FFF2-40B4-BE49-F238E27FC236}">
                <a16:creationId xmlns:a16="http://schemas.microsoft.com/office/drawing/2014/main" id="{809077D6-0B00-4886-98F9-7971962EE3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A5F1F091-321C-484C-9201-D0775CC07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altLang="en-US" dirty="0"/>
              <a:t>Introduced for the fur trade </a:t>
            </a:r>
          </a:p>
          <a:p>
            <a:r>
              <a:rPr lang="en-NZ" altLang="en-US" dirty="0"/>
              <a:t>With the first successful introduction was down south in 1858.</a:t>
            </a:r>
          </a:p>
          <a:p>
            <a:r>
              <a:rPr lang="en-NZ" altLang="en-US" dirty="0"/>
              <a:t>Ironically where it failed 20 years before.</a:t>
            </a:r>
          </a:p>
          <a:p>
            <a:r>
              <a:rPr lang="en-NZ" altLang="en-US" dirty="0"/>
              <a:t>All up around 200 – 300 individuals were imported.</a:t>
            </a:r>
          </a:p>
          <a:p>
            <a:r>
              <a:rPr lang="en-NZ" altLang="en-US" dirty="0"/>
              <a:t>Just over half of them came from Tasmania.</a:t>
            </a:r>
          </a:p>
          <a:p>
            <a:r>
              <a:rPr lang="en-NZ" altLang="en-US" dirty="0"/>
              <a:t>Protected from 1913 to 1946.</a:t>
            </a:r>
          </a:p>
          <a:p>
            <a:r>
              <a:rPr lang="en-NZ" altLang="en-US" dirty="0"/>
              <a:t>Not much difference in size between adult males and females, with males slightly bigger weighing over 6kg.</a:t>
            </a:r>
          </a:p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81915FC-8FD8-4327-AA17-8507FD9A94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13422-5161-46AC-8FB6-8A789376A1DC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259074" name="Rectangle 2">
            <a:extLst>
              <a:ext uri="{FF2B5EF4-FFF2-40B4-BE49-F238E27FC236}">
                <a16:creationId xmlns:a16="http://schemas.microsoft.com/office/drawing/2014/main" id="{C1619B4B-B295-44FC-9536-6EB280276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6425" y="428625"/>
            <a:ext cx="3516313" cy="2638425"/>
          </a:xfrm>
          <a:ln/>
        </p:spPr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E5726995-2246-488C-872E-E83234955A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6603" y="3399895"/>
            <a:ext cx="5438140" cy="617552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NZ" altLang="en-US" sz="1100" b="1" dirty="0"/>
              <a:t>Lifespan:</a:t>
            </a:r>
            <a:r>
              <a:rPr lang="en-NZ" altLang="en-US" sz="1100" dirty="0"/>
              <a:t> 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Females live slightly longer than males.</a:t>
            </a:r>
          </a:p>
          <a:p>
            <a:pPr>
              <a:lnSpc>
                <a:spcPct val="80000"/>
              </a:lnSpc>
            </a:pPr>
            <a:r>
              <a:rPr lang="en-NZ" altLang="en-US" sz="1100" b="1" dirty="0"/>
              <a:t>Home range size:</a:t>
            </a:r>
            <a:r>
              <a:rPr lang="en-NZ" altLang="en-US" sz="1100" dirty="0"/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100" dirty="0"/>
              <a:t>Home ranges overlap with m</a:t>
            </a:r>
            <a:r>
              <a:rPr lang="en-NZ" altLang="en-US" sz="1100" dirty="0"/>
              <a:t>ales having larger ranges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Can be quite large and in open country can range over 1.6km.</a:t>
            </a:r>
          </a:p>
          <a:p>
            <a:pPr>
              <a:lnSpc>
                <a:spcPct val="80000"/>
              </a:lnSpc>
            </a:pPr>
            <a:r>
              <a:rPr lang="en-NZ" altLang="en-US" sz="1100" b="1" dirty="0"/>
              <a:t>Habitat: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Wide range of habitats, except high rainfall, mountains in southwest Fiordland.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Up to 2400m, often foraging above the snow line in beech forest.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Also found in urban areas.</a:t>
            </a:r>
          </a:p>
          <a:p>
            <a:pPr>
              <a:lnSpc>
                <a:spcPct val="80000"/>
              </a:lnSpc>
            </a:pPr>
            <a:r>
              <a:rPr lang="en-NZ" altLang="en-US" sz="1100" b="1" dirty="0"/>
              <a:t>Breeding: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Males mature at 1 to 2 years old, females have been known to breed as 1 year olds.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Births are recorded in every month of the year but the main birth season is autumn.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If in good condition can produce 2 young per year.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Young become more independent around 250 days with females generally establishing a home range close to the mothers.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Males gradually shift away over the first 2 to 3 years and settle several range lengths away.</a:t>
            </a:r>
          </a:p>
          <a:p>
            <a:r>
              <a:rPr lang="en-US" altLang="en-US" sz="11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Behaviours</a:t>
            </a:r>
            <a:r>
              <a:rPr lang="en-US" altLang="en-US" sz="11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:  </a:t>
            </a:r>
          </a:p>
          <a:p>
            <a:r>
              <a:rPr lang="en-NZ" altLang="en-US" sz="1100" dirty="0"/>
              <a:t>Nocturnal.</a:t>
            </a:r>
          </a:p>
          <a:p>
            <a:r>
              <a:rPr lang="en-NZ" altLang="en-US" sz="1100" dirty="0"/>
              <a:t>Generally avoid each other except during breeding season or female with young.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100" dirty="0"/>
              <a:t>Although if there is limited den sites then may share</a:t>
            </a:r>
            <a:endParaRPr lang="en-NZ" altLang="en-US" sz="1100" dirty="0"/>
          </a:p>
          <a:p>
            <a:r>
              <a:rPr lang="en-NZ" altLang="en-US" sz="1100" dirty="0"/>
              <a:t>Larger older animals dominate smaller younger ones.</a:t>
            </a:r>
          </a:p>
          <a:p>
            <a:r>
              <a:rPr lang="en-US" altLang="en-US" sz="1100" dirty="0"/>
              <a:t>Poor sense of smell but visually attracted to bright things </a:t>
            </a:r>
          </a:p>
          <a:p>
            <a:pPr>
              <a:lnSpc>
                <a:spcPct val="80000"/>
              </a:lnSpc>
            </a:pPr>
            <a:r>
              <a:rPr lang="en-NZ" altLang="en-US" sz="1100" b="1" dirty="0"/>
              <a:t>Food:</a:t>
            </a:r>
          </a:p>
          <a:p>
            <a:pPr>
              <a:lnSpc>
                <a:spcPct val="80000"/>
              </a:lnSpc>
            </a:pPr>
            <a:r>
              <a:rPr lang="en-US" altLang="en-US" sz="1100" dirty="0"/>
              <a:t>Favorite food trees</a:t>
            </a:r>
            <a:endParaRPr lang="en-NZ" altLang="en-US" sz="1100" dirty="0"/>
          </a:p>
          <a:p>
            <a:pPr>
              <a:lnSpc>
                <a:spcPct val="80000"/>
              </a:lnSpc>
            </a:pPr>
            <a:r>
              <a:rPr lang="en-NZ" altLang="en-US" sz="1100" dirty="0"/>
              <a:t>Known to predate eggs and chicks.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They have been filmed killing and eating a kea juvenile.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Will scavenge carcasses.</a:t>
            </a:r>
          </a:p>
          <a:p>
            <a:pPr>
              <a:lnSpc>
                <a:spcPct val="80000"/>
              </a:lnSpc>
            </a:pPr>
            <a:r>
              <a:rPr lang="en-NZ" altLang="en-US" sz="1100" b="1" dirty="0"/>
              <a:t>Control Considerations:</a:t>
            </a:r>
            <a:endParaRPr lang="en-NZ" altLang="en-US" sz="1100" dirty="0"/>
          </a:p>
          <a:p>
            <a:pPr>
              <a:lnSpc>
                <a:spcPct val="80000"/>
              </a:lnSpc>
            </a:pPr>
            <a:r>
              <a:rPr lang="en-NZ" altLang="en-US" sz="1100" dirty="0"/>
              <a:t>Mostly have bright white covers to attract animal from a distance</a:t>
            </a:r>
          </a:p>
          <a:p>
            <a:pPr>
              <a:lnSpc>
                <a:spcPct val="80000"/>
              </a:lnSpc>
            </a:pPr>
            <a:r>
              <a:rPr lang="en-US" altLang="en-US" sz="1100" dirty="0"/>
              <a:t>S</a:t>
            </a:r>
            <a:r>
              <a:rPr lang="en-NZ" altLang="en-US" sz="1100" dirty="0"/>
              <a:t>pacing between traps important. So there is at least one trap in it’s territory.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Trapping can be successful with lower possum densities.</a:t>
            </a:r>
          </a:p>
          <a:p>
            <a:pPr>
              <a:lnSpc>
                <a:spcPct val="80000"/>
              </a:lnSpc>
            </a:pPr>
            <a:endParaRPr lang="en-NZ" altLang="en-US" sz="1100" dirty="0"/>
          </a:p>
          <a:p>
            <a:pPr>
              <a:lnSpc>
                <a:spcPct val="80000"/>
              </a:lnSpc>
            </a:pPr>
            <a:endParaRPr lang="en-GB" altLang="en-US" sz="8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6568E15-E39E-47F9-ACA5-F24F1A2DA7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743832-C69D-4A20-AD77-86615393DE10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262146" name="Rectangle 2">
            <a:extLst>
              <a:ext uri="{FF2B5EF4-FFF2-40B4-BE49-F238E27FC236}">
                <a16:creationId xmlns:a16="http://schemas.microsoft.com/office/drawing/2014/main" id="{F103381A-8E94-40C1-AF35-2E2AB4963A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5E8F7530-89BA-420C-954B-617339720A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altLang="en-US" dirty="0"/>
              <a:t>Introduced in 1884 to control rabbits.</a:t>
            </a:r>
          </a:p>
          <a:p>
            <a:r>
              <a:rPr lang="en-NZ" altLang="en-US" dirty="0"/>
              <a:t>Probably from Britain. </a:t>
            </a:r>
          </a:p>
          <a:p>
            <a:r>
              <a:rPr lang="en-NZ" altLang="en-US" dirty="0"/>
              <a:t>Legally protected till 1936. </a:t>
            </a:r>
          </a:p>
          <a:p>
            <a:r>
              <a:rPr lang="en-NZ" altLang="en-US" dirty="0"/>
              <a:t>Size: Female smaller around 207g, males around 324g.</a:t>
            </a:r>
          </a:p>
          <a:p>
            <a:r>
              <a:rPr lang="en-NZ" altLang="en-US" dirty="0"/>
              <a:t>Very fast heart rate of 400 to 500 beats per min.</a:t>
            </a:r>
          </a:p>
          <a:p>
            <a:r>
              <a:rPr lang="en-NZ" altLang="en-US" dirty="0"/>
              <a:t>Good climber with sharp claws and light weight.</a:t>
            </a:r>
          </a:p>
          <a:p>
            <a:r>
              <a:rPr lang="en-NZ" altLang="en-US" dirty="0"/>
              <a:t>Swims up to 1500m.</a:t>
            </a:r>
          </a:p>
          <a:p>
            <a:r>
              <a:rPr lang="en-NZ" altLang="en-US" dirty="0"/>
              <a:t>Active day and night with eyes capable of night vision.</a:t>
            </a:r>
          </a:p>
          <a:p>
            <a:r>
              <a:rPr lang="en-NZ" altLang="en-US" dirty="0"/>
              <a:t>Will turn white in winter in colder areas.</a:t>
            </a:r>
          </a:p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718879C-B4AE-4008-880E-7A4F2EA80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18A7F-1E41-4CE1-B944-624848A271C1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263170" name="Rectangle 2">
            <a:extLst>
              <a:ext uri="{FF2B5EF4-FFF2-40B4-BE49-F238E27FC236}">
                <a16:creationId xmlns:a16="http://schemas.microsoft.com/office/drawing/2014/main" id="{73973C1E-F899-43BE-8835-4EA514870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98838" y="744538"/>
            <a:ext cx="2481262" cy="1860550"/>
          </a:xfrm>
          <a:ln/>
        </p:spPr>
      </p:sp>
      <p:sp>
        <p:nvSpPr>
          <p:cNvPr id="263171" name="Rectangle 3">
            <a:extLst>
              <a:ext uri="{FF2B5EF4-FFF2-40B4-BE49-F238E27FC236}">
                <a16:creationId xmlns:a16="http://schemas.microsoft.com/office/drawing/2014/main" id="{7E0CBE3D-6275-401F-81D1-89C5F93A45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2605088"/>
            <a:ext cx="5438140" cy="657705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NZ" altLang="en-US" sz="1000" b="1" dirty="0"/>
              <a:t>Lifespan: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Most live under 2 years but can live over 5 years.</a:t>
            </a:r>
          </a:p>
          <a:p>
            <a:pPr>
              <a:lnSpc>
                <a:spcPct val="80000"/>
              </a:lnSpc>
            </a:pPr>
            <a:r>
              <a:rPr lang="en-NZ" altLang="en-US" sz="1000" b="1" dirty="0"/>
              <a:t>Home range size:</a:t>
            </a:r>
            <a:r>
              <a:rPr lang="en-NZ" altLang="en-US" sz="1000" dirty="0"/>
              <a:t> 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Female range smaller 94ha.  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Overlap between sexes.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Depends on food availability, can be ½ the size if plenty of food.</a:t>
            </a:r>
          </a:p>
          <a:p>
            <a:pPr>
              <a:lnSpc>
                <a:spcPct val="80000"/>
              </a:lnSpc>
            </a:pPr>
            <a:r>
              <a:rPr lang="en-NZ" altLang="en-US" sz="1000" b="1" dirty="0"/>
              <a:t>Habitat: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Wide range of habitats, not affected by high rainfall, more common in forest.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Also found in urban areas, farmland.</a:t>
            </a:r>
          </a:p>
          <a:p>
            <a:pPr>
              <a:lnSpc>
                <a:spcPct val="80000"/>
              </a:lnSpc>
            </a:pPr>
            <a:r>
              <a:rPr lang="en-NZ" altLang="en-US" sz="1000" b="1" dirty="0"/>
              <a:t>Breeding: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Males mature at 10 months old.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Males search for breeding females in dens from Sept to Nov.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Male will mate with breeding female and any young females in the den (may only be a few weeks old).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Females can delay implantation till the next spring.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The number of young is determined by the amount of food available and young are born 4 weeks after.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The timing of the breeding season is controlled by day length.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Juveniles become independent at around 12 to 14 weeks old.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Can disperse large distances quickly, female caught and tagged at Eglington Valley on 20th Dec was caught 24 days later in trap 65km at Burwood Bush.  </a:t>
            </a:r>
          </a:p>
          <a:p>
            <a:pPr>
              <a:lnSpc>
                <a:spcPct val="80000"/>
              </a:lnSpc>
            </a:pPr>
            <a:r>
              <a:rPr lang="en-US" altLang="en-US" sz="1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Behaviours</a:t>
            </a:r>
            <a:r>
              <a:rPr lang="en-US" altLang="en-US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: </a:t>
            </a:r>
          </a:p>
          <a:p>
            <a:pPr>
              <a:lnSpc>
                <a:spcPct val="80000"/>
              </a:lnSpc>
            </a:pPr>
            <a:r>
              <a:rPr lang="en-US" altLang="en-US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Will stay under cover during daylight.</a:t>
            </a:r>
          </a:p>
          <a:p>
            <a:pPr>
              <a:lnSpc>
                <a:spcPct val="80000"/>
              </a:lnSpc>
            </a:pPr>
            <a:r>
              <a:rPr lang="en-US" altLang="en-US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Use the burrows of other animals as dens.</a:t>
            </a:r>
          </a:p>
          <a:p>
            <a:pPr>
              <a:lnSpc>
                <a:spcPct val="80000"/>
              </a:lnSpc>
            </a:pPr>
            <a:r>
              <a:rPr lang="en-US" altLang="en-US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Generally on their own, but are seen as family groups of adult female and her young</a:t>
            </a:r>
          </a:p>
          <a:p>
            <a:pPr>
              <a:lnSpc>
                <a:spcPct val="80000"/>
              </a:lnSpc>
            </a:pPr>
            <a:r>
              <a:rPr lang="en-US" altLang="en-US" sz="1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Have been know to kill all the chicks in a nest, but also to ‘Farm’ nests.</a:t>
            </a:r>
          </a:p>
          <a:p>
            <a:pPr>
              <a:lnSpc>
                <a:spcPct val="80000"/>
              </a:lnSpc>
            </a:pPr>
            <a:r>
              <a:rPr lang="en-NZ" altLang="en-US" sz="1000" b="1" dirty="0"/>
              <a:t>Food: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Rodents, rabbits, hares, birds/chicks and eggs.  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Also insects and known to scavenge carcasses.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Can kill prey larger than themselves.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Will kill everything in a nest and eat what it can and cache the rest.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Need to feed 5 to 6 times per day.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Male eats around 90g per day.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Research in Fiordland beech forest showed that birds were still the most common prey even when mice were abundant (due to more stoats).</a:t>
            </a:r>
          </a:p>
          <a:p>
            <a:pPr>
              <a:lnSpc>
                <a:spcPct val="80000"/>
              </a:lnSpc>
            </a:pPr>
            <a:r>
              <a:rPr lang="en-NZ" altLang="en-US" sz="1000" b="1" dirty="0"/>
              <a:t>Control Considerations: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Individual stoats can become wary of traps.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Trap placement important.</a:t>
            </a:r>
          </a:p>
          <a:p>
            <a:pPr>
              <a:lnSpc>
                <a:spcPct val="80000"/>
              </a:lnSpc>
            </a:pPr>
            <a:r>
              <a:rPr lang="en-NZ" altLang="en-US" sz="1000" dirty="0"/>
              <a:t>Varity of baits.</a:t>
            </a:r>
          </a:p>
          <a:p>
            <a:pPr>
              <a:lnSpc>
                <a:spcPct val="80000"/>
              </a:lnSpc>
            </a:pPr>
            <a:endParaRPr lang="en-GB" altLang="en-US" sz="8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4EF1B4-E92D-4C12-8A53-B0DA1A1D0C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9CEAF-F45C-42F4-B7CD-653A29B02D16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265218" name="Rectangle 2">
            <a:extLst>
              <a:ext uri="{FF2B5EF4-FFF2-40B4-BE49-F238E27FC236}">
                <a16:creationId xmlns:a16="http://schemas.microsoft.com/office/drawing/2014/main" id="{23E8C206-FBA7-434F-BB9E-5FB8CBD2BE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DE3C0169-07D4-44FE-BA79-76E3766C88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altLang="en-US"/>
              <a:t>Introduced in 1800s for the same reason as stoats to control rabbits.  </a:t>
            </a:r>
          </a:p>
          <a:p>
            <a:r>
              <a:rPr lang="en-NZ" altLang="en-US"/>
              <a:t>Although more weasels were released have been out competed by stoats.</a:t>
            </a:r>
          </a:p>
          <a:p>
            <a:r>
              <a:rPr lang="en-NZ" altLang="en-US"/>
              <a:t>Size: Female smaller around 67g, males around 185g.</a:t>
            </a:r>
          </a:p>
          <a:p>
            <a:r>
              <a:rPr lang="en-NZ" altLang="en-US"/>
              <a:t>Also good climber with sharp claws and light weight.</a:t>
            </a:r>
          </a:p>
          <a:p>
            <a:r>
              <a:rPr lang="en-NZ" altLang="en-US"/>
              <a:t>Swims possibly up to 900m.</a:t>
            </a:r>
          </a:p>
          <a:p>
            <a:r>
              <a:rPr lang="en-NZ" altLang="en-US"/>
              <a:t>Active day and night.</a:t>
            </a:r>
          </a:p>
          <a:p>
            <a:r>
              <a:rPr lang="en-NZ" altLang="en-US"/>
              <a:t>Due to their size they can get into smaller holes after prey.</a:t>
            </a:r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CDC6B2-76D7-47A2-B527-B912EED9D5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2B75A-81F5-4A30-A74A-DA7E6DB0846E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267266" name="Rectangle 2">
            <a:extLst>
              <a:ext uri="{FF2B5EF4-FFF2-40B4-BE49-F238E27FC236}">
                <a16:creationId xmlns:a16="http://schemas.microsoft.com/office/drawing/2014/main" id="{76204F4A-2175-46B7-9160-A1E6BC6198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14513" y="744538"/>
            <a:ext cx="3313112" cy="2484437"/>
          </a:xfrm>
          <a:ln/>
        </p:spPr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22AEEB80-A507-4B86-87F9-BF0D11CD4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3451151"/>
            <a:ext cx="5438140" cy="597743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NZ" altLang="en-US" sz="1100" b="1" dirty="0"/>
              <a:t>Lifespan: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Probably only 2 years.</a:t>
            </a:r>
          </a:p>
          <a:p>
            <a:pPr>
              <a:lnSpc>
                <a:spcPct val="80000"/>
              </a:lnSpc>
            </a:pPr>
            <a:r>
              <a:rPr lang="en-NZ" altLang="en-US" sz="1100" b="1" dirty="0"/>
              <a:t>Home range size:</a:t>
            </a:r>
            <a:r>
              <a:rPr lang="en-NZ" altLang="en-US" sz="1100" dirty="0"/>
              <a:t> 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Female range only 10ha. 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After vole population crash in Poland males had range up to 216ha.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Less food the larger the home range size.</a:t>
            </a:r>
          </a:p>
          <a:p>
            <a:pPr>
              <a:lnSpc>
                <a:spcPct val="80000"/>
              </a:lnSpc>
            </a:pPr>
            <a:r>
              <a:rPr lang="en-NZ" altLang="en-US" sz="1100" b="1" dirty="0"/>
              <a:t>Habitat: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Prefer thick ground cover. More common in bush margins and areas where mice are more abundant.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Includes suburban areas, farmland.</a:t>
            </a:r>
          </a:p>
          <a:p>
            <a:pPr>
              <a:lnSpc>
                <a:spcPct val="80000"/>
              </a:lnSpc>
            </a:pPr>
            <a:r>
              <a:rPr lang="en-NZ" altLang="en-US" sz="1100" b="1" dirty="0"/>
              <a:t>Breeding: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Breeding season Sept to March. 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Different to stoats. Cannot delay implantation.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Could have up to 3 litters per year, but seldom do in the wild.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Normal litter size probably 3 to 4, but could have up to 8.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Juveniles become independent at around 12 weeks old. 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Both male and female can breed in the year of their birth if there is plenty of food. </a:t>
            </a:r>
          </a:p>
          <a:p>
            <a:pPr>
              <a:lnSpc>
                <a:spcPct val="80000"/>
              </a:lnSpc>
            </a:pPr>
            <a:r>
              <a:rPr lang="en-US" altLang="en-US" sz="11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Behaviours</a:t>
            </a:r>
            <a:r>
              <a:rPr lang="en-US" altLang="en-US" sz="11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: </a:t>
            </a:r>
          </a:p>
          <a:p>
            <a:pPr>
              <a:lnSpc>
                <a:spcPct val="80000"/>
              </a:lnSpc>
            </a:pPr>
            <a:r>
              <a:rPr lang="en-US" altLang="en-US" sz="11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Will stay under cover during daylight.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Like stoats will kill everything in a nest and eat what it can and cache the rest.</a:t>
            </a:r>
          </a:p>
          <a:p>
            <a:pPr>
              <a:lnSpc>
                <a:spcPct val="80000"/>
              </a:lnSpc>
            </a:pPr>
            <a:r>
              <a:rPr lang="en-US" altLang="en-US" sz="11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Generally on their own, but are seen as family groups of adult female and her young</a:t>
            </a:r>
          </a:p>
          <a:p>
            <a:pPr>
              <a:lnSpc>
                <a:spcPct val="80000"/>
              </a:lnSpc>
            </a:pPr>
            <a:r>
              <a:rPr lang="en-NZ" altLang="en-US" sz="1100" b="1" dirty="0"/>
              <a:t>Food: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Small prey, mice, birds/chicks, insects, lizards and eggs.  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Good at getting into holes.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Also small rabbits and are known to scavenge carcasses.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Need to eat about a 1/3 of body weight per day.</a:t>
            </a:r>
          </a:p>
          <a:p>
            <a:pPr>
              <a:lnSpc>
                <a:spcPct val="80000"/>
              </a:lnSpc>
            </a:pPr>
            <a:r>
              <a:rPr lang="en-NZ" altLang="en-US" sz="1100" b="1" dirty="0"/>
              <a:t>Control Considerations: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Similar to stoats…  often caught as by-catch in stoat traps.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Predated by stoats, cats and ferrets.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Often caught when stoat numbers are low.</a:t>
            </a:r>
          </a:p>
          <a:p>
            <a:pPr>
              <a:lnSpc>
                <a:spcPct val="80000"/>
              </a:lnSpc>
            </a:pPr>
            <a:r>
              <a:rPr lang="en-NZ" altLang="en-US" sz="1100" dirty="0"/>
              <a:t>Individuals can become wary of traps.</a:t>
            </a:r>
          </a:p>
          <a:p>
            <a:pPr>
              <a:lnSpc>
                <a:spcPct val="80000"/>
              </a:lnSpc>
            </a:pPr>
            <a:endParaRPr lang="en-GB" altLang="en-US" sz="8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3F7280A-DBF7-445B-BAC1-102D9761B6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02D7E-F871-4EA7-A37A-CD31880D8499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69314" name="Rectangle 2">
            <a:extLst>
              <a:ext uri="{FF2B5EF4-FFF2-40B4-BE49-F238E27FC236}">
                <a16:creationId xmlns:a16="http://schemas.microsoft.com/office/drawing/2014/main" id="{4CC79EB1-0DFC-46A4-AC09-4A9E10149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id="{68CDC35F-CE18-4B97-BE34-4291DC6496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altLang="en-US" dirty="0"/>
              <a:t>Introduced in 1800s for the same reason as stoats to control rabbits.  </a:t>
            </a:r>
          </a:p>
          <a:p>
            <a:r>
              <a:rPr lang="en-NZ" altLang="en-US" dirty="0"/>
              <a:t>Thousands introduced from Australia and Britain, also thousands bred locally.</a:t>
            </a:r>
          </a:p>
          <a:p>
            <a:r>
              <a:rPr lang="en-NZ" altLang="en-US" dirty="0"/>
              <a:t>Size: Female smaller around 1kg, males around 1.9kg.</a:t>
            </a:r>
          </a:p>
          <a:p>
            <a:r>
              <a:rPr lang="en-NZ" altLang="en-US" dirty="0"/>
              <a:t>Poor climber.</a:t>
            </a:r>
          </a:p>
          <a:p>
            <a:r>
              <a:rPr lang="en-NZ" altLang="en-US" dirty="0"/>
              <a:t>They can swim rivers, but no records to offshore islands.</a:t>
            </a:r>
          </a:p>
          <a:p>
            <a:r>
              <a:rPr lang="en-NZ" altLang="en-US" dirty="0"/>
              <a:t>Poor day time eyesight and are mostly active at night, any day time activity usually underground.</a:t>
            </a:r>
          </a:p>
          <a:p>
            <a:r>
              <a:rPr lang="en-US" altLang="en-US" dirty="0"/>
              <a:t>C</a:t>
            </a:r>
            <a:r>
              <a:rPr lang="en-NZ" altLang="en-US" dirty="0"/>
              <a:t>an carry TB</a:t>
            </a:r>
          </a:p>
          <a:p>
            <a:endParaRPr lang="en-NZ" altLang="en-US" dirty="0"/>
          </a:p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EBE6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4" name="Freeform 42">
            <a:extLst>
              <a:ext uri="{FF2B5EF4-FFF2-40B4-BE49-F238E27FC236}">
                <a16:creationId xmlns:a16="http://schemas.microsoft.com/office/drawing/2014/main" id="{C5316C06-3FDD-4990-AF2D-2BEC9977F1F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80375" y="3873500"/>
            <a:ext cx="812800" cy="1787525"/>
          </a:xfrm>
          <a:custGeom>
            <a:avLst/>
            <a:gdLst>
              <a:gd name="T0" fmla="*/ 2128 w 2470"/>
              <a:gd name="T1" fmla="*/ 1912 h 5424"/>
              <a:gd name="T2" fmla="*/ 2270 w 2470"/>
              <a:gd name="T3" fmla="*/ 1470 h 5424"/>
              <a:gd name="T4" fmla="*/ 1993 w 2470"/>
              <a:gd name="T5" fmla="*/ 1468 h 5424"/>
              <a:gd name="T6" fmla="*/ 2055 w 2470"/>
              <a:gd name="T7" fmla="*/ 1912 h 5424"/>
              <a:gd name="T8" fmla="*/ 1993 w 2470"/>
              <a:gd name="T9" fmla="*/ 1468 h 5424"/>
              <a:gd name="T10" fmla="*/ 624 w 2470"/>
              <a:gd name="T11" fmla="*/ 1904 h 5424"/>
              <a:gd name="T12" fmla="*/ 689 w 2470"/>
              <a:gd name="T13" fmla="*/ 1462 h 5424"/>
              <a:gd name="T14" fmla="*/ 398 w 2470"/>
              <a:gd name="T15" fmla="*/ 1462 h 5424"/>
              <a:gd name="T16" fmla="*/ 537 w 2470"/>
              <a:gd name="T17" fmla="*/ 1904 h 5424"/>
              <a:gd name="T18" fmla="*/ 398 w 2470"/>
              <a:gd name="T19" fmla="*/ 1462 h 5424"/>
              <a:gd name="T20" fmla="*/ 1766 w 2470"/>
              <a:gd name="T21" fmla="*/ 1346 h 5424"/>
              <a:gd name="T22" fmla="*/ 1908 w 2470"/>
              <a:gd name="T23" fmla="*/ 904 h 5424"/>
              <a:gd name="T24" fmla="*/ 1395 w 2470"/>
              <a:gd name="T25" fmla="*/ 902 h 5424"/>
              <a:gd name="T26" fmla="*/ 1680 w 2470"/>
              <a:gd name="T27" fmla="*/ 1346 h 5424"/>
              <a:gd name="T28" fmla="*/ 1395 w 2470"/>
              <a:gd name="T29" fmla="*/ 902 h 5424"/>
              <a:gd name="T30" fmla="*/ 931 w 2470"/>
              <a:gd name="T31" fmla="*/ 1343 h 5424"/>
              <a:gd name="T32" fmla="*/ 1260 w 2470"/>
              <a:gd name="T33" fmla="*/ 902 h 5424"/>
              <a:gd name="T34" fmla="*/ 812 w 2470"/>
              <a:gd name="T35" fmla="*/ 900 h 5424"/>
              <a:gd name="T36" fmla="*/ 845 w 2470"/>
              <a:gd name="T37" fmla="*/ 1343 h 5424"/>
              <a:gd name="T38" fmla="*/ 812 w 2470"/>
              <a:gd name="T39" fmla="*/ 900 h 5424"/>
              <a:gd name="T40" fmla="*/ 1429 w 2470"/>
              <a:gd name="T41" fmla="*/ 4 h 5424"/>
              <a:gd name="T42" fmla="*/ 1483 w 2470"/>
              <a:gd name="T43" fmla="*/ 37 h 5424"/>
              <a:gd name="T44" fmla="*/ 1516 w 2470"/>
              <a:gd name="T45" fmla="*/ 92 h 5424"/>
              <a:gd name="T46" fmla="*/ 1516 w 2470"/>
              <a:gd name="T47" fmla="*/ 152 h 5424"/>
              <a:gd name="T48" fmla="*/ 1493 w 2470"/>
              <a:gd name="T49" fmla="*/ 200 h 5424"/>
              <a:gd name="T50" fmla="*/ 1499 w 2470"/>
              <a:gd name="T51" fmla="*/ 344 h 5424"/>
              <a:gd name="T52" fmla="*/ 1978 w 2470"/>
              <a:gd name="T53" fmla="*/ 856 h 5424"/>
              <a:gd name="T54" fmla="*/ 2330 w 2470"/>
              <a:gd name="T55" fmla="*/ 1398 h 5424"/>
              <a:gd name="T56" fmla="*/ 2376 w 2470"/>
              <a:gd name="T57" fmla="*/ 1981 h 5424"/>
              <a:gd name="T58" fmla="*/ 2149 w 2470"/>
              <a:gd name="T59" fmla="*/ 2168 h 5424"/>
              <a:gd name="T60" fmla="*/ 2470 w 2470"/>
              <a:gd name="T61" fmla="*/ 5072 h 5424"/>
              <a:gd name="T62" fmla="*/ 2410 w 2470"/>
              <a:gd name="T63" fmla="*/ 5189 h 5424"/>
              <a:gd name="T64" fmla="*/ 39 w 2470"/>
              <a:gd name="T65" fmla="*/ 5424 h 5424"/>
              <a:gd name="T66" fmla="*/ 10 w 2470"/>
              <a:gd name="T67" fmla="*/ 5118 h 5424"/>
              <a:gd name="T68" fmla="*/ 148 w 2470"/>
              <a:gd name="T69" fmla="*/ 5010 h 5424"/>
              <a:gd name="T70" fmla="*/ 339 w 2470"/>
              <a:gd name="T71" fmla="*/ 2081 h 5424"/>
              <a:gd name="T72" fmla="*/ 749 w 2470"/>
              <a:gd name="T73" fmla="*/ 1373 h 5424"/>
              <a:gd name="T74" fmla="*/ 660 w 2470"/>
              <a:gd name="T75" fmla="*/ 848 h 5424"/>
              <a:gd name="T76" fmla="*/ 1318 w 2470"/>
              <a:gd name="T77" fmla="*/ 218 h 5424"/>
              <a:gd name="T78" fmla="*/ 1285 w 2470"/>
              <a:gd name="T79" fmla="*/ 175 h 5424"/>
              <a:gd name="T80" fmla="*/ 1274 w 2470"/>
              <a:gd name="T81" fmla="*/ 123 h 5424"/>
              <a:gd name="T82" fmla="*/ 1291 w 2470"/>
              <a:gd name="T83" fmla="*/ 60 h 5424"/>
              <a:gd name="T84" fmla="*/ 1335 w 2470"/>
              <a:gd name="T85" fmla="*/ 17 h 5424"/>
              <a:gd name="T86" fmla="*/ 1397 w 2470"/>
              <a:gd name="T87" fmla="*/ 0 h 5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70" h="5424">
                <a:moveTo>
                  <a:pt x="2130" y="1470"/>
                </a:moveTo>
                <a:lnTo>
                  <a:pt x="2128" y="1912"/>
                </a:lnTo>
                <a:lnTo>
                  <a:pt x="2268" y="1912"/>
                </a:lnTo>
                <a:lnTo>
                  <a:pt x="2270" y="1470"/>
                </a:lnTo>
                <a:lnTo>
                  <a:pt x="2130" y="1470"/>
                </a:lnTo>
                <a:close/>
                <a:moveTo>
                  <a:pt x="1993" y="1468"/>
                </a:moveTo>
                <a:lnTo>
                  <a:pt x="1991" y="1912"/>
                </a:lnTo>
                <a:lnTo>
                  <a:pt x="2055" y="1912"/>
                </a:lnTo>
                <a:lnTo>
                  <a:pt x="2057" y="1470"/>
                </a:lnTo>
                <a:lnTo>
                  <a:pt x="1993" y="1468"/>
                </a:lnTo>
                <a:close/>
                <a:moveTo>
                  <a:pt x="625" y="1462"/>
                </a:moveTo>
                <a:lnTo>
                  <a:pt x="624" y="1904"/>
                </a:lnTo>
                <a:lnTo>
                  <a:pt x="687" y="1904"/>
                </a:lnTo>
                <a:lnTo>
                  <a:pt x="689" y="1462"/>
                </a:lnTo>
                <a:lnTo>
                  <a:pt x="625" y="1462"/>
                </a:lnTo>
                <a:close/>
                <a:moveTo>
                  <a:pt x="398" y="1462"/>
                </a:moveTo>
                <a:lnTo>
                  <a:pt x="397" y="1904"/>
                </a:lnTo>
                <a:lnTo>
                  <a:pt x="537" y="1904"/>
                </a:lnTo>
                <a:lnTo>
                  <a:pt x="539" y="1462"/>
                </a:lnTo>
                <a:lnTo>
                  <a:pt x="398" y="1462"/>
                </a:lnTo>
                <a:close/>
                <a:moveTo>
                  <a:pt x="1768" y="904"/>
                </a:moveTo>
                <a:lnTo>
                  <a:pt x="1766" y="1346"/>
                </a:lnTo>
                <a:lnTo>
                  <a:pt x="1907" y="1348"/>
                </a:lnTo>
                <a:lnTo>
                  <a:pt x="1908" y="904"/>
                </a:lnTo>
                <a:lnTo>
                  <a:pt x="1768" y="904"/>
                </a:lnTo>
                <a:close/>
                <a:moveTo>
                  <a:pt x="1395" y="902"/>
                </a:moveTo>
                <a:lnTo>
                  <a:pt x="1393" y="1345"/>
                </a:lnTo>
                <a:lnTo>
                  <a:pt x="1680" y="1346"/>
                </a:lnTo>
                <a:lnTo>
                  <a:pt x="1683" y="904"/>
                </a:lnTo>
                <a:lnTo>
                  <a:pt x="1395" y="902"/>
                </a:lnTo>
                <a:close/>
                <a:moveTo>
                  <a:pt x="933" y="900"/>
                </a:moveTo>
                <a:lnTo>
                  <a:pt x="931" y="1343"/>
                </a:lnTo>
                <a:lnTo>
                  <a:pt x="1258" y="1345"/>
                </a:lnTo>
                <a:lnTo>
                  <a:pt x="1260" y="902"/>
                </a:lnTo>
                <a:lnTo>
                  <a:pt x="933" y="900"/>
                </a:lnTo>
                <a:close/>
                <a:moveTo>
                  <a:pt x="812" y="900"/>
                </a:moveTo>
                <a:lnTo>
                  <a:pt x="810" y="1343"/>
                </a:lnTo>
                <a:lnTo>
                  <a:pt x="845" y="1343"/>
                </a:lnTo>
                <a:lnTo>
                  <a:pt x="847" y="900"/>
                </a:lnTo>
                <a:lnTo>
                  <a:pt x="812" y="900"/>
                </a:lnTo>
                <a:close/>
                <a:moveTo>
                  <a:pt x="1397" y="0"/>
                </a:moveTo>
                <a:lnTo>
                  <a:pt x="1429" y="4"/>
                </a:lnTo>
                <a:lnTo>
                  <a:pt x="1460" y="17"/>
                </a:lnTo>
                <a:lnTo>
                  <a:pt x="1483" y="37"/>
                </a:lnTo>
                <a:lnTo>
                  <a:pt x="1503" y="62"/>
                </a:lnTo>
                <a:lnTo>
                  <a:pt x="1516" y="92"/>
                </a:lnTo>
                <a:lnTo>
                  <a:pt x="1520" y="125"/>
                </a:lnTo>
                <a:lnTo>
                  <a:pt x="1516" y="152"/>
                </a:lnTo>
                <a:lnTo>
                  <a:pt x="1506" y="177"/>
                </a:lnTo>
                <a:lnTo>
                  <a:pt x="1493" y="200"/>
                </a:lnTo>
                <a:lnTo>
                  <a:pt x="1474" y="218"/>
                </a:lnTo>
                <a:lnTo>
                  <a:pt x="1499" y="344"/>
                </a:lnTo>
                <a:lnTo>
                  <a:pt x="2057" y="856"/>
                </a:lnTo>
                <a:lnTo>
                  <a:pt x="1978" y="856"/>
                </a:lnTo>
                <a:lnTo>
                  <a:pt x="2003" y="1387"/>
                </a:lnTo>
                <a:lnTo>
                  <a:pt x="2330" y="1398"/>
                </a:lnTo>
                <a:lnTo>
                  <a:pt x="2320" y="1981"/>
                </a:lnTo>
                <a:lnTo>
                  <a:pt x="2376" y="1981"/>
                </a:lnTo>
                <a:lnTo>
                  <a:pt x="2385" y="2091"/>
                </a:lnTo>
                <a:lnTo>
                  <a:pt x="2149" y="2168"/>
                </a:lnTo>
                <a:lnTo>
                  <a:pt x="2318" y="5070"/>
                </a:lnTo>
                <a:lnTo>
                  <a:pt x="2470" y="5072"/>
                </a:lnTo>
                <a:lnTo>
                  <a:pt x="2468" y="5189"/>
                </a:lnTo>
                <a:lnTo>
                  <a:pt x="2410" y="5189"/>
                </a:lnTo>
                <a:lnTo>
                  <a:pt x="2422" y="5414"/>
                </a:lnTo>
                <a:lnTo>
                  <a:pt x="39" y="5424"/>
                </a:lnTo>
                <a:lnTo>
                  <a:pt x="62" y="5149"/>
                </a:lnTo>
                <a:lnTo>
                  <a:pt x="10" y="5118"/>
                </a:lnTo>
                <a:lnTo>
                  <a:pt x="0" y="5010"/>
                </a:lnTo>
                <a:lnTo>
                  <a:pt x="148" y="5010"/>
                </a:lnTo>
                <a:lnTo>
                  <a:pt x="487" y="2110"/>
                </a:lnTo>
                <a:lnTo>
                  <a:pt x="339" y="2081"/>
                </a:lnTo>
                <a:lnTo>
                  <a:pt x="343" y="1371"/>
                </a:lnTo>
                <a:lnTo>
                  <a:pt x="749" y="1373"/>
                </a:lnTo>
                <a:lnTo>
                  <a:pt x="750" y="873"/>
                </a:lnTo>
                <a:lnTo>
                  <a:pt x="660" y="848"/>
                </a:lnTo>
                <a:lnTo>
                  <a:pt x="1318" y="344"/>
                </a:lnTo>
                <a:lnTo>
                  <a:pt x="1318" y="218"/>
                </a:lnTo>
                <a:lnTo>
                  <a:pt x="1299" y="198"/>
                </a:lnTo>
                <a:lnTo>
                  <a:pt x="1285" y="175"/>
                </a:lnTo>
                <a:lnTo>
                  <a:pt x="1278" y="150"/>
                </a:lnTo>
                <a:lnTo>
                  <a:pt x="1274" y="123"/>
                </a:lnTo>
                <a:lnTo>
                  <a:pt x="1278" y="91"/>
                </a:lnTo>
                <a:lnTo>
                  <a:pt x="1291" y="60"/>
                </a:lnTo>
                <a:lnTo>
                  <a:pt x="1310" y="35"/>
                </a:lnTo>
                <a:lnTo>
                  <a:pt x="1335" y="17"/>
                </a:lnTo>
                <a:lnTo>
                  <a:pt x="1364" y="4"/>
                </a:lnTo>
                <a:lnTo>
                  <a:pt x="139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5" name="Freeform 33">
            <a:extLst>
              <a:ext uri="{FF2B5EF4-FFF2-40B4-BE49-F238E27FC236}">
                <a16:creationId xmlns:a16="http://schemas.microsoft.com/office/drawing/2014/main" id="{1033B3E9-2C71-412D-A599-E0C1E74947BD}"/>
              </a:ext>
            </a:extLst>
          </p:cNvPr>
          <p:cNvSpPr>
            <a:spLocks/>
          </p:cNvSpPr>
          <p:nvPr userDrawn="1"/>
        </p:nvSpPr>
        <p:spPr bwMode="auto">
          <a:xfrm>
            <a:off x="611188" y="5516563"/>
            <a:ext cx="1036637" cy="1296987"/>
          </a:xfrm>
          <a:custGeom>
            <a:avLst/>
            <a:gdLst>
              <a:gd name="T0" fmla="*/ 2772 w 4063"/>
              <a:gd name="T1" fmla="*/ 169 h 5088"/>
              <a:gd name="T2" fmla="*/ 2950 w 4063"/>
              <a:gd name="T3" fmla="*/ 460 h 5088"/>
              <a:gd name="T4" fmla="*/ 3398 w 4063"/>
              <a:gd name="T5" fmla="*/ 724 h 5088"/>
              <a:gd name="T6" fmla="*/ 3477 w 4063"/>
              <a:gd name="T7" fmla="*/ 742 h 5088"/>
              <a:gd name="T8" fmla="*/ 3545 w 4063"/>
              <a:gd name="T9" fmla="*/ 583 h 5088"/>
              <a:gd name="T10" fmla="*/ 3871 w 4063"/>
              <a:gd name="T11" fmla="*/ 540 h 5088"/>
              <a:gd name="T12" fmla="*/ 3874 w 4063"/>
              <a:gd name="T13" fmla="*/ 758 h 5088"/>
              <a:gd name="T14" fmla="*/ 3825 w 4063"/>
              <a:gd name="T15" fmla="*/ 885 h 5088"/>
              <a:gd name="T16" fmla="*/ 3661 w 4063"/>
              <a:gd name="T17" fmla="*/ 922 h 5088"/>
              <a:gd name="T18" fmla="*/ 3607 w 4063"/>
              <a:gd name="T19" fmla="*/ 1126 h 5088"/>
              <a:gd name="T20" fmla="*/ 3675 w 4063"/>
              <a:gd name="T21" fmla="*/ 1214 h 5088"/>
              <a:gd name="T22" fmla="*/ 3779 w 4063"/>
              <a:gd name="T23" fmla="*/ 1168 h 5088"/>
              <a:gd name="T24" fmla="*/ 3816 w 4063"/>
              <a:gd name="T25" fmla="*/ 1206 h 5088"/>
              <a:gd name="T26" fmla="*/ 3819 w 4063"/>
              <a:gd name="T27" fmla="*/ 1270 h 5088"/>
              <a:gd name="T28" fmla="*/ 3676 w 4063"/>
              <a:gd name="T29" fmla="*/ 1321 h 5088"/>
              <a:gd name="T30" fmla="*/ 3421 w 4063"/>
              <a:gd name="T31" fmla="*/ 1494 h 5088"/>
              <a:gd name="T32" fmla="*/ 3285 w 4063"/>
              <a:gd name="T33" fmla="*/ 1803 h 5088"/>
              <a:gd name="T34" fmla="*/ 3287 w 4063"/>
              <a:gd name="T35" fmla="*/ 2560 h 5088"/>
              <a:gd name="T36" fmla="*/ 3126 w 4063"/>
              <a:gd name="T37" fmla="*/ 3027 h 5088"/>
              <a:gd name="T38" fmla="*/ 3176 w 4063"/>
              <a:gd name="T39" fmla="*/ 3131 h 5088"/>
              <a:gd name="T40" fmla="*/ 3205 w 4063"/>
              <a:gd name="T41" fmla="*/ 3168 h 5088"/>
              <a:gd name="T42" fmla="*/ 3513 w 4063"/>
              <a:gd name="T43" fmla="*/ 3275 h 5088"/>
              <a:gd name="T44" fmla="*/ 3907 w 4063"/>
              <a:gd name="T45" fmla="*/ 3190 h 5088"/>
              <a:gd name="T46" fmla="*/ 235 w 4063"/>
              <a:gd name="T47" fmla="*/ 2769 h 5088"/>
              <a:gd name="T48" fmla="*/ 351 w 4063"/>
              <a:gd name="T49" fmla="*/ 2856 h 5088"/>
              <a:gd name="T50" fmla="*/ 640 w 4063"/>
              <a:gd name="T51" fmla="*/ 2959 h 5088"/>
              <a:gd name="T52" fmla="*/ 703 w 4063"/>
              <a:gd name="T53" fmla="*/ 2976 h 5088"/>
              <a:gd name="T54" fmla="*/ 1061 w 4063"/>
              <a:gd name="T55" fmla="*/ 3081 h 5088"/>
              <a:gd name="T56" fmla="*/ 1178 w 4063"/>
              <a:gd name="T57" fmla="*/ 3191 h 5088"/>
              <a:gd name="T58" fmla="*/ 1325 w 4063"/>
              <a:gd name="T59" fmla="*/ 3319 h 5088"/>
              <a:gd name="T60" fmla="*/ 1579 w 4063"/>
              <a:gd name="T61" fmla="*/ 3520 h 5088"/>
              <a:gd name="T62" fmla="*/ 1792 w 4063"/>
              <a:gd name="T63" fmla="*/ 3720 h 5088"/>
              <a:gd name="T64" fmla="*/ 1857 w 4063"/>
              <a:gd name="T65" fmla="*/ 3751 h 5088"/>
              <a:gd name="T66" fmla="*/ 2154 w 4063"/>
              <a:gd name="T67" fmla="*/ 3759 h 5088"/>
              <a:gd name="T68" fmla="*/ 2291 w 4063"/>
              <a:gd name="T69" fmla="*/ 3724 h 5088"/>
              <a:gd name="T70" fmla="*/ 2413 w 4063"/>
              <a:gd name="T71" fmla="*/ 3524 h 5088"/>
              <a:gd name="T72" fmla="*/ 2570 w 4063"/>
              <a:gd name="T73" fmla="*/ 3423 h 5088"/>
              <a:gd name="T74" fmla="*/ 2743 w 4063"/>
              <a:gd name="T75" fmla="*/ 3333 h 5088"/>
              <a:gd name="T76" fmla="*/ 2937 w 4063"/>
              <a:gd name="T77" fmla="*/ 3098 h 5088"/>
              <a:gd name="T78" fmla="*/ 2971 w 4063"/>
              <a:gd name="T79" fmla="*/ 2888 h 5088"/>
              <a:gd name="T80" fmla="*/ 3012 w 4063"/>
              <a:gd name="T81" fmla="*/ 2675 h 5088"/>
              <a:gd name="T82" fmla="*/ 3047 w 4063"/>
              <a:gd name="T83" fmla="*/ 2432 h 5088"/>
              <a:gd name="T84" fmla="*/ 2746 w 4063"/>
              <a:gd name="T85" fmla="*/ 2083 h 5088"/>
              <a:gd name="T86" fmla="*/ 2079 w 4063"/>
              <a:gd name="T87" fmla="*/ 2106 h 5088"/>
              <a:gd name="T88" fmla="*/ 1987 w 4063"/>
              <a:gd name="T89" fmla="*/ 1976 h 5088"/>
              <a:gd name="T90" fmla="*/ 1945 w 4063"/>
              <a:gd name="T91" fmla="*/ 2046 h 5088"/>
              <a:gd name="T92" fmla="*/ 1855 w 4063"/>
              <a:gd name="T93" fmla="*/ 2018 h 5088"/>
              <a:gd name="T94" fmla="*/ 1711 w 4063"/>
              <a:gd name="T95" fmla="*/ 1927 h 5088"/>
              <a:gd name="T96" fmla="*/ 1977 w 4063"/>
              <a:gd name="T97" fmla="*/ 1740 h 5088"/>
              <a:gd name="T98" fmla="*/ 2175 w 4063"/>
              <a:gd name="T99" fmla="*/ 1911 h 5088"/>
              <a:gd name="T100" fmla="*/ 2342 w 4063"/>
              <a:gd name="T101" fmla="*/ 1978 h 5088"/>
              <a:gd name="T102" fmla="*/ 2571 w 4063"/>
              <a:gd name="T103" fmla="*/ 1766 h 5088"/>
              <a:gd name="T104" fmla="*/ 2774 w 4063"/>
              <a:gd name="T105" fmla="*/ 1469 h 5088"/>
              <a:gd name="T106" fmla="*/ 2693 w 4063"/>
              <a:gd name="T107" fmla="*/ 1273 h 5088"/>
              <a:gd name="T108" fmla="*/ 2778 w 4063"/>
              <a:gd name="T109" fmla="*/ 1087 h 5088"/>
              <a:gd name="T110" fmla="*/ 2856 w 4063"/>
              <a:gd name="T111" fmla="*/ 973 h 5088"/>
              <a:gd name="T112" fmla="*/ 3012 w 4063"/>
              <a:gd name="T113" fmla="*/ 888 h 5088"/>
              <a:gd name="T114" fmla="*/ 2792 w 4063"/>
              <a:gd name="T115" fmla="*/ 524 h 5088"/>
              <a:gd name="T116" fmla="*/ 2645 w 4063"/>
              <a:gd name="T117" fmla="*/ 192 h 5088"/>
              <a:gd name="T118" fmla="*/ 2638 w 4063"/>
              <a:gd name="T119" fmla="*/ 127 h 5088"/>
              <a:gd name="T120" fmla="*/ 2570 w 4063"/>
              <a:gd name="T121" fmla="*/ 47 h 5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063" h="5088">
                <a:moveTo>
                  <a:pt x="2562" y="0"/>
                </a:moveTo>
                <a:lnTo>
                  <a:pt x="2570" y="2"/>
                </a:lnTo>
                <a:lnTo>
                  <a:pt x="2579" y="5"/>
                </a:lnTo>
                <a:lnTo>
                  <a:pt x="2587" y="8"/>
                </a:lnTo>
                <a:lnTo>
                  <a:pt x="2594" y="13"/>
                </a:lnTo>
                <a:lnTo>
                  <a:pt x="2599" y="16"/>
                </a:lnTo>
                <a:lnTo>
                  <a:pt x="2602" y="8"/>
                </a:lnTo>
                <a:lnTo>
                  <a:pt x="2608" y="7"/>
                </a:lnTo>
                <a:lnTo>
                  <a:pt x="2614" y="10"/>
                </a:lnTo>
                <a:lnTo>
                  <a:pt x="2622" y="14"/>
                </a:lnTo>
                <a:lnTo>
                  <a:pt x="2628" y="19"/>
                </a:lnTo>
                <a:lnTo>
                  <a:pt x="2662" y="37"/>
                </a:lnTo>
                <a:lnTo>
                  <a:pt x="2679" y="51"/>
                </a:lnTo>
                <a:lnTo>
                  <a:pt x="2690" y="65"/>
                </a:lnTo>
                <a:lnTo>
                  <a:pt x="2699" y="82"/>
                </a:lnTo>
                <a:lnTo>
                  <a:pt x="2723" y="112"/>
                </a:lnTo>
                <a:lnTo>
                  <a:pt x="2740" y="130"/>
                </a:lnTo>
                <a:lnTo>
                  <a:pt x="2758" y="149"/>
                </a:lnTo>
                <a:lnTo>
                  <a:pt x="2772" y="169"/>
                </a:lnTo>
                <a:lnTo>
                  <a:pt x="2786" y="197"/>
                </a:lnTo>
                <a:lnTo>
                  <a:pt x="2798" y="226"/>
                </a:lnTo>
                <a:lnTo>
                  <a:pt x="2822" y="274"/>
                </a:lnTo>
                <a:lnTo>
                  <a:pt x="2848" y="320"/>
                </a:lnTo>
                <a:lnTo>
                  <a:pt x="2862" y="342"/>
                </a:lnTo>
                <a:lnTo>
                  <a:pt x="2874" y="364"/>
                </a:lnTo>
                <a:lnTo>
                  <a:pt x="2877" y="368"/>
                </a:lnTo>
                <a:lnTo>
                  <a:pt x="2879" y="374"/>
                </a:lnTo>
                <a:lnTo>
                  <a:pt x="2885" y="384"/>
                </a:lnTo>
                <a:lnTo>
                  <a:pt x="2888" y="387"/>
                </a:lnTo>
                <a:lnTo>
                  <a:pt x="2893" y="388"/>
                </a:lnTo>
                <a:lnTo>
                  <a:pt x="2907" y="388"/>
                </a:lnTo>
                <a:lnTo>
                  <a:pt x="2908" y="390"/>
                </a:lnTo>
                <a:lnTo>
                  <a:pt x="2911" y="391"/>
                </a:lnTo>
                <a:lnTo>
                  <a:pt x="2911" y="395"/>
                </a:lnTo>
                <a:lnTo>
                  <a:pt x="2914" y="401"/>
                </a:lnTo>
                <a:lnTo>
                  <a:pt x="2933" y="427"/>
                </a:lnTo>
                <a:lnTo>
                  <a:pt x="2942" y="444"/>
                </a:lnTo>
                <a:lnTo>
                  <a:pt x="2950" y="460"/>
                </a:lnTo>
                <a:lnTo>
                  <a:pt x="2968" y="478"/>
                </a:lnTo>
                <a:lnTo>
                  <a:pt x="2987" y="503"/>
                </a:lnTo>
                <a:lnTo>
                  <a:pt x="3007" y="529"/>
                </a:lnTo>
                <a:lnTo>
                  <a:pt x="3026" y="554"/>
                </a:lnTo>
                <a:lnTo>
                  <a:pt x="3049" y="574"/>
                </a:lnTo>
                <a:lnTo>
                  <a:pt x="3066" y="582"/>
                </a:lnTo>
                <a:lnTo>
                  <a:pt x="3081" y="589"/>
                </a:lnTo>
                <a:lnTo>
                  <a:pt x="3114" y="609"/>
                </a:lnTo>
                <a:lnTo>
                  <a:pt x="3146" y="625"/>
                </a:lnTo>
                <a:lnTo>
                  <a:pt x="3182" y="639"/>
                </a:lnTo>
                <a:lnTo>
                  <a:pt x="3220" y="651"/>
                </a:lnTo>
                <a:lnTo>
                  <a:pt x="3276" y="671"/>
                </a:lnTo>
                <a:lnTo>
                  <a:pt x="3330" y="693"/>
                </a:lnTo>
                <a:lnTo>
                  <a:pt x="3349" y="699"/>
                </a:lnTo>
                <a:lnTo>
                  <a:pt x="3367" y="707"/>
                </a:lnTo>
                <a:lnTo>
                  <a:pt x="3380" y="719"/>
                </a:lnTo>
                <a:lnTo>
                  <a:pt x="3387" y="724"/>
                </a:lnTo>
                <a:lnTo>
                  <a:pt x="3395" y="725"/>
                </a:lnTo>
                <a:lnTo>
                  <a:pt x="3398" y="724"/>
                </a:lnTo>
                <a:lnTo>
                  <a:pt x="3401" y="724"/>
                </a:lnTo>
                <a:lnTo>
                  <a:pt x="3404" y="722"/>
                </a:lnTo>
                <a:lnTo>
                  <a:pt x="3412" y="722"/>
                </a:lnTo>
                <a:lnTo>
                  <a:pt x="3424" y="727"/>
                </a:lnTo>
                <a:lnTo>
                  <a:pt x="3435" y="735"/>
                </a:lnTo>
                <a:lnTo>
                  <a:pt x="3448" y="741"/>
                </a:lnTo>
                <a:lnTo>
                  <a:pt x="3448" y="744"/>
                </a:lnTo>
                <a:lnTo>
                  <a:pt x="3449" y="747"/>
                </a:lnTo>
                <a:lnTo>
                  <a:pt x="3452" y="756"/>
                </a:lnTo>
                <a:lnTo>
                  <a:pt x="3455" y="763"/>
                </a:lnTo>
                <a:lnTo>
                  <a:pt x="3458" y="764"/>
                </a:lnTo>
                <a:lnTo>
                  <a:pt x="3462" y="764"/>
                </a:lnTo>
                <a:lnTo>
                  <a:pt x="3463" y="763"/>
                </a:lnTo>
                <a:lnTo>
                  <a:pt x="3466" y="761"/>
                </a:lnTo>
                <a:lnTo>
                  <a:pt x="3469" y="758"/>
                </a:lnTo>
                <a:lnTo>
                  <a:pt x="3471" y="753"/>
                </a:lnTo>
                <a:lnTo>
                  <a:pt x="3474" y="750"/>
                </a:lnTo>
                <a:lnTo>
                  <a:pt x="3475" y="747"/>
                </a:lnTo>
                <a:lnTo>
                  <a:pt x="3477" y="742"/>
                </a:lnTo>
                <a:lnTo>
                  <a:pt x="3477" y="735"/>
                </a:lnTo>
                <a:lnTo>
                  <a:pt x="3474" y="732"/>
                </a:lnTo>
                <a:lnTo>
                  <a:pt x="3471" y="727"/>
                </a:lnTo>
                <a:lnTo>
                  <a:pt x="3475" y="719"/>
                </a:lnTo>
                <a:lnTo>
                  <a:pt x="3480" y="715"/>
                </a:lnTo>
                <a:lnTo>
                  <a:pt x="3486" y="713"/>
                </a:lnTo>
                <a:lnTo>
                  <a:pt x="3496" y="715"/>
                </a:lnTo>
                <a:lnTo>
                  <a:pt x="3499" y="716"/>
                </a:lnTo>
                <a:lnTo>
                  <a:pt x="3506" y="719"/>
                </a:lnTo>
                <a:lnTo>
                  <a:pt x="3514" y="724"/>
                </a:lnTo>
                <a:lnTo>
                  <a:pt x="3520" y="727"/>
                </a:lnTo>
                <a:lnTo>
                  <a:pt x="3523" y="727"/>
                </a:lnTo>
                <a:lnTo>
                  <a:pt x="3531" y="702"/>
                </a:lnTo>
                <a:lnTo>
                  <a:pt x="3534" y="676"/>
                </a:lnTo>
                <a:lnTo>
                  <a:pt x="3534" y="623"/>
                </a:lnTo>
                <a:lnTo>
                  <a:pt x="3537" y="600"/>
                </a:lnTo>
                <a:lnTo>
                  <a:pt x="3539" y="594"/>
                </a:lnTo>
                <a:lnTo>
                  <a:pt x="3542" y="588"/>
                </a:lnTo>
                <a:lnTo>
                  <a:pt x="3545" y="583"/>
                </a:lnTo>
                <a:lnTo>
                  <a:pt x="3548" y="577"/>
                </a:lnTo>
                <a:lnTo>
                  <a:pt x="3554" y="563"/>
                </a:lnTo>
                <a:lnTo>
                  <a:pt x="3559" y="552"/>
                </a:lnTo>
                <a:lnTo>
                  <a:pt x="3570" y="538"/>
                </a:lnTo>
                <a:lnTo>
                  <a:pt x="3585" y="524"/>
                </a:lnTo>
                <a:lnTo>
                  <a:pt x="3599" y="509"/>
                </a:lnTo>
                <a:lnTo>
                  <a:pt x="3615" y="500"/>
                </a:lnTo>
                <a:lnTo>
                  <a:pt x="3638" y="492"/>
                </a:lnTo>
                <a:lnTo>
                  <a:pt x="3664" y="487"/>
                </a:lnTo>
                <a:lnTo>
                  <a:pt x="3692" y="484"/>
                </a:lnTo>
                <a:lnTo>
                  <a:pt x="3720" y="484"/>
                </a:lnTo>
                <a:lnTo>
                  <a:pt x="3745" y="486"/>
                </a:lnTo>
                <a:lnTo>
                  <a:pt x="3768" y="490"/>
                </a:lnTo>
                <a:lnTo>
                  <a:pt x="3788" y="497"/>
                </a:lnTo>
                <a:lnTo>
                  <a:pt x="3805" y="504"/>
                </a:lnTo>
                <a:lnTo>
                  <a:pt x="3822" y="514"/>
                </a:lnTo>
                <a:lnTo>
                  <a:pt x="3840" y="523"/>
                </a:lnTo>
                <a:lnTo>
                  <a:pt x="3857" y="532"/>
                </a:lnTo>
                <a:lnTo>
                  <a:pt x="3871" y="540"/>
                </a:lnTo>
                <a:lnTo>
                  <a:pt x="3884" y="554"/>
                </a:lnTo>
                <a:lnTo>
                  <a:pt x="3896" y="571"/>
                </a:lnTo>
                <a:lnTo>
                  <a:pt x="3905" y="588"/>
                </a:lnTo>
                <a:lnTo>
                  <a:pt x="3913" y="600"/>
                </a:lnTo>
                <a:lnTo>
                  <a:pt x="3921" y="614"/>
                </a:lnTo>
                <a:lnTo>
                  <a:pt x="3928" y="626"/>
                </a:lnTo>
                <a:lnTo>
                  <a:pt x="3935" y="640"/>
                </a:lnTo>
                <a:lnTo>
                  <a:pt x="3928" y="653"/>
                </a:lnTo>
                <a:lnTo>
                  <a:pt x="3921" y="662"/>
                </a:lnTo>
                <a:lnTo>
                  <a:pt x="3911" y="671"/>
                </a:lnTo>
                <a:lnTo>
                  <a:pt x="3898" y="676"/>
                </a:lnTo>
                <a:lnTo>
                  <a:pt x="3896" y="682"/>
                </a:lnTo>
                <a:lnTo>
                  <a:pt x="3893" y="704"/>
                </a:lnTo>
                <a:lnTo>
                  <a:pt x="3893" y="710"/>
                </a:lnTo>
                <a:lnTo>
                  <a:pt x="3890" y="727"/>
                </a:lnTo>
                <a:lnTo>
                  <a:pt x="3885" y="744"/>
                </a:lnTo>
                <a:lnTo>
                  <a:pt x="3884" y="747"/>
                </a:lnTo>
                <a:lnTo>
                  <a:pt x="3881" y="752"/>
                </a:lnTo>
                <a:lnTo>
                  <a:pt x="3874" y="758"/>
                </a:lnTo>
                <a:lnTo>
                  <a:pt x="3873" y="763"/>
                </a:lnTo>
                <a:lnTo>
                  <a:pt x="3871" y="778"/>
                </a:lnTo>
                <a:lnTo>
                  <a:pt x="3873" y="792"/>
                </a:lnTo>
                <a:lnTo>
                  <a:pt x="3877" y="806"/>
                </a:lnTo>
                <a:lnTo>
                  <a:pt x="3882" y="821"/>
                </a:lnTo>
                <a:lnTo>
                  <a:pt x="3882" y="835"/>
                </a:lnTo>
                <a:lnTo>
                  <a:pt x="3879" y="841"/>
                </a:lnTo>
                <a:lnTo>
                  <a:pt x="3873" y="844"/>
                </a:lnTo>
                <a:lnTo>
                  <a:pt x="3865" y="846"/>
                </a:lnTo>
                <a:lnTo>
                  <a:pt x="3857" y="846"/>
                </a:lnTo>
                <a:lnTo>
                  <a:pt x="3850" y="848"/>
                </a:lnTo>
                <a:lnTo>
                  <a:pt x="3845" y="852"/>
                </a:lnTo>
                <a:lnTo>
                  <a:pt x="3843" y="858"/>
                </a:lnTo>
                <a:lnTo>
                  <a:pt x="3840" y="874"/>
                </a:lnTo>
                <a:lnTo>
                  <a:pt x="3837" y="877"/>
                </a:lnTo>
                <a:lnTo>
                  <a:pt x="3834" y="877"/>
                </a:lnTo>
                <a:lnTo>
                  <a:pt x="3828" y="880"/>
                </a:lnTo>
                <a:lnTo>
                  <a:pt x="3826" y="882"/>
                </a:lnTo>
                <a:lnTo>
                  <a:pt x="3825" y="885"/>
                </a:lnTo>
                <a:lnTo>
                  <a:pt x="3826" y="888"/>
                </a:lnTo>
                <a:lnTo>
                  <a:pt x="3826" y="892"/>
                </a:lnTo>
                <a:lnTo>
                  <a:pt x="3823" y="899"/>
                </a:lnTo>
                <a:lnTo>
                  <a:pt x="3820" y="902"/>
                </a:lnTo>
                <a:lnTo>
                  <a:pt x="3817" y="903"/>
                </a:lnTo>
                <a:lnTo>
                  <a:pt x="3811" y="909"/>
                </a:lnTo>
                <a:lnTo>
                  <a:pt x="3808" y="917"/>
                </a:lnTo>
                <a:lnTo>
                  <a:pt x="3808" y="923"/>
                </a:lnTo>
                <a:lnTo>
                  <a:pt x="3806" y="931"/>
                </a:lnTo>
                <a:lnTo>
                  <a:pt x="3802" y="937"/>
                </a:lnTo>
                <a:lnTo>
                  <a:pt x="3789" y="945"/>
                </a:lnTo>
                <a:lnTo>
                  <a:pt x="3774" y="950"/>
                </a:lnTo>
                <a:lnTo>
                  <a:pt x="3760" y="950"/>
                </a:lnTo>
                <a:lnTo>
                  <a:pt x="3741" y="948"/>
                </a:lnTo>
                <a:lnTo>
                  <a:pt x="3723" y="942"/>
                </a:lnTo>
                <a:lnTo>
                  <a:pt x="3706" y="931"/>
                </a:lnTo>
                <a:lnTo>
                  <a:pt x="3687" y="920"/>
                </a:lnTo>
                <a:lnTo>
                  <a:pt x="3675" y="919"/>
                </a:lnTo>
                <a:lnTo>
                  <a:pt x="3661" y="922"/>
                </a:lnTo>
                <a:lnTo>
                  <a:pt x="3647" y="928"/>
                </a:lnTo>
                <a:lnTo>
                  <a:pt x="3636" y="936"/>
                </a:lnTo>
                <a:lnTo>
                  <a:pt x="3639" y="940"/>
                </a:lnTo>
                <a:lnTo>
                  <a:pt x="3647" y="946"/>
                </a:lnTo>
                <a:lnTo>
                  <a:pt x="3661" y="960"/>
                </a:lnTo>
                <a:lnTo>
                  <a:pt x="3666" y="968"/>
                </a:lnTo>
                <a:lnTo>
                  <a:pt x="3664" y="973"/>
                </a:lnTo>
                <a:lnTo>
                  <a:pt x="3656" y="979"/>
                </a:lnTo>
                <a:lnTo>
                  <a:pt x="3646" y="984"/>
                </a:lnTo>
                <a:lnTo>
                  <a:pt x="3636" y="988"/>
                </a:lnTo>
                <a:lnTo>
                  <a:pt x="3629" y="996"/>
                </a:lnTo>
                <a:lnTo>
                  <a:pt x="3633" y="1016"/>
                </a:lnTo>
                <a:lnTo>
                  <a:pt x="3632" y="1035"/>
                </a:lnTo>
                <a:lnTo>
                  <a:pt x="3629" y="1050"/>
                </a:lnTo>
                <a:lnTo>
                  <a:pt x="3624" y="1066"/>
                </a:lnTo>
                <a:lnTo>
                  <a:pt x="3618" y="1081"/>
                </a:lnTo>
                <a:lnTo>
                  <a:pt x="3613" y="1096"/>
                </a:lnTo>
                <a:lnTo>
                  <a:pt x="3610" y="1112"/>
                </a:lnTo>
                <a:lnTo>
                  <a:pt x="3607" y="1126"/>
                </a:lnTo>
                <a:lnTo>
                  <a:pt x="3602" y="1137"/>
                </a:lnTo>
                <a:lnTo>
                  <a:pt x="3596" y="1146"/>
                </a:lnTo>
                <a:lnTo>
                  <a:pt x="3593" y="1157"/>
                </a:lnTo>
                <a:lnTo>
                  <a:pt x="3598" y="1161"/>
                </a:lnTo>
                <a:lnTo>
                  <a:pt x="3604" y="1164"/>
                </a:lnTo>
                <a:lnTo>
                  <a:pt x="3608" y="1169"/>
                </a:lnTo>
                <a:lnTo>
                  <a:pt x="3615" y="1174"/>
                </a:lnTo>
                <a:lnTo>
                  <a:pt x="3618" y="1178"/>
                </a:lnTo>
                <a:lnTo>
                  <a:pt x="3621" y="1185"/>
                </a:lnTo>
                <a:lnTo>
                  <a:pt x="3624" y="1189"/>
                </a:lnTo>
                <a:lnTo>
                  <a:pt x="3627" y="1192"/>
                </a:lnTo>
                <a:lnTo>
                  <a:pt x="3632" y="1195"/>
                </a:lnTo>
                <a:lnTo>
                  <a:pt x="3644" y="1197"/>
                </a:lnTo>
                <a:lnTo>
                  <a:pt x="3656" y="1197"/>
                </a:lnTo>
                <a:lnTo>
                  <a:pt x="3661" y="1200"/>
                </a:lnTo>
                <a:lnTo>
                  <a:pt x="3667" y="1206"/>
                </a:lnTo>
                <a:lnTo>
                  <a:pt x="3669" y="1209"/>
                </a:lnTo>
                <a:lnTo>
                  <a:pt x="3672" y="1212"/>
                </a:lnTo>
                <a:lnTo>
                  <a:pt x="3675" y="1214"/>
                </a:lnTo>
                <a:lnTo>
                  <a:pt x="3680" y="1215"/>
                </a:lnTo>
                <a:lnTo>
                  <a:pt x="3689" y="1214"/>
                </a:lnTo>
                <a:lnTo>
                  <a:pt x="3697" y="1212"/>
                </a:lnTo>
                <a:lnTo>
                  <a:pt x="3707" y="1211"/>
                </a:lnTo>
                <a:lnTo>
                  <a:pt x="3723" y="1195"/>
                </a:lnTo>
                <a:lnTo>
                  <a:pt x="3734" y="1189"/>
                </a:lnTo>
                <a:lnTo>
                  <a:pt x="3738" y="1181"/>
                </a:lnTo>
                <a:lnTo>
                  <a:pt x="3741" y="1174"/>
                </a:lnTo>
                <a:lnTo>
                  <a:pt x="3748" y="1166"/>
                </a:lnTo>
                <a:lnTo>
                  <a:pt x="3755" y="1163"/>
                </a:lnTo>
                <a:lnTo>
                  <a:pt x="3758" y="1166"/>
                </a:lnTo>
                <a:lnTo>
                  <a:pt x="3758" y="1171"/>
                </a:lnTo>
                <a:lnTo>
                  <a:pt x="3757" y="1172"/>
                </a:lnTo>
                <a:lnTo>
                  <a:pt x="3757" y="1180"/>
                </a:lnTo>
                <a:lnTo>
                  <a:pt x="3758" y="1181"/>
                </a:lnTo>
                <a:lnTo>
                  <a:pt x="3762" y="1181"/>
                </a:lnTo>
                <a:lnTo>
                  <a:pt x="3769" y="1178"/>
                </a:lnTo>
                <a:lnTo>
                  <a:pt x="3774" y="1174"/>
                </a:lnTo>
                <a:lnTo>
                  <a:pt x="3779" y="1168"/>
                </a:lnTo>
                <a:lnTo>
                  <a:pt x="3783" y="1163"/>
                </a:lnTo>
                <a:lnTo>
                  <a:pt x="3789" y="1160"/>
                </a:lnTo>
                <a:lnTo>
                  <a:pt x="3799" y="1160"/>
                </a:lnTo>
                <a:lnTo>
                  <a:pt x="3802" y="1166"/>
                </a:lnTo>
                <a:lnTo>
                  <a:pt x="3799" y="1174"/>
                </a:lnTo>
                <a:lnTo>
                  <a:pt x="3794" y="1180"/>
                </a:lnTo>
                <a:lnTo>
                  <a:pt x="3791" y="1188"/>
                </a:lnTo>
                <a:lnTo>
                  <a:pt x="3799" y="1186"/>
                </a:lnTo>
                <a:lnTo>
                  <a:pt x="3811" y="1174"/>
                </a:lnTo>
                <a:lnTo>
                  <a:pt x="3817" y="1169"/>
                </a:lnTo>
                <a:lnTo>
                  <a:pt x="3825" y="1168"/>
                </a:lnTo>
                <a:lnTo>
                  <a:pt x="3834" y="1171"/>
                </a:lnTo>
                <a:lnTo>
                  <a:pt x="3834" y="1180"/>
                </a:lnTo>
                <a:lnTo>
                  <a:pt x="3831" y="1183"/>
                </a:lnTo>
                <a:lnTo>
                  <a:pt x="3828" y="1188"/>
                </a:lnTo>
                <a:lnTo>
                  <a:pt x="3825" y="1191"/>
                </a:lnTo>
                <a:lnTo>
                  <a:pt x="3822" y="1197"/>
                </a:lnTo>
                <a:lnTo>
                  <a:pt x="3819" y="1200"/>
                </a:lnTo>
                <a:lnTo>
                  <a:pt x="3816" y="1206"/>
                </a:lnTo>
                <a:lnTo>
                  <a:pt x="3816" y="1208"/>
                </a:lnTo>
                <a:lnTo>
                  <a:pt x="3817" y="1209"/>
                </a:lnTo>
                <a:lnTo>
                  <a:pt x="3828" y="1206"/>
                </a:lnTo>
                <a:lnTo>
                  <a:pt x="3839" y="1200"/>
                </a:lnTo>
                <a:lnTo>
                  <a:pt x="3848" y="1195"/>
                </a:lnTo>
                <a:lnTo>
                  <a:pt x="3859" y="1194"/>
                </a:lnTo>
                <a:lnTo>
                  <a:pt x="3870" y="1198"/>
                </a:lnTo>
                <a:lnTo>
                  <a:pt x="3868" y="1205"/>
                </a:lnTo>
                <a:lnTo>
                  <a:pt x="3867" y="1208"/>
                </a:lnTo>
                <a:lnTo>
                  <a:pt x="3864" y="1212"/>
                </a:lnTo>
                <a:lnTo>
                  <a:pt x="3860" y="1215"/>
                </a:lnTo>
                <a:lnTo>
                  <a:pt x="3856" y="1217"/>
                </a:lnTo>
                <a:lnTo>
                  <a:pt x="3851" y="1220"/>
                </a:lnTo>
                <a:lnTo>
                  <a:pt x="3848" y="1222"/>
                </a:lnTo>
                <a:lnTo>
                  <a:pt x="3820" y="1240"/>
                </a:lnTo>
                <a:lnTo>
                  <a:pt x="3817" y="1249"/>
                </a:lnTo>
                <a:lnTo>
                  <a:pt x="3813" y="1257"/>
                </a:lnTo>
                <a:lnTo>
                  <a:pt x="3809" y="1266"/>
                </a:lnTo>
                <a:lnTo>
                  <a:pt x="3819" y="1270"/>
                </a:lnTo>
                <a:lnTo>
                  <a:pt x="3830" y="1274"/>
                </a:lnTo>
                <a:lnTo>
                  <a:pt x="3839" y="1279"/>
                </a:lnTo>
                <a:lnTo>
                  <a:pt x="3847" y="1287"/>
                </a:lnTo>
                <a:lnTo>
                  <a:pt x="3850" y="1294"/>
                </a:lnTo>
                <a:lnTo>
                  <a:pt x="3850" y="1307"/>
                </a:lnTo>
                <a:lnTo>
                  <a:pt x="3839" y="1308"/>
                </a:lnTo>
                <a:lnTo>
                  <a:pt x="3830" y="1305"/>
                </a:lnTo>
                <a:lnTo>
                  <a:pt x="3819" y="1299"/>
                </a:lnTo>
                <a:lnTo>
                  <a:pt x="3808" y="1296"/>
                </a:lnTo>
                <a:lnTo>
                  <a:pt x="3786" y="1296"/>
                </a:lnTo>
                <a:lnTo>
                  <a:pt x="3771" y="1291"/>
                </a:lnTo>
                <a:lnTo>
                  <a:pt x="3757" y="1288"/>
                </a:lnTo>
                <a:lnTo>
                  <a:pt x="3737" y="1288"/>
                </a:lnTo>
                <a:lnTo>
                  <a:pt x="3717" y="1293"/>
                </a:lnTo>
                <a:lnTo>
                  <a:pt x="3698" y="1297"/>
                </a:lnTo>
                <a:lnTo>
                  <a:pt x="3693" y="1300"/>
                </a:lnTo>
                <a:lnTo>
                  <a:pt x="3684" y="1314"/>
                </a:lnTo>
                <a:lnTo>
                  <a:pt x="3681" y="1317"/>
                </a:lnTo>
                <a:lnTo>
                  <a:pt x="3676" y="1321"/>
                </a:lnTo>
                <a:lnTo>
                  <a:pt x="3653" y="1316"/>
                </a:lnTo>
                <a:lnTo>
                  <a:pt x="3605" y="1316"/>
                </a:lnTo>
                <a:lnTo>
                  <a:pt x="3584" y="1313"/>
                </a:lnTo>
                <a:lnTo>
                  <a:pt x="3578" y="1311"/>
                </a:lnTo>
                <a:lnTo>
                  <a:pt x="3568" y="1317"/>
                </a:lnTo>
                <a:lnTo>
                  <a:pt x="3557" y="1327"/>
                </a:lnTo>
                <a:lnTo>
                  <a:pt x="3548" y="1336"/>
                </a:lnTo>
                <a:lnTo>
                  <a:pt x="3536" y="1344"/>
                </a:lnTo>
                <a:lnTo>
                  <a:pt x="3520" y="1348"/>
                </a:lnTo>
                <a:lnTo>
                  <a:pt x="3511" y="1350"/>
                </a:lnTo>
                <a:lnTo>
                  <a:pt x="3503" y="1353"/>
                </a:lnTo>
                <a:lnTo>
                  <a:pt x="3499" y="1358"/>
                </a:lnTo>
                <a:lnTo>
                  <a:pt x="3494" y="1367"/>
                </a:lnTo>
                <a:lnTo>
                  <a:pt x="3488" y="1382"/>
                </a:lnTo>
                <a:lnTo>
                  <a:pt x="3475" y="1415"/>
                </a:lnTo>
                <a:lnTo>
                  <a:pt x="3463" y="1449"/>
                </a:lnTo>
                <a:lnTo>
                  <a:pt x="3455" y="1483"/>
                </a:lnTo>
                <a:lnTo>
                  <a:pt x="3438" y="1489"/>
                </a:lnTo>
                <a:lnTo>
                  <a:pt x="3421" y="1494"/>
                </a:lnTo>
                <a:lnTo>
                  <a:pt x="3404" y="1501"/>
                </a:lnTo>
                <a:lnTo>
                  <a:pt x="3403" y="1523"/>
                </a:lnTo>
                <a:lnTo>
                  <a:pt x="3397" y="1545"/>
                </a:lnTo>
                <a:lnTo>
                  <a:pt x="3386" y="1566"/>
                </a:lnTo>
                <a:lnTo>
                  <a:pt x="3375" y="1590"/>
                </a:lnTo>
                <a:lnTo>
                  <a:pt x="3364" y="1610"/>
                </a:lnTo>
                <a:lnTo>
                  <a:pt x="3355" y="1628"/>
                </a:lnTo>
                <a:lnTo>
                  <a:pt x="3349" y="1647"/>
                </a:lnTo>
                <a:lnTo>
                  <a:pt x="3344" y="1665"/>
                </a:lnTo>
                <a:lnTo>
                  <a:pt x="3344" y="1682"/>
                </a:lnTo>
                <a:lnTo>
                  <a:pt x="3343" y="1702"/>
                </a:lnTo>
                <a:lnTo>
                  <a:pt x="3341" y="1718"/>
                </a:lnTo>
                <a:lnTo>
                  <a:pt x="3335" y="1730"/>
                </a:lnTo>
                <a:lnTo>
                  <a:pt x="3327" y="1738"/>
                </a:lnTo>
                <a:lnTo>
                  <a:pt x="3315" y="1743"/>
                </a:lnTo>
                <a:lnTo>
                  <a:pt x="3298" y="1743"/>
                </a:lnTo>
                <a:lnTo>
                  <a:pt x="3296" y="1763"/>
                </a:lnTo>
                <a:lnTo>
                  <a:pt x="3290" y="1783"/>
                </a:lnTo>
                <a:lnTo>
                  <a:pt x="3285" y="1803"/>
                </a:lnTo>
                <a:lnTo>
                  <a:pt x="3281" y="1825"/>
                </a:lnTo>
                <a:lnTo>
                  <a:pt x="3276" y="1862"/>
                </a:lnTo>
                <a:lnTo>
                  <a:pt x="3267" y="1899"/>
                </a:lnTo>
                <a:lnTo>
                  <a:pt x="3259" y="1936"/>
                </a:lnTo>
                <a:lnTo>
                  <a:pt x="3258" y="1971"/>
                </a:lnTo>
                <a:lnTo>
                  <a:pt x="3261" y="2005"/>
                </a:lnTo>
                <a:lnTo>
                  <a:pt x="3265" y="2041"/>
                </a:lnTo>
                <a:lnTo>
                  <a:pt x="3270" y="2075"/>
                </a:lnTo>
                <a:lnTo>
                  <a:pt x="3278" y="2145"/>
                </a:lnTo>
                <a:lnTo>
                  <a:pt x="3285" y="2213"/>
                </a:lnTo>
                <a:lnTo>
                  <a:pt x="3298" y="2312"/>
                </a:lnTo>
                <a:lnTo>
                  <a:pt x="3304" y="2364"/>
                </a:lnTo>
                <a:lnTo>
                  <a:pt x="3307" y="2417"/>
                </a:lnTo>
                <a:lnTo>
                  <a:pt x="3309" y="2441"/>
                </a:lnTo>
                <a:lnTo>
                  <a:pt x="3309" y="2468"/>
                </a:lnTo>
                <a:lnTo>
                  <a:pt x="3305" y="2491"/>
                </a:lnTo>
                <a:lnTo>
                  <a:pt x="3299" y="2506"/>
                </a:lnTo>
                <a:lnTo>
                  <a:pt x="3293" y="2523"/>
                </a:lnTo>
                <a:lnTo>
                  <a:pt x="3287" y="2560"/>
                </a:lnTo>
                <a:lnTo>
                  <a:pt x="3271" y="2632"/>
                </a:lnTo>
                <a:lnTo>
                  <a:pt x="3262" y="2666"/>
                </a:lnTo>
                <a:lnTo>
                  <a:pt x="3250" y="2718"/>
                </a:lnTo>
                <a:lnTo>
                  <a:pt x="3234" y="2769"/>
                </a:lnTo>
                <a:lnTo>
                  <a:pt x="3227" y="2785"/>
                </a:lnTo>
                <a:lnTo>
                  <a:pt x="3220" y="2800"/>
                </a:lnTo>
                <a:lnTo>
                  <a:pt x="3219" y="2815"/>
                </a:lnTo>
                <a:lnTo>
                  <a:pt x="3216" y="2831"/>
                </a:lnTo>
                <a:lnTo>
                  <a:pt x="3206" y="2874"/>
                </a:lnTo>
                <a:lnTo>
                  <a:pt x="3196" y="2921"/>
                </a:lnTo>
                <a:lnTo>
                  <a:pt x="3174" y="2928"/>
                </a:lnTo>
                <a:lnTo>
                  <a:pt x="3151" y="2938"/>
                </a:lnTo>
                <a:lnTo>
                  <a:pt x="3148" y="2942"/>
                </a:lnTo>
                <a:lnTo>
                  <a:pt x="3146" y="2953"/>
                </a:lnTo>
                <a:lnTo>
                  <a:pt x="3143" y="2964"/>
                </a:lnTo>
                <a:lnTo>
                  <a:pt x="3142" y="2972"/>
                </a:lnTo>
                <a:lnTo>
                  <a:pt x="3137" y="2992"/>
                </a:lnTo>
                <a:lnTo>
                  <a:pt x="3131" y="3010"/>
                </a:lnTo>
                <a:lnTo>
                  <a:pt x="3126" y="3027"/>
                </a:lnTo>
                <a:lnTo>
                  <a:pt x="3121" y="3046"/>
                </a:lnTo>
                <a:lnTo>
                  <a:pt x="3118" y="3063"/>
                </a:lnTo>
                <a:lnTo>
                  <a:pt x="3120" y="3081"/>
                </a:lnTo>
                <a:lnTo>
                  <a:pt x="3123" y="3083"/>
                </a:lnTo>
                <a:lnTo>
                  <a:pt x="3126" y="3083"/>
                </a:lnTo>
                <a:lnTo>
                  <a:pt x="3129" y="3081"/>
                </a:lnTo>
                <a:lnTo>
                  <a:pt x="3131" y="3081"/>
                </a:lnTo>
                <a:lnTo>
                  <a:pt x="3134" y="3083"/>
                </a:lnTo>
                <a:lnTo>
                  <a:pt x="3137" y="3086"/>
                </a:lnTo>
                <a:lnTo>
                  <a:pt x="3142" y="3092"/>
                </a:lnTo>
                <a:lnTo>
                  <a:pt x="3148" y="3105"/>
                </a:lnTo>
                <a:lnTo>
                  <a:pt x="3152" y="3118"/>
                </a:lnTo>
                <a:lnTo>
                  <a:pt x="3159" y="3132"/>
                </a:lnTo>
                <a:lnTo>
                  <a:pt x="3162" y="3135"/>
                </a:lnTo>
                <a:lnTo>
                  <a:pt x="3165" y="3137"/>
                </a:lnTo>
                <a:lnTo>
                  <a:pt x="3169" y="3137"/>
                </a:lnTo>
                <a:lnTo>
                  <a:pt x="3171" y="3135"/>
                </a:lnTo>
                <a:lnTo>
                  <a:pt x="3172" y="3132"/>
                </a:lnTo>
                <a:lnTo>
                  <a:pt x="3176" y="3131"/>
                </a:lnTo>
                <a:lnTo>
                  <a:pt x="3177" y="3128"/>
                </a:lnTo>
                <a:lnTo>
                  <a:pt x="3180" y="3126"/>
                </a:lnTo>
                <a:lnTo>
                  <a:pt x="3182" y="3128"/>
                </a:lnTo>
                <a:lnTo>
                  <a:pt x="3183" y="3131"/>
                </a:lnTo>
                <a:lnTo>
                  <a:pt x="3185" y="3132"/>
                </a:lnTo>
                <a:lnTo>
                  <a:pt x="3191" y="3132"/>
                </a:lnTo>
                <a:lnTo>
                  <a:pt x="3188" y="3134"/>
                </a:lnTo>
                <a:lnTo>
                  <a:pt x="3185" y="3140"/>
                </a:lnTo>
                <a:lnTo>
                  <a:pt x="3188" y="3142"/>
                </a:lnTo>
                <a:lnTo>
                  <a:pt x="3193" y="3145"/>
                </a:lnTo>
                <a:lnTo>
                  <a:pt x="3199" y="3151"/>
                </a:lnTo>
                <a:lnTo>
                  <a:pt x="3203" y="3154"/>
                </a:lnTo>
                <a:lnTo>
                  <a:pt x="3208" y="3156"/>
                </a:lnTo>
                <a:lnTo>
                  <a:pt x="3208" y="3157"/>
                </a:lnTo>
                <a:lnTo>
                  <a:pt x="3210" y="3157"/>
                </a:lnTo>
                <a:lnTo>
                  <a:pt x="3203" y="3160"/>
                </a:lnTo>
                <a:lnTo>
                  <a:pt x="3200" y="3160"/>
                </a:lnTo>
                <a:lnTo>
                  <a:pt x="3197" y="3162"/>
                </a:lnTo>
                <a:lnTo>
                  <a:pt x="3205" y="3168"/>
                </a:lnTo>
                <a:lnTo>
                  <a:pt x="3216" y="3171"/>
                </a:lnTo>
                <a:lnTo>
                  <a:pt x="3225" y="3173"/>
                </a:lnTo>
                <a:lnTo>
                  <a:pt x="3251" y="3182"/>
                </a:lnTo>
                <a:lnTo>
                  <a:pt x="3276" y="3194"/>
                </a:lnTo>
                <a:lnTo>
                  <a:pt x="3302" y="3204"/>
                </a:lnTo>
                <a:lnTo>
                  <a:pt x="3330" y="3210"/>
                </a:lnTo>
                <a:lnTo>
                  <a:pt x="3355" y="3213"/>
                </a:lnTo>
                <a:lnTo>
                  <a:pt x="3366" y="3217"/>
                </a:lnTo>
                <a:lnTo>
                  <a:pt x="3375" y="3225"/>
                </a:lnTo>
                <a:lnTo>
                  <a:pt x="3383" y="3238"/>
                </a:lnTo>
                <a:lnTo>
                  <a:pt x="3387" y="3251"/>
                </a:lnTo>
                <a:lnTo>
                  <a:pt x="3389" y="3265"/>
                </a:lnTo>
                <a:lnTo>
                  <a:pt x="3394" y="3279"/>
                </a:lnTo>
                <a:lnTo>
                  <a:pt x="3417" y="3278"/>
                </a:lnTo>
                <a:lnTo>
                  <a:pt x="3437" y="3282"/>
                </a:lnTo>
                <a:lnTo>
                  <a:pt x="3457" y="3284"/>
                </a:lnTo>
                <a:lnTo>
                  <a:pt x="3475" y="3282"/>
                </a:lnTo>
                <a:lnTo>
                  <a:pt x="3493" y="3278"/>
                </a:lnTo>
                <a:lnTo>
                  <a:pt x="3513" y="3275"/>
                </a:lnTo>
                <a:lnTo>
                  <a:pt x="3542" y="3275"/>
                </a:lnTo>
                <a:lnTo>
                  <a:pt x="3570" y="3276"/>
                </a:lnTo>
                <a:lnTo>
                  <a:pt x="3599" y="3279"/>
                </a:lnTo>
                <a:lnTo>
                  <a:pt x="3621" y="3265"/>
                </a:lnTo>
                <a:lnTo>
                  <a:pt x="3644" y="3251"/>
                </a:lnTo>
                <a:lnTo>
                  <a:pt x="3658" y="3242"/>
                </a:lnTo>
                <a:lnTo>
                  <a:pt x="3673" y="3233"/>
                </a:lnTo>
                <a:lnTo>
                  <a:pt x="3690" y="3227"/>
                </a:lnTo>
                <a:lnTo>
                  <a:pt x="3704" y="3228"/>
                </a:lnTo>
                <a:lnTo>
                  <a:pt x="3718" y="3228"/>
                </a:lnTo>
                <a:lnTo>
                  <a:pt x="3748" y="3233"/>
                </a:lnTo>
                <a:lnTo>
                  <a:pt x="3774" y="3236"/>
                </a:lnTo>
                <a:lnTo>
                  <a:pt x="3788" y="3239"/>
                </a:lnTo>
                <a:lnTo>
                  <a:pt x="3800" y="3241"/>
                </a:lnTo>
                <a:lnTo>
                  <a:pt x="3828" y="3228"/>
                </a:lnTo>
                <a:lnTo>
                  <a:pt x="3857" y="3217"/>
                </a:lnTo>
                <a:lnTo>
                  <a:pt x="3882" y="3204"/>
                </a:lnTo>
                <a:lnTo>
                  <a:pt x="3894" y="3196"/>
                </a:lnTo>
                <a:lnTo>
                  <a:pt x="3907" y="3190"/>
                </a:lnTo>
                <a:lnTo>
                  <a:pt x="3939" y="3180"/>
                </a:lnTo>
                <a:lnTo>
                  <a:pt x="3975" y="3177"/>
                </a:lnTo>
                <a:lnTo>
                  <a:pt x="4014" y="3179"/>
                </a:lnTo>
                <a:lnTo>
                  <a:pt x="4027" y="3170"/>
                </a:lnTo>
                <a:lnTo>
                  <a:pt x="4049" y="3145"/>
                </a:lnTo>
                <a:lnTo>
                  <a:pt x="4061" y="3134"/>
                </a:lnTo>
                <a:lnTo>
                  <a:pt x="4063" y="3134"/>
                </a:lnTo>
                <a:lnTo>
                  <a:pt x="4063" y="5088"/>
                </a:lnTo>
                <a:lnTo>
                  <a:pt x="0" y="5088"/>
                </a:lnTo>
                <a:lnTo>
                  <a:pt x="0" y="2732"/>
                </a:lnTo>
                <a:lnTo>
                  <a:pt x="28" y="2737"/>
                </a:lnTo>
                <a:lnTo>
                  <a:pt x="51" y="2746"/>
                </a:lnTo>
                <a:lnTo>
                  <a:pt x="74" y="2757"/>
                </a:lnTo>
                <a:lnTo>
                  <a:pt x="94" y="2769"/>
                </a:lnTo>
                <a:lnTo>
                  <a:pt x="116" y="2764"/>
                </a:lnTo>
                <a:lnTo>
                  <a:pt x="139" y="2763"/>
                </a:lnTo>
                <a:lnTo>
                  <a:pt x="189" y="2763"/>
                </a:lnTo>
                <a:lnTo>
                  <a:pt x="213" y="2764"/>
                </a:lnTo>
                <a:lnTo>
                  <a:pt x="235" y="2769"/>
                </a:lnTo>
                <a:lnTo>
                  <a:pt x="247" y="2774"/>
                </a:lnTo>
                <a:lnTo>
                  <a:pt x="260" y="2781"/>
                </a:lnTo>
                <a:lnTo>
                  <a:pt x="264" y="2785"/>
                </a:lnTo>
                <a:lnTo>
                  <a:pt x="271" y="2794"/>
                </a:lnTo>
                <a:lnTo>
                  <a:pt x="274" y="2800"/>
                </a:lnTo>
                <a:lnTo>
                  <a:pt x="277" y="2803"/>
                </a:lnTo>
                <a:lnTo>
                  <a:pt x="280" y="2805"/>
                </a:lnTo>
                <a:lnTo>
                  <a:pt x="281" y="2806"/>
                </a:lnTo>
                <a:lnTo>
                  <a:pt x="281" y="2809"/>
                </a:lnTo>
                <a:lnTo>
                  <a:pt x="280" y="2811"/>
                </a:lnTo>
                <a:lnTo>
                  <a:pt x="280" y="2817"/>
                </a:lnTo>
                <a:lnTo>
                  <a:pt x="286" y="2823"/>
                </a:lnTo>
                <a:lnTo>
                  <a:pt x="286" y="2840"/>
                </a:lnTo>
                <a:lnTo>
                  <a:pt x="294" y="2848"/>
                </a:lnTo>
                <a:lnTo>
                  <a:pt x="303" y="2843"/>
                </a:lnTo>
                <a:lnTo>
                  <a:pt x="315" y="2843"/>
                </a:lnTo>
                <a:lnTo>
                  <a:pt x="329" y="2846"/>
                </a:lnTo>
                <a:lnTo>
                  <a:pt x="342" y="2851"/>
                </a:lnTo>
                <a:lnTo>
                  <a:pt x="351" y="2856"/>
                </a:lnTo>
                <a:lnTo>
                  <a:pt x="370" y="2870"/>
                </a:lnTo>
                <a:lnTo>
                  <a:pt x="388" y="2888"/>
                </a:lnTo>
                <a:lnTo>
                  <a:pt x="399" y="2901"/>
                </a:lnTo>
                <a:lnTo>
                  <a:pt x="410" y="2911"/>
                </a:lnTo>
                <a:lnTo>
                  <a:pt x="421" y="2919"/>
                </a:lnTo>
                <a:lnTo>
                  <a:pt x="434" y="2922"/>
                </a:lnTo>
                <a:lnTo>
                  <a:pt x="450" y="2924"/>
                </a:lnTo>
                <a:lnTo>
                  <a:pt x="467" y="2922"/>
                </a:lnTo>
                <a:lnTo>
                  <a:pt x="485" y="2922"/>
                </a:lnTo>
                <a:lnTo>
                  <a:pt x="501" y="2921"/>
                </a:lnTo>
                <a:lnTo>
                  <a:pt x="518" y="2916"/>
                </a:lnTo>
                <a:lnTo>
                  <a:pt x="536" y="2911"/>
                </a:lnTo>
                <a:lnTo>
                  <a:pt x="550" y="2911"/>
                </a:lnTo>
                <a:lnTo>
                  <a:pt x="563" y="2914"/>
                </a:lnTo>
                <a:lnTo>
                  <a:pt x="600" y="2928"/>
                </a:lnTo>
                <a:lnTo>
                  <a:pt x="614" y="2933"/>
                </a:lnTo>
                <a:lnTo>
                  <a:pt x="626" y="2939"/>
                </a:lnTo>
                <a:lnTo>
                  <a:pt x="637" y="2948"/>
                </a:lnTo>
                <a:lnTo>
                  <a:pt x="640" y="2959"/>
                </a:lnTo>
                <a:lnTo>
                  <a:pt x="640" y="2964"/>
                </a:lnTo>
                <a:lnTo>
                  <a:pt x="639" y="2967"/>
                </a:lnTo>
                <a:lnTo>
                  <a:pt x="639" y="2970"/>
                </a:lnTo>
                <a:lnTo>
                  <a:pt x="637" y="2975"/>
                </a:lnTo>
                <a:lnTo>
                  <a:pt x="645" y="2975"/>
                </a:lnTo>
                <a:lnTo>
                  <a:pt x="648" y="2973"/>
                </a:lnTo>
                <a:lnTo>
                  <a:pt x="648" y="2976"/>
                </a:lnTo>
                <a:lnTo>
                  <a:pt x="649" y="2979"/>
                </a:lnTo>
                <a:lnTo>
                  <a:pt x="652" y="2981"/>
                </a:lnTo>
                <a:lnTo>
                  <a:pt x="656" y="2981"/>
                </a:lnTo>
                <a:lnTo>
                  <a:pt x="656" y="2984"/>
                </a:lnTo>
                <a:lnTo>
                  <a:pt x="654" y="2986"/>
                </a:lnTo>
                <a:lnTo>
                  <a:pt x="657" y="2984"/>
                </a:lnTo>
                <a:lnTo>
                  <a:pt x="659" y="2981"/>
                </a:lnTo>
                <a:lnTo>
                  <a:pt x="659" y="2976"/>
                </a:lnTo>
                <a:lnTo>
                  <a:pt x="668" y="2973"/>
                </a:lnTo>
                <a:lnTo>
                  <a:pt x="680" y="2973"/>
                </a:lnTo>
                <a:lnTo>
                  <a:pt x="693" y="2975"/>
                </a:lnTo>
                <a:lnTo>
                  <a:pt x="703" y="2976"/>
                </a:lnTo>
                <a:lnTo>
                  <a:pt x="725" y="2978"/>
                </a:lnTo>
                <a:lnTo>
                  <a:pt x="745" y="2981"/>
                </a:lnTo>
                <a:lnTo>
                  <a:pt x="761" y="2982"/>
                </a:lnTo>
                <a:lnTo>
                  <a:pt x="779" y="2990"/>
                </a:lnTo>
                <a:lnTo>
                  <a:pt x="795" y="3003"/>
                </a:lnTo>
                <a:lnTo>
                  <a:pt x="809" y="3016"/>
                </a:lnTo>
                <a:lnTo>
                  <a:pt x="819" y="3033"/>
                </a:lnTo>
                <a:lnTo>
                  <a:pt x="829" y="3050"/>
                </a:lnTo>
                <a:lnTo>
                  <a:pt x="832" y="3055"/>
                </a:lnTo>
                <a:lnTo>
                  <a:pt x="833" y="3061"/>
                </a:lnTo>
                <a:lnTo>
                  <a:pt x="838" y="3067"/>
                </a:lnTo>
                <a:lnTo>
                  <a:pt x="843" y="3072"/>
                </a:lnTo>
                <a:lnTo>
                  <a:pt x="938" y="3072"/>
                </a:lnTo>
                <a:lnTo>
                  <a:pt x="963" y="3071"/>
                </a:lnTo>
                <a:lnTo>
                  <a:pt x="988" y="3067"/>
                </a:lnTo>
                <a:lnTo>
                  <a:pt x="1011" y="3064"/>
                </a:lnTo>
                <a:lnTo>
                  <a:pt x="1033" y="3066"/>
                </a:lnTo>
                <a:lnTo>
                  <a:pt x="1047" y="3072"/>
                </a:lnTo>
                <a:lnTo>
                  <a:pt x="1061" y="3081"/>
                </a:lnTo>
                <a:lnTo>
                  <a:pt x="1073" y="3089"/>
                </a:lnTo>
                <a:lnTo>
                  <a:pt x="1088" y="3092"/>
                </a:lnTo>
                <a:lnTo>
                  <a:pt x="1104" y="3109"/>
                </a:lnTo>
                <a:lnTo>
                  <a:pt x="1121" y="3123"/>
                </a:lnTo>
                <a:lnTo>
                  <a:pt x="1138" y="3139"/>
                </a:lnTo>
                <a:lnTo>
                  <a:pt x="1141" y="3143"/>
                </a:lnTo>
                <a:lnTo>
                  <a:pt x="1146" y="3148"/>
                </a:lnTo>
                <a:lnTo>
                  <a:pt x="1149" y="3153"/>
                </a:lnTo>
                <a:lnTo>
                  <a:pt x="1152" y="3159"/>
                </a:lnTo>
                <a:lnTo>
                  <a:pt x="1153" y="3165"/>
                </a:lnTo>
                <a:lnTo>
                  <a:pt x="1153" y="3182"/>
                </a:lnTo>
                <a:lnTo>
                  <a:pt x="1150" y="3187"/>
                </a:lnTo>
                <a:lnTo>
                  <a:pt x="1160" y="3183"/>
                </a:lnTo>
                <a:lnTo>
                  <a:pt x="1161" y="3188"/>
                </a:lnTo>
                <a:lnTo>
                  <a:pt x="1164" y="3191"/>
                </a:lnTo>
                <a:lnTo>
                  <a:pt x="1166" y="3191"/>
                </a:lnTo>
                <a:lnTo>
                  <a:pt x="1169" y="3190"/>
                </a:lnTo>
                <a:lnTo>
                  <a:pt x="1175" y="3190"/>
                </a:lnTo>
                <a:lnTo>
                  <a:pt x="1178" y="3191"/>
                </a:lnTo>
                <a:lnTo>
                  <a:pt x="1180" y="3193"/>
                </a:lnTo>
                <a:lnTo>
                  <a:pt x="1181" y="3196"/>
                </a:lnTo>
                <a:lnTo>
                  <a:pt x="1183" y="3197"/>
                </a:lnTo>
                <a:lnTo>
                  <a:pt x="1197" y="3197"/>
                </a:lnTo>
                <a:lnTo>
                  <a:pt x="1200" y="3194"/>
                </a:lnTo>
                <a:lnTo>
                  <a:pt x="1207" y="3196"/>
                </a:lnTo>
                <a:lnTo>
                  <a:pt x="1217" y="3200"/>
                </a:lnTo>
                <a:lnTo>
                  <a:pt x="1226" y="3204"/>
                </a:lnTo>
                <a:lnTo>
                  <a:pt x="1235" y="3208"/>
                </a:lnTo>
                <a:lnTo>
                  <a:pt x="1240" y="3211"/>
                </a:lnTo>
                <a:lnTo>
                  <a:pt x="1255" y="3216"/>
                </a:lnTo>
                <a:lnTo>
                  <a:pt x="1271" y="3222"/>
                </a:lnTo>
                <a:lnTo>
                  <a:pt x="1286" y="3231"/>
                </a:lnTo>
                <a:lnTo>
                  <a:pt x="1297" y="3242"/>
                </a:lnTo>
                <a:lnTo>
                  <a:pt x="1303" y="3253"/>
                </a:lnTo>
                <a:lnTo>
                  <a:pt x="1306" y="3267"/>
                </a:lnTo>
                <a:lnTo>
                  <a:pt x="1311" y="3281"/>
                </a:lnTo>
                <a:lnTo>
                  <a:pt x="1319" y="3301"/>
                </a:lnTo>
                <a:lnTo>
                  <a:pt x="1325" y="3319"/>
                </a:lnTo>
                <a:lnTo>
                  <a:pt x="1331" y="3329"/>
                </a:lnTo>
                <a:lnTo>
                  <a:pt x="1353" y="3347"/>
                </a:lnTo>
                <a:lnTo>
                  <a:pt x="1362" y="3358"/>
                </a:lnTo>
                <a:lnTo>
                  <a:pt x="1370" y="3374"/>
                </a:lnTo>
                <a:lnTo>
                  <a:pt x="1379" y="3387"/>
                </a:lnTo>
                <a:lnTo>
                  <a:pt x="1401" y="3411"/>
                </a:lnTo>
                <a:lnTo>
                  <a:pt x="1424" y="3432"/>
                </a:lnTo>
                <a:lnTo>
                  <a:pt x="1441" y="3446"/>
                </a:lnTo>
                <a:lnTo>
                  <a:pt x="1458" y="3459"/>
                </a:lnTo>
                <a:lnTo>
                  <a:pt x="1473" y="3473"/>
                </a:lnTo>
                <a:lnTo>
                  <a:pt x="1480" y="3482"/>
                </a:lnTo>
                <a:lnTo>
                  <a:pt x="1484" y="3493"/>
                </a:lnTo>
                <a:lnTo>
                  <a:pt x="1490" y="3500"/>
                </a:lnTo>
                <a:lnTo>
                  <a:pt x="1498" y="3507"/>
                </a:lnTo>
                <a:lnTo>
                  <a:pt x="1507" y="3511"/>
                </a:lnTo>
                <a:lnTo>
                  <a:pt x="1515" y="3516"/>
                </a:lnTo>
                <a:lnTo>
                  <a:pt x="1527" y="3519"/>
                </a:lnTo>
                <a:lnTo>
                  <a:pt x="1572" y="3519"/>
                </a:lnTo>
                <a:lnTo>
                  <a:pt x="1579" y="3520"/>
                </a:lnTo>
                <a:lnTo>
                  <a:pt x="1583" y="3524"/>
                </a:lnTo>
                <a:lnTo>
                  <a:pt x="1588" y="3528"/>
                </a:lnTo>
                <a:lnTo>
                  <a:pt x="1594" y="3531"/>
                </a:lnTo>
                <a:lnTo>
                  <a:pt x="1617" y="3548"/>
                </a:lnTo>
                <a:lnTo>
                  <a:pt x="1639" y="3567"/>
                </a:lnTo>
                <a:lnTo>
                  <a:pt x="1656" y="3588"/>
                </a:lnTo>
                <a:lnTo>
                  <a:pt x="1670" y="3613"/>
                </a:lnTo>
                <a:lnTo>
                  <a:pt x="1673" y="3627"/>
                </a:lnTo>
                <a:lnTo>
                  <a:pt x="1676" y="3643"/>
                </a:lnTo>
                <a:lnTo>
                  <a:pt x="1681" y="3656"/>
                </a:lnTo>
                <a:lnTo>
                  <a:pt x="1693" y="3670"/>
                </a:lnTo>
                <a:lnTo>
                  <a:pt x="1711" y="3683"/>
                </a:lnTo>
                <a:lnTo>
                  <a:pt x="1733" y="3694"/>
                </a:lnTo>
                <a:lnTo>
                  <a:pt x="1753" y="3704"/>
                </a:lnTo>
                <a:lnTo>
                  <a:pt x="1766" y="3711"/>
                </a:lnTo>
                <a:lnTo>
                  <a:pt x="1778" y="3715"/>
                </a:lnTo>
                <a:lnTo>
                  <a:pt x="1783" y="3717"/>
                </a:lnTo>
                <a:lnTo>
                  <a:pt x="1786" y="3717"/>
                </a:lnTo>
                <a:lnTo>
                  <a:pt x="1792" y="3720"/>
                </a:lnTo>
                <a:lnTo>
                  <a:pt x="1793" y="3723"/>
                </a:lnTo>
                <a:lnTo>
                  <a:pt x="1796" y="3726"/>
                </a:lnTo>
                <a:lnTo>
                  <a:pt x="1798" y="3729"/>
                </a:lnTo>
                <a:lnTo>
                  <a:pt x="1803" y="3734"/>
                </a:lnTo>
                <a:lnTo>
                  <a:pt x="1804" y="3734"/>
                </a:lnTo>
                <a:lnTo>
                  <a:pt x="1806" y="3735"/>
                </a:lnTo>
                <a:lnTo>
                  <a:pt x="1810" y="3735"/>
                </a:lnTo>
                <a:lnTo>
                  <a:pt x="1812" y="3734"/>
                </a:lnTo>
                <a:lnTo>
                  <a:pt x="1814" y="3740"/>
                </a:lnTo>
                <a:lnTo>
                  <a:pt x="1817" y="3743"/>
                </a:lnTo>
                <a:lnTo>
                  <a:pt x="1820" y="3748"/>
                </a:lnTo>
                <a:lnTo>
                  <a:pt x="1834" y="3752"/>
                </a:lnTo>
                <a:lnTo>
                  <a:pt x="1837" y="3754"/>
                </a:lnTo>
                <a:lnTo>
                  <a:pt x="1840" y="3754"/>
                </a:lnTo>
                <a:lnTo>
                  <a:pt x="1844" y="3755"/>
                </a:lnTo>
                <a:lnTo>
                  <a:pt x="1851" y="3755"/>
                </a:lnTo>
                <a:lnTo>
                  <a:pt x="1852" y="3754"/>
                </a:lnTo>
                <a:lnTo>
                  <a:pt x="1855" y="3752"/>
                </a:lnTo>
                <a:lnTo>
                  <a:pt x="1857" y="3751"/>
                </a:lnTo>
                <a:lnTo>
                  <a:pt x="1863" y="3751"/>
                </a:lnTo>
                <a:lnTo>
                  <a:pt x="1866" y="3752"/>
                </a:lnTo>
                <a:lnTo>
                  <a:pt x="1868" y="3754"/>
                </a:lnTo>
                <a:lnTo>
                  <a:pt x="1874" y="3754"/>
                </a:lnTo>
                <a:lnTo>
                  <a:pt x="1877" y="3752"/>
                </a:lnTo>
                <a:lnTo>
                  <a:pt x="1880" y="3749"/>
                </a:lnTo>
                <a:lnTo>
                  <a:pt x="1882" y="3746"/>
                </a:lnTo>
                <a:lnTo>
                  <a:pt x="1885" y="3745"/>
                </a:lnTo>
                <a:lnTo>
                  <a:pt x="1897" y="3742"/>
                </a:lnTo>
                <a:lnTo>
                  <a:pt x="1911" y="3740"/>
                </a:lnTo>
                <a:lnTo>
                  <a:pt x="1925" y="3740"/>
                </a:lnTo>
                <a:lnTo>
                  <a:pt x="1976" y="3738"/>
                </a:lnTo>
                <a:lnTo>
                  <a:pt x="2004" y="3740"/>
                </a:lnTo>
                <a:lnTo>
                  <a:pt x="2033" y="3743"/>
                </a:lnTo>
                <a:lnTo>
                  <a:pt x="2061" y="3751"/>
                </a:lnTo>
                <a:lnTo>
                  <a:pt x="2086" y="3763"/>
                </a:lnTo>
                <a:lnTo>
                  <a:pt x="2110" y="3765"/>
                </a:lnTo>
                <a:lnTo>
                  <a:pt x="2134" y="3760"/>
                </a:lnTo>
                <a:lnTo>
                  <a:pt x="2154" y="3759"/>
                </a:lnTo>
                <a:lnTo>
                  <a:pt x="2177" y="3759"/>
                </a:lnTo>
                <a:lnTo>
                  <a:pt x="2186" y="3757"/>
                </a:lnTo>
                <a:lnTo>
                  <a:pt x="2194" y="3754"/>
                </a:lnTo>
                <a:lnTo>
                  <a:pt x="2203" y="3752"/>
                </a:lnTo>
                <a:lnTo>
                  <a:pt x="2215" y="3752"/>
                </a:lnTo>
                <a:lnTo>
                  <a:pt x="2220" y="3751"/>
                </a:lnTo>
                <a:lnTo>
                  <a:pt x="2226" y="3748"/>
                </a:lnTo>
                <a:lnTo>
                  <a:pt x="2228" y="3746"/>
                </a:lnTo>
                <a:lnTo>
                  <a:pt x="2234" y="3746"/>
                </a:lnTo>
                <a:lnTo>
                  <a:pt x="2236" y="3748"/>
                </a:lnTo>
                <a:lnTo>
                  <a:pt x="2239" y="3749"/>
                </a:lnTo>
                <a:lnTo>
                  <a:pt x="2240" y="3751"/>
                </a:lnTo>
                <a:lnTo>
                  <a:pt x="2253" y="3751"/>
                </a:lnTo>
                <a:lnTo>
                  <a:pt x="2254" y="3743"/>
                </a:lnTo>
                <a:lnTo>
                  <a:pt x="2262" y="3738"/>
                </a:lnTo>
                <a:lnTo>
                  <a:pt x="2271" y="3735"/>
                </a:lnTo>
                <a:lnTo>
                  <a:pt x="2280" y="3735"/>
                </a:lnTo>
                <a:lnTo>
                  <a:pt x="2288" y="3737"/>
                </a:lnTo>
                <a:lnTo>
                  <a:pt x="2291" y="3724"/>
                </a:lnTo>
                <a:lnTo>
                  <a:pt x="2294" y="3720"/>
                </a:lnTo>
                <a:lnTo>
                  <a:pt x="2296" y="3714"/>
                </a:lnTo>
                <a:lnTo>
                  <a:pt x="2299" y="3698"/>
                </a:lnTo>
                <a:lnTo>
                  <a:pt x="2301" y="3684"/>
                </a:lnTo>
                <a:lnTo>
                  <a:pt x="2305" y="3673"/>
                </a:lnTo>
                <a:lnTo>
                  <a:pt x="2314" y="3661"/>
                </a:lnTo>
                <a:lnTo>
                  <a:pt x="2324" y="3650"/>
                </a:lnTo>
                <a:lnTo>
                  <a:pt x="2331" y="3639"/>
                </a:lnTo>
                <a:lnTo>
                  <a:pt x="2333" y="3635"/>
                </a:lnTo>
                <a:lnTo>
                  <a:pt x="2336" y="3630"/>
                </a:lnTo>
                <a:lnTo>
                  <a:pt x="2338" y="3626"/>
                </a:lnTo>
                <a:lnTo>
                  <a:pt x="2339" y="3622"/>
                </a:lnTo>
                <a:lnTo>
                  <a:pt x="2348" y="3613"/>
                </a:lnTo>
                <a:lnTo>
                  <a:pt x="2361" y="3602"/>
                </a:lnTo>
                <a:lnTo>
                  <a:pt x="2370" y="3593"/>
                </a:lnTo>
                <a:lnTo>
                  <a:pt x="2381" y="3575"/>
                </a:lnTo>
                <a:lnTo>
                  <a:pt x="2390" y="3556"/>
                </a:lnTo>
                <a:lnTo>
                  <a:pt x="2403" y="3541"/>
                </a:lnTo>
                <a:lnTo>
                  <a:pt x="2413" y="3524"/>
                </a:lnTo>
                <a:lnTo>
                  <a:pt x="2420" y="3510"/>
                </a:lnTo>
                <a:lnTo>
                  <a:pt x="2424" y="3494"/>
                </a:lnTo>
                <a:lnTo>
                  <a:pt x="2432" y="3480"/>
                </a:lnTo>
                <a:lnTo>
                  <a:pt x="2441" y="3468"/>
                </a:lnTo>
                <a:lnTo>
                  <a:pt x="2454" y="3457"/>
                </a:lnTo>
                <a:lnTo>
                  <a:pt x="2466" y="3451"/>
                </a:lnTo>
                <a:lnTo>
                  <a:pt x="2488" y="3446"/>
                </a:lnTo>
                <a:lnTo>
                  <a:pt x="2508" y="3443"/>
                </a:lnTo>
                <a:lnTo>
                  <a:pt x="2512" y="3442"/>
                </a:lnTo>
                <a:lnTo>
                  <a:pt x="2518" y="3439"/>
                </a:lnTo>
                <a:lnTo>
                  <a:pt x="2522" y="3435"/>
                </a:lnTo>
                <a:lnTo>
                  <a:pt x="2528" y="3431"/>
                </a:lnTo>
                <a:lnTo>
                  <a:pt x="2532" y="3426"/>
                </a:lnTo>
                <a:lnTo>
                  <a:pt x="2545" y="3423"/>
                </a:lnTo>
                <a:lnTo>
                  <a:pt x="2549" y="3423"/>
                </a:lnTo>
                <a:lnTo>
                  <a:pt x="2556" y="3425"/>
                </a:lnTo>
                <a:lnTo>
                  <a:pt x="2560" y="3426"/>
                </a:lnTo>
                <a:lnTo>
                  <a:pt x="2565" y="3426"/>
                </a:lnTo>
                <a:lnTo>
                  <a:pt x="2570" y="3423"/>
                </a:lnTo>
                <a:lnTo>
                  <a:pt x="2577" y="3420"/>
                </a:lnTo>
                <a:lnTo>
                  <a:pt x="2587" y="3418"/>
                </a:lnTo>
                <a:lnTo>
                  <a:pt x="2593" y="3417"/>
                </a:lnTo>
                <a:lnTo>
                  <a:pt x="2597" y="3415"/>
                </a:lnTo>
                <a:lnTo>
                  <a:pt x="2604" y="3412"/>
                </a:lnTo>
                <a:lnTo>
                  <a:pt x="2608" y="3406"/>
                </a:lnTo>
                <a:lnTo>
                  <a:pt x="2617" y="3397"/>
                </a:lnTo>
                <a:lnTo>
                  <a:pt x="2622" y="3394"/>
                </a:lnTo>
                <a:lnTo>
                  <a:pt x="2628" y="3391"/>
                </a:lnTo>
                <a:lnTo>
                  <a:pt x="2638" y="3387"/>
                </a:lnTo>
                <a:lnTo>
                  <a:pt x="2648" y="3387"/>
                </a:lnTo>
                <a:lnTo>
                  <a:pt x="2653" y="3386"/>
                </a:lnTo>
                <a:lnTo>
                  <a:pt x="2658" y="3381"/>
                </a:lnTo>
                <a:lnTo>
                  <a:pt x="2661" y="3375"/>
                </a:lnTo>
                <a:lnTo>
                  <a:pt x="2672" y="3369"/>
                </a:lnTo>
                <a:lnTo>
                  <a:pt x="2684" y="3363"/>
                </a:lnTo>
                <a:lnTo>
                  <a:pt x="2695" y="3358"/>
                </a:lnTo>
                <a:lnTo>
                  <a:pt x="2719" y="3346"/>
                </a:lnTo>
                <a:lnTo>
                  <a:pt x="2743" y="3333"/>
                </a:lnTo>
                <a:lnTo>
                  <a:pt x="2767" y="3326"/>
                </a:lnTo>
                <a:lnTo>
                  <a:pt x="2784" y="3324"/>
                </a:lnTo>
                <a:lnTo>
                  <a:pt x="2803" y="3324"/>
                </a:lnTo>
                <a:lnTo>
                  <a:pt x="2818" y="3318"/>
                </a:lnTo>
                <a:lnTo>
                  <a:pt x="2835" y="3307"/>
                </a:lnTo>
                <a:lnTo>
                  <a:pt x="2851" y="3296"/>
                </a:lnTo>
                <a:lnTo>
                  <a:pt x="2869" y="3287"/>
                </a:lnTo>
                <a:lnTo>
                  <a:pt x="2888" y="3284"/>
                </a:lnTo>
                <a:lnTo>
                  <a:pt x="2890" y="3255"/>
                </a:lnTo>
                <a:lnTo>
                  <a:pt x="2894" y="3227"/>
                </a:lnTo>
                <a:lnTo>
                  <a:pt x="2902" y="3213"/>
                </a:lnTo>
                <a:lnTo>
                  <a:pt x="2908" y="3197"/>
                </a:lnTo>
                <a:lnTo>
                  <a:pt x="2913" y="3174"/>
                </a:lnTo>
                <a:lnTo>
                  <a:pt x="2919" y="3149"/>
                </a:lnTo>
                <a:lnTo>
                  <a:pt x="2924" y="3125"/>
                </a:lnTo>
                <a:lnTo>
                  <a:pt x="2933" y="3105"/>
                </a:lnTo>
                <a:lnTo>
                  <a:pt x="2933" y="3103"/>
                </a:lnTo>
                <a:lnTo>
                  <a:pt x="2934" y="3100"/>
                </a:lnTo>
                <a:lnTo>
                  <a:pt x="2937" y="3098"/>
                </a:lnTo>
                <a:lnTo>
                  <a:pt x="2941" y="3092"/>
                </a:lnTo>
                <a:lnTo>
                  <a:pt x="2941" y="3091"/>
                </a:lnTo>
                <a:lnTo>
                  <a:pt x="2944" y="3089"/>
                </a:lnTo>
                <a:lnTo>
                  <a:pt x="2948" y="3086"/>
                </a:lnTo>
                <a:lnTo>
                  <a:pt x="2953" y="3084"/>
                </a:lnTo>
                <a:lnTo>
                  <a:pt x="2956" y="3083"/>
                </a:lnTo>
                <a:lnTo>
                  <a:pt x="2959" y="3080"/>
                </a:lnTo>
                <a:lnTo>
                  <a:pt x="2965" y="3044"/>
                </a:lnTo>
                <a:lnTo>
                  <a:pt x="2970" y="3007"/>
                </a:lnTo>
                <a:lnTo>
                  <a:pt x="2973" y="2970"/>
                </a:lnTo>
                <a:lnTo>
                  <a:pt x="2978" y="2933"/>
                </a:lnTo>
                <a:lnTo>
                  <a:pt x="2985" y="2899"/>
                </a:lnTo>
                <a:lnTo>
                  <a:pt x="2985" y="2896"/>
                </a:lnTo>
                <a:lnTo>
                  <a:pt x="2984" y="2894"/>
                </a:lnTo>
                <a:lnTo>
                  <a:pt x="2981" y="2893"/>
                </a:lnTo>
                <a:lnTo>
                  <a:pt x="2979" y="2893"/>
                </a:lnTo>
                <a:lnTo>
                  <a:pt x="2976" y="2891"/>
                </a:lnTo>
                <a:lnTo>
                  <a:pt x="2975" y="2890"/>
                </a:lnTo>
                <a:lnTo>
                  <a:pt x="2971" y="2888"/>
                </a:lnTo>
                <a:lnTo>
                  <a:pt x="2968" y="2885"/>
                </a:lnTo>
                <a:lnTo>
                  <a:pt x="2965" y="2879"/>
                </a:lnTo>
                <a:lnTo>
                  <a:pt x="2965" y="2868"/>
                </a:lnTo>
                <a:lnTo>
                  <a:pt x="2967" y="2853"/>
                </a:lnTo>
                <a:lnTo>
                  <a:pt x="2973" y="2819"/>
                </a:lnTo>
                <a:lnTo>
                  <a:pt x="2975" y="2797"/>
                </a:lnTo>
                <a:lnTo>
                  <a:pt x="2975" y="2775"/>
                </a:lnTo>
                <a:lnTo>
                  <a:pt x="2979" y="2760"/>
                </a:lnTo>
                <a:lnTo>
                  <a:pt x="2987" y="2746"/>
                </a:lnTo>
                <a:lnTo>
                  <a:pt x="2993" y="2732"/>
                </a:lnTo>
                <a:lnTo>
                  <a:pt x="2995" y="2727"/>
                </a:lnTo>
                <a:lnTo>
                  <a:pt x="2995" y="2715"/>
                </a:lnTo>
                <a:lnTo>
                  <a:pt x="2996" y="2709"/>
                </a:lnTo>
                <a:lnTo>
                  <a:pt x="2999" y="2703"/>
                </a:lnTo>
                <a:lnTo>
                  <a:pt x="3004" y="2698"/>
                </a:lnTo>
                <a:lnTo>
                  <a:pt x="3007" y="2693"/>
                </a:lnTo>
                <a:lnTo>
                  <a:pt x="3010" y="2687"/>
                </a:lnTo>
                <a:lnTo>
                  <a:pt x="3012" y="2683"/>
                </a:lnTo>
                <a:lnTo>
                  <a:pt x="3012" y="2675"/>
                </a:lnTo>
                <a:lnTo>
                  <a:pt x="3013" y="2670"/>
                </a:lnTo>
                <a:lnTo>
                  <a:pt x="3015" y="2664"/>
                </a:lnTo>
                <a:lnTo>
                  <a:pt x="3018" y="2659"/>
                </a:lnTo>
                <a:lnTo>
                  <a:pt x="3019" y="2655"/>
                </a:lnTo>
                <a:lnTo>
                  <a:pt x="3024" y="2633"/>
                </a:lnTo>
                <a:lnTo>
                  <a:pt x="3024" y="2588"/>
                </a:lnTo>
                <a:lnTo>
                  <a:pt x="3026" y="2568"/>
                </a:lnTo>
                <a:lnTo>
                  <a:pt x="3032" y="2551"/>
                </a:lnTo>
                <a:lnTo>
                  <a:pt x="3040" y="2543"/>
                </a:lnTo>
                <a:lnTo>
                  <a:pt x="3044" y="2540"/>
                </a:lnTo>
                <a:lnTo>
                  <a:pt x="3047" y="2536"/>
                </a:lnTo>
                <a:lnTo>
                  <a:pt x="3050" y="2533"/>
                </a:lnTo>
                <a:lnTo>
                  <a:pt x="3052" y="2528"/>
                </a:lnTo>
                <a:lnTo>
                  <a:pt x="3055" y="2511"/>
                </a:lnTo>
                <a:lnTo>
                  <a:pt x="3053" y="2492"/>
                </a:lnTo>
                <a:lnTo>
                  <a:pt x="3050" y="2475"/>
                </a:lnTo>
                <a:lnTo>
                  <a:pt x="3050" y="2460"/>
                </a:lnTo>
                <a:lnTo>
                  <a:pt x="3053" y="2444"/>
                </a:lnTo>
                <a:lnTo>
                  <a:pt x="3047" y="2432"/>
                </a:lnTo>
                <a:lnTo>
                  <a:pt x="3047" y="2418"/>
                </a:lnTo>
                <a:lnTo>
                  <a:pt x="3046" y="2404"/>
                </a:lnTo>
                <a:lnTo>
                  <a:pt x="3041" y="2390"/>
                </a:lnTo>
                <a:lnTo>
                  <a:pt x="3033" y="2376"/>
                </a:lnTo>
                <a:lnTo>
                  <a:pt x="3027" y="2363"/>
                </a:lnTo>
                <a:lnTo>
                  <a:pt x="3009" y="2319"/>
                </a:lnTo>
                <a:lnTo>
                  <a:pt x="2987" y="2278"/>
                </a:lnTo>
                <a:lnTo>
                  <a:pt x="2962" y="2240"/>
                </a:lnTo>
                <a:lnTo>
                  <a:pt x="2916" y="2166"/>
                </a:lnTo>
                <a:lnTo>
                  <a:pt x="2907" y="2145"/>
                </a:lnTo>
                <a:lnTo>
                  <a:pt x="2896" y="2123"/>
                </a:lnTo>
                <a:lnTo>
                  <a:pt x="2886" y="2103"/>
                </a:lnTo>
                <a:lnTo>
                  <a:pt x="2876" y="2083"/>
                </a:lnTo>
                <a:lnTo>
                  <a:pt x="2869" y="2067"/>
                </a:lnTo>
                <a:lnTo>
                  <a:pt x="2863" y="2050"/>
                </a:lnTo>
                <a:lnTo>
                  <a:pt x="2856" y="2036"/>
                </a:lnTo>
                <a:lnTo>
                  <a:pt x="2845" y="2022"/>
                </a:lnTo>
                <a:lnTo>
                  <a:pt x="2777" y="2063"/>
                </a:lnTo>
                <a:lnTo>
                  <a:pt x="2746" y="2083"/>
                </a:lnTo>
                <a:lnTo>
                  <a:pt x="2712" y="2103"/>
                </a:lnTo>
                <a:lnTo>
                  <a:pt x="2673" y="2118"/>
                </a:lnTo>
                <a:lnTo>
                  <a:pt x="2633" y="2131"/>
                </a:lnTo>
                <a:lnTo>
                  <a:pt x="2599" y="2148"/>
                </a:lnTo>
                <a:lnTo>
                  <a:pt x="2565" y="2171"/>
                </a:lnTo>
                <a:lnTo>
                  <a:pt x="2518" y="2197"/>
                </a:lnTo>
                <a:lnTo>
                  <a:pt x="2467" y="2220"/>
                </a:lnTo>
                <a:lnTo>
                  <a:pt x="2413" y="2244"/>
                </a:lnTo>
                <a:lnTo>
                  <a:pt x="2356" y="2262"/>
                </a:lnTo>
                <a:lnTo>
                  <a:pt x="2299" y="2278"/>
                </a:lnTo>
                <a:lnTo>
                  <a:pt x="2273" y="2282"/>
                </a:lnTo>
                <a:lnTo>
                  <a:pt x="2249" y="2281"/>
                </a:lnTo>
                <a:lnTo>
                  <a:pt x="2229" y="2276"/>
                </a:lnTo>
                <a:lnTo>
                  <a:pt x="2209" y="2265"/>
                </a:lnTo>
                <a:lnTo>
                  <a:pt x="2183" y="2244"/>
                </a:lnTo>
                <a:lnTo>
                  <a:pt x="2158" y="2217"/>
                </a:lnTo>
                <a:lnTo>
                  <a:pt x="2138" y="2189"/>
                </a:lnTo>
                <a:lnTo>
                  <a:pt x="2110" y="2148"/>
                </a:lnTo>
                <a:lnTo>
                  <a:pt x="2079" y="2106"/>
                </a:lnTo>
                <a:lnTo>
                  <a:pt x="2069" y="2094"/>
                </a:lnTo>
                <a:lnTo>
                  <a:pt x="2059" y="2083"/>
                </a:lnTo>
                <a:lnTo>
                  <a:pt x="2052" y="2069"/>
                </a:lnTo>
                <a:lnTo>
                  <a:pt x="2052" y="2060"/>
                </a:lnTo>
                <a:lnTo>
                  <a:pt x="2053" y="2053"/>
                </a:lnTo>
                <a:lnTo>
                  <a:pt x="2058" y="2047"/>
                </a:lnTo>
                <a:lnTo>
                  <a:pt x="2061" y="2043"/>
                </a:lnTo>
                <a:lnTo>
                  <a:pt x="2061" y="2036"/>
                </a:lnTo>
                <a:lnTo>
                  <a:pt x="2056" y="2027"/>
                </a:lnTo>
                <a:lnTo>
                  <a:pt x="2035" y="2002"/>
                </a:lnTo>
                <a:lnTo>
                  <a:pt x="2011" y="1978"/>
                </a:lnTo>
                <a:lnTo>
                  <a:pt x="2008" y="1976"/>
                </a:lnTo>
                <a:lnTo>
                  <a:pt x="2005" y="1973"/>
                </a:lnTo>
                <a:lnTo>
                  <a:pt x="2001" y="1971"/>
                </a:lnTo>
                <a:lnTo>
                  <a:pt x="1994" y="1971"/>
                </a:lnTo>
                <a:lnTo>
                  <a:pt x="1993" y="1973"/>
                </a:lnTo>
                <a:lnTo>
                  <a:pt x="1990" y="1975"/>
                </a:lnTo>
                <a:lnTo>
                  <a:pt x="1988" y="1976"/>
                </a:lnTo>
                <a:lnTo>
                  <a:pt x="1987" y="1976"/>
                </a:lnTo>
                <a:lnTo>
                  <a:pt x="1984" y="1978"/>
                </a:lnTo>
                <a:lnTo>
                  <a:pt x="1977" y="1979"/>
                </a:lnTo>
                <a:lnTo>
                  <a:pt x="1971" y="1982"/>
                </a:lnTo>
                <a:lnTo>
                  <a:pt x="1968" y="1987"/>
                </a:lnTo>
                <a:lnTo>
                  <a:pt x="1963" y="1992"/>
                </a:lnTo>
                <a:lnTo>
                  <a:pt x="1957" y="2004"/>
                </a:lnTo>
                <a:lnTo>
                  <a:pt x="1954" y="2007"/>
                </a:lnTo>
                <a:lnTo>
                  <a:pt x="1954" y="2010"/>
                </a:lnTo>
                <a:lnTo>
                  <a:pt x="1956" y="2015"/>
                </a:lnTo>
                <a:lnTo>
                  <a:pt x="1957" y="2018"/>
                </a:lnTo>
                <a:lnTo>
                  <a:pt x="1959" y="2022"/>
                </a:lnTo>
                <a:lnTo>
                  <a:pt x="1960" y="2026"/>
                </a:lnTo>
                <a:lnTo>
                  <a:pt x="1960" y="2027"/>
                </a:lnTo>
                <a:lnTo>
                  <a:pt x="1957" y="2033"/>
                </a:lnTo>
                <a:lnTo>
                  <a:pt x="1956" y="2038"/>
                </a:lnTo>
                <a:lnTo>
                  <a:pt x="1953" y="2044"/>
                </a:lnTo>
                <a:lnTo>
                  <a:pt x="1950" y="2047"/>
                </a:lnTo>
                <a:lnTo>
                  <a:pt x="1946" y="2047"/>
                </a:lnTo>
                <a:lnTo>
                  <a:pt x="1945" y="2046"/>
                </a:lnTo>
                <a:lnTo>
                  <a:pt x="1945" y="2039"/>
                </a:lnTo>
                <a:lnTo>
                  <a:pt x="1946" y="2036"/>
                </a:lnTo>
                <a:lnTo>
                  <a:pt x="1946" y="2033"/>
                </a:lnTo>
                <a:lnTo>
                  <a:pt x="1948" y="2032"/>
                </a:lnTo>
                <a:lnTo>
                  <a:pt x="1948" y="2027"/>
                </a:lnTo>
                <a:lnTo>
                  <a:pt x="1946" y="2024"/>
                </a:lnTo>
                <a:lnTo>
                  <a:pt x="1945" y="2022"/>
                </a:lnTo>
                <a:lnTo>
                  <a:pt x="1943" y="2019"/>
                </a:lnTo>
                <a:lnTo>
                  <a:pt x="1945" y="2010"/>
                </a:lnTo>
                <a:lnTo>
                  <a:pt x="1948" y="2001"/>
                </a:lnTo>
                <a:lnTo>
                  <a:pt x="1953" y="1992"/>
                </a:lnTo>
                <a:lnTo>
                  <a:pt x="1943" y="1995"/>
                </a:lnTo>
                <a:lnTo>
                  <a:pt x="1933" y="2001"/>
                </a:lnTo>
                <a:lnTo>
                  <a:pt x="1923" y="2004"/>
                </a:lnTo>
                <a:lnTo>
                  <a:pt x="1911" y="2004"/>
                </a:lnTo>
                <a:lnTo>
                  <a:pt x="1900" y="2002"/>
                </a:lnTo>
                <a:lnTo>
                  <a:pt x="1888" y="2004"/>
                </a:lnTo>
                <a:lnTo>
                  <a:pt x="1871" y="2010"/>
                </a:lnTo>
                <a:lnTo>
                  <a:pt x="1855" y="2018"/>
                </a:lnTo>
                <a:lnTo>
                  <a:pt x="1840" y="2022"/>
                </a:lnTo>
                <a:lnTo>
                  <a:pt x="1829" y="2022"/>
                </a:lnTo>
                <a:lnTo>
                  <a:pt x="1817" y="2019"/>
                </a:lnTo>
                <a:lnTo>
                  <a:pt x="1806" y="2019"/>
                </a:lnTo>
                <a:lnTo>
                  <a:pt x="1793" y="2024"/>
                </a:lnTo>
                <a:lnTo>
                  <a:pt x="1781" y="2032"/>
                </a:lnTo>
                <a:lnTo>
                  <a:pt x="1750" y="2047"/>
                </a:lnTo>
                <a:lnTo>
                  <a:pt x="1728" y="2052"/>
                </a:lnTo>
                <a:lnTo>
                  <a:pt x="1724" y="2053"/>
                </a:lnTo>
                <a:lnTo>
                  <a:pt x="1718" y="2053"/>
                </a:lnTo>
                <a:lnTo>
                  <a:pt x="1708" y="2050"/>
                </a:lnTo>
                <a:lnTo>
                  <a:pt x="1702" y="2047"/>
                </a:lnTo>
                <a:lnTo>
                  <a:pt x="1693" y="2044"/>
                </a:lnTo>
                <a:lnTo>
                  <a:pt x="1688" y="2041"/>
                </a:lnTo>
                <a:lnTo>
                  <a:pt x="1687" y="2039"/>
                </a:lnTo>
                <a:lnTo>
                  <a:pt x="1684" y="2010"/>
                </a:lnTo>
                <a:lnTo>
                  <a:pt x="1690" y="1981"/>
                </a:lnTo>
                <a:lnTo>
                  <a:pt x="1699" y="1951"/>
                </a:lnTo>
                <a:lnTo>
                  <a:pt x="1711" y="1927"/>
                </a:lnTo>
                <a:lnTo>
                  <a:pt x="1727" y="1905"/>
                </a:lnTo>
                <a:lnTo>
                  <a:pt x="1744" y="1880"/>
                </a:lnTo>
                <a:lnTo>
                  <a:pt x="1767" y="1854"/>
                </a:lnTo>
                <a:lnTo>
                  <a:pt x="1779" y="1843"/>
                </a:lnTo>
                <a:lnTo>
                  <a:pt x="1793" y="1831"/>
                </a:lnTo>
                <a:lnTo>
                  <a:pt x="1807" y="1821"/>
                </a:lnTo>
                <a:lnTo>
                  <a:pt x="1821" y="1817"/>
                </a:lnTo>
                <a:lnTo>
                  <a:pt x="1835" y="1817"/>
                </a:lnTo>
                <a:lnTo>
                  <a:pt x="1849" y="1818"/>
                </a:lnTo>
                <a:lnTo>
                  <a:pt x="1865" y="1821"/>
                </a:lnTo>
                <a:lnTo>
                  <a:pt x="1877" y="1820"/>
                </a:lnTo>
                <a:lnTo>
                  <a:pt x="1888" y="1814"/>
                </a:lnTo>
                <a:lnTo>
                  <a:pt x="1895" y="1803"/>
                </a:lnTo>
                <a:lnTo>
                  <a:pt x="1905" y="1791"/>
                </a:lnTo>
                <a:lnTo>
                  <a:pt x="1912" y="1783"/>
                </a:lnTo>
                <a:lnTo>
                  <a:pt x="1920" y="1777"/>
                </a:lnTo>
                <a:lnTo>
                  <a:pt x="1937" y="1761"/>
                </a:lnTo>
                <a:lnTo>
                  <a:pt x="1956" y="1749"/>
                </a:lnTo>
                <a:lnTo>
                  <a:pt x="1977" y="1740"/>
                </a:lnTo>
                <a:lnTo>
                  <a:pt x="2001" y="1736"/>
                </a:lnTo>
                <a:lnTo>
                  <a:pt x="2021" y="1740"/>
                </a:lnTo>
                <a:lnTo>
                  <a:pt x="2038" y="1750"/>
                </a:lnTo>
                <a:lnTo>
                  <a:pt x="2049" y="1764"/>
                </a:lnTo>
                <a:lnTo>
                  <a:pt x="2052" y="1783"/>
                </a:lnTo>
                <a:lnTo>
                  <a:pt x="2055" y="1795"/>
                </a:lnTo>
                <a:lnTo>
                  <a:pt x="2061" y="1804"/>
                </a:lnTo>
                <a:lnTo>
                  <a:pt x="2064" y="1808"/>
                </a:lnTo>
                <a:lnTo>
                  <a:pt x="2067" y="1812"/>
                </a:lnTo>
                <a:lnTo>
                  <a:pt x="2072" y="1817"/>
                </a:lnTo>
                <a:lnTo>
                  <a:pt x="2078" y="1829"/>
                </a:lnTo>
                <a:lnTo>
                  <a:pt x="2079" y="1834"/>
                </a:lnTo>
                <a:lnTo>
                  <a:pt x="2079" y="1843"/>
                </a:lnTo>
                <a:lnTo>
                  <a:pt x="2083" y="1845"/>
                </a:lnTo>
                <a:lnTo>
                  <a:pt x="2086" y="1848"/>
                </a:lnTo>
                <a:lnTo>
                  <a:pt x="2117" y="1866"/>
                </a:lnTo>
                <a:lnTo>
                  <a:pt x="2146" y="1886"/>
                </a:lnTo>
                <a:lnTo>
                  <a:pt x="2161" y="1899"/>
                </a:lnTo>
                <a:lnTo>
                  <a:pt x="2175" y="1911"/>
                </a:lnTo>
                <a:lnTo>
                  <a:pt x="2178" y="1913"/>
                </a:lnTo>
                <a:lnTo>
                  <a:pt x="2183" y="1916"/>
                </a:lnTo>
                <a:lnTo>
                  <a:pt x="2191" y="1923"/>
                </a:lnTo>
                <a:lnTo>
                  <a:pt x="2195" y="1925"/>
                </a:lnTo>
                <a:lnTo>
                  <a:pt x="2198" y="1927"/>
                </a:lnTo>
                <a:lnTo>
                  <a:pt x="2202" y="1925"/>
                </a:lnTo>
                <a:lnTo>
                  <a:pt x="2206" y="1922"/>
                </a:lnTo>
                <a:lnTo>
                  <a:pt x="2209" y="1920"/>
                </a:lnTo>
                <a:lnTo>
                  <a:pt x="2214" y="1919"/>
                </a:lnTo>
                <a:lnTo>
                  <a:pt x="2225" y="1919"/>
                </a:lnTo>
                <a:lnTo>
                  <a:pt x="2229" y="1917"/>
                </a:lnTo>
                <a:lnTo>
                  <a:pt x="2236" y="1916"/>
                </a:lnTo>
                <a:lnTo>
                  <a:pt x="2260" y="1934"/>
                </a:lnTo>
                <a:lnTo>
                  <a:pt x="2287" y="1951"/>
                </a:lnTo>
                <a:lnTo>
                  <a:pt x="2296" y="1959"/>
                </a:lnTo>
                <a:lnTo>
                  <a:pt x="2314" y="1978"/>
                </a:lnTo>
                <a:lnTo>
                  <a:pt x="2325" y="1982"/>
                </a:lnTo>
                <a:lnTo>
                  <a:pt x="2328" y="1982"/>
                </a:lnTo>
                <a:lnTo>
                  <a:pt x="2342" y="1978"/>
                </a:lnTo>
                <a:lnTo>
                  <a:pt x="2345" y="1976"/>
                </a:lnTo>
                <a:lnTo>
                  <a:pt x="2355" y="1975"/>
                </a:lnTo>
                <a:lnTo>
                  <a:pt x="2364" y="1971"/>
                </a:lnTo>
                <a:lnTo>
                  <a:pt x="2370" y="1970"/>
                </a:lnTo>
                <a:lnTo>
                  <a:pt x="2379" y="1962"/>
                </a:lnTo>
                <a:lnTo>
                  <a:pt x="2389" y="1951"/>
                </a:lnTo>
                <a:lnTo>
                  <a:pt x="2398" y="1939"/>
                </a:lnTo>
                <a:lnTo>
                  <a:pt x="2413" y="1922"/>
                </a:lnTo>
                <a:lnTo>
                  <a:pt x="2427" y="1908"/>
                </a:lnTo>
                <a:lnTo>
                  <a:pt x="2441" y="1899"/>
                </a:lnTo>
                <a:lnTo>
                  <a:pt x="2455" y="1891"/>
                </a:lnTo>
                <a:lnTo>
                  <a:pt x="2467" y="1883"/>
                </a:lnTo>
                <a:lnTo>
                  <a:pt x="2495" y="1846"/>
                </a:lnTo>
                <a:lnTo>
                  <a:pt x="2508" y="1835"/>
                </a:lnTo>
                <a:lnTo>
                  <a:pt x="2523" y="1825"/>
                </a:lnTo>
                <a:lnTo>
                  <a:pt x="2539" y="1815"/>
                </a:lnTo>
                <a:lnTo>
                  <a:pt x="2551" y="1803"/>
                </a:lnTo>
                <a:lnTo>
                  <a:pt x="2562" y="1786"/>
                </a:lnTo>
                <a:lnTo>
                  <a:pt x="2571" y="1766"/>
                </a:lnTo>
                <a:lnTo>
                  <a:pt x="2577" y="1746"/>
                </a:lnTo>
                <a:lnTo>
                  <a:pt x="2585" y="1727"/>
                </a:lnTo>
                <a:lnTo>
                  <a:pt x="2596" y="1712"/>
                </a:lnTo>
                <a:lnTo>
                  <a:pt x="2608" y="1699"/>
                </a:lnTo>
                <a:lnTo>
                  <a:pt x="2614" y="1692"/>
                </a:lnTo>
                <a:lnTo>
                  <a:pt x="2619" y="1684"/>
                </a:lnTo>
                <a:lnTo>
                  <a:pt x="2625" y="1678"/>
                </a:lnTo>
                <a:lnTo>
                  <a:pt x="2641" y="1659"/>
                </a:lnTo>
                <a:lnTo>
                  <a:pt x="2656" y="1642"/>
                </a:lnTo>
                <a:lnTo>
                  <a:pt x="2668" y="1624"/>
                </a:lnTo>
                <a:lnTo>
                  <a:pt x="2676" y="1607"/>
                </a:lnTo>
                <a:lnTo>
                  <a:pt x="2682" y="1591"/>
                </a:lnTo>
                <a:lnTo>
                  <a:pt x="2701" y="1566"/>
                </a:lnTo>
                <a:lnTo>
                  <a:pt x="2709" y="1548"/>
                </a:lnTo>
                <a:lnTo>
                  <a:pt x="2715" y="1529"/>
                </a:lnTo>
                <a:lnTo>
                  <a:pt x="2726" y="1511"/>
                </a:lnTo>
                <a:lnTo>
                  <a:pt x="2740" y="1495"/>
                </a:lnTo>
                <a:lnTo>
                  <a:pt x="2757" y="1483"/>
                </a:lnTo>
                <a:lnTo>
                  <a:pt x="2774" y="1469"/>
                </a:lnTo>
                <a:lnTo>
                  <a:pt x="2784" y="1455"/>
                </a:lnTo>
                <a:lnTo>
                  <a:pt x="2794" y="1440"/>
                </a:lnTo>
                <a:lnTo>
                  <a:pt x="2800" y="1427"/>
                </a:lnTo>
                <a:lnTo>
                  <a:pt x="2803" y="1426"/>
                </a:lnTo>
                <a:lnTo>
                  <a:pt x="2805" y="1424"/>
                </a:lnTo>
                <a:lnTo>
                  <a:pt x="2814" y="1420"/>
                </a:lnTo>
                <a:lnTo>
                  <a:pt x="2815" y="1416"/>
                </a:lnTo>
                <a:lnTo>
                  <a:pt x="2801" y="1412"/>
                </a:lnTo>
                <a:lnTo>
                  <a:pt x="2771" y="1409"/>
                </a:lnTo>
                <a:lnTo>
                  <a:pt x="2758" y="1403"/>
                </a:lnTo>
                <a:lnTo>
                  <a:pt x="2741" y="1386"/>
                </a:lnTo>
                <a:lnTo>
                  <a:pt x="2726" y="1365"/>
                </a:lnTo>
                <a:lnTo>
                  <a:pt x="2713" y="1345"/>
                </a:lnTo>
                <a:lnTo>
                  <a:pt x="2706" y="1334"/>
                </a:lnTo>
                <a:lnTo>
                  <a:pt x="2696" y="1322"/>
                </a:lnTo>
                <a:lnTo>
                  <a:pt x="2690" y="1310"/>
                </a:lnTo>
                <a:lnTo>
                  <a:pt x="2687" y="1297"/>
                </a:lnTo>
                <a:lnTo>
                  <a:pt x="2689" y="1285"/>
                </a:lnTo>
                <a:lnTo>
                  <a:pt x="2693" y="1273"/>
                </a:lnTo>
                <a:lnTo>
                  <a:pt x="2698" y="1262"/>
                </a:lnTo>
                <a:lnTo>
                  <a:pt x="2702" y="1249"/>
                </a:lnTo>
                <a:lnTo>
                  <a:pt x="2709" y="1236"/>
                </a:lnTo>
                <a:lnTo>
                  <a:pt x="2712" y="1223"/>
                </a:lnTo>
                <a:lnTo>
                  <a:pt x="2718" y="1206"/>
                </a:lnTo>
                <a:lnTo>
                  <a:pt x="2726" y="1192"/>
                </a:lnTo>
                <a:lnTo>
                  <a:pt x="2735" y="1181"/>
                </a:lnTo>
                <a:lnTo>
                  <a:pt x="2747" y="1168"/>
                </a:lnTo>
                <a:lnTo>
                  <a:pt x="2750" y="1163"/>
                </a:lnTo>
                <a:lnTo>
                  <a:pt x="2752" y="1158"/>
                </a:lnTo>
                <a:lnTo>
                  <a:pt x="2755" y="1155"/>
                </a:lnTo>
                <a:lnTo>
                  <a:pt x="2761" y="1146"/>
                </a:lnTo>
                <a:lnTo>
                  <a:pt x="2766" y="1143"/>
                </a:lnTo>
                <a:lnTo>
                  <a:pt x="2769" y="1141"/>
                </a:lnTo>
                <a:lnTo>
                  <a:pt x="2772" y="1138"/>
                </a:lnTo>
                <a:lnTo>
                  <a:pt x="2774" y="1134"/>
                </a:lnTo>
                <a:lnTo>
                  <a:pt x="2775" y="1120"/>
                </a:lnTo>
                <a:lnTo>
                  <a:pt x="2777" y="1104"/>
                </a:lnTo>
                <a:lnTo>
                  <a:pt x="2778" y="1087"/>
                </a:lnTo>
                <a:lnTo>
                  <a:pt x="2788" y="1075"/>
                </a:lnTo>
                <a:lnTo>
                  <a:pt x="2800" y="1062"/>
                </a:lnTo>
                <a:lnTo>
                  <a:pt x="2811" y="1050"/>
                </a:lnTo>
                <a:lnTo>
                  <a:pt x="2812" y="1047"/>
                </a:lnTo>
                <a:lnTo>
                  <a:pt x="2815" y="1044"/>
                </a:lnTo>
                <a:lnTo>
                  <a:pt x="2817" y="1041"/>
                </a:lnTo>
                <a:lnTo>
                  <a:pt x="2825" y="1033"/>
                </a:lnTo>
                <a:lnTo>
                  <a:pt x="2829" y="1030"/>
                </a:lnTo>
                <a:lnTo>
                  <a:pt x="2832" y="1027"/>
                </a:lnTo>
                <a:lnTo>
                  <a:pt x="2839" y="1018"/>
                </a:lnTo>
                <a:lnTo>
                  <a:pt x="2840" y="1014"/>
                </a:lnTo>
                <a:lnTo>
                  <a:pt x="2845" y="1010"/>
                </a:lnTo>
                <a:lnTo>
                  <a:pt x="2865" y="993"/>
                </a:lnTo>
                <a:lnTo>
                  <a:pt x="2883" y="977"/>
                </a:lnTo>
                <a:lnTo>
                  <a:pt x="2888" y="973"/>
                </a:lnTo>
                <a:lnTo>
                  <a:pt x="2886" y="973"/>
                </a:lnTo>
                <a:lnTo>
                  <a:pt x="2885" y="971"/>
                </a:lnTo>
                <a:lnTo>
                  <a:pt x="2876" y="973"/>
                </a:lnTo>
                <a:lnTo>
                  <a:pt x="2856" y="973"/>
                </a:lnTo>
                <a:lnTo>
                  <a:pt x="2854" y="970"/>
                </a:lnTo>
                <a:lnTo>
                  <a:pt x="2848" y="963"/>
                </a:lnTo>
                <a:lnTo>
                  <a:pt x="2846" y="960"/>
                </a:lnTo>
                <a:lnTo>
                  <a:pt x="2843" y="956"/>
                </a:lnTo>
                <a:lnTo>
                  <a:pt x="2843" y="951"/>
                </a:lnTo>
                <a:lnTo>
                  <a:pt x="2854" y="945"/>
                </a:lnTo>
                <a:lnTo>
                  <a:pt x="2868" y="943"/>
                </a:lnTo>
                <a:lnTo>
                  <a:pt x="2883" y="945"/>
                </a:lnTo>
                <a:lnTo>
                  <a:pt x="2897" y="945"/>
                </a:lnTo>
                <a:lnTo>
                  <a:pt x="2910" y="943"/>
                </a:lnTo>
                <a:lnTo>
                  <a:pt x="2920" y="937"/>
                </a:lnTo>
                <a:lnTo>
                  <a:pt x="2928" y="926"/>
                </a:lnTo>
                <a:lnTo>
                  <a:pt x="2936" y="914"/>
                </a:lnTo>
                <a:lnTo>
                  <a:pt x="2945" y="903"/>
                </a:lnTo>
                <a:lnTo>
                  <a:pt x="2954" y="895"/>
                </a:lnTo>
                <a:lnTo>
                  <a:pt x="2967" y="891"/>
                </a:lnTo>
                <a:lnTo>
                  <a:pt x="2979" y="889"/>
                </a:lnTo>
                <a:lnTo>
                  <a:pt x="2995" y="889"/>
                </a:lnTo>
                <a:lnTo>
                  <a:pt x="3012" y="888"/>
                </a:lnTo>
                <a:lnTo>
                  <a:pt x="3027" y="866"/>
                </a:lnTo>
                <a:lnTo>
                  <a:pt x="3041" y="841"/>
                </a:lnTo>
                <a:lnTo>
                  <a:pt x="3030" y="820"/>
                </a:lnTo>
                <a:lnTo>
                  <a:pt x="3021" y="798"/>
                </a:lnTo>
                <a:lnTo>
                  <a:pt x="3012" y="778"/>
                </a:lnTo>
                <a:lnTo>
                  <a:pt x="2995" y="761"/>
                </a:lnTo>
                <a:lnTo>
                  <a:pt x="2978" y="746"/>
                </a:lnTo>
                <a:lnTo>
                  <a:pt x="2950" y="716"/>
                </a:lnTo>
                <a:lnTo>
                  <a:pt x="2920" y="688"/>
                </a:lnTo>
                <a:lnTo>
                  <a:pt x="2903" y="674"/>
                </a:lnTo>
                <a:lnTo>
                  <a:pt x="2890" y="662"/>
                </a:lnTo>
                <a:lnTo>
                  <a:pt x="2880" y="647"/>
                </a:lnTo>
                <a:lnTo>
                  <a:pt x="2871" y="630"/>
                </a:lnTo>
                <a:lnTo>
                  <a:pt x="2848" y="597"/>
                </a:lnTo>
                <a:lnTo>
                  <a:pt x="2826" y="566"/>
                </a:lnTo>
                <a:lnTo>
                  <a:pt x="2817" y="554"/>
                </a:lnTo>
                <a:lnTo>
                  <a:pt x="2806" y="541"/>
                </a:lnTo>
                <a:lnTo>
                  <a:pt x="2801" y="537"/>
                </a:lnTo>
                <a:lnTo>
                  <a:pt x="2792" y="524"/>
                </a:lnTo>
                <a:lnTo>
                  <a:pt x="2792" y="517"/>
                </a:lnTo>
                <a:lnTo>
                  <a:pt x="2794" y="512"/>
                </a:lnTo>
                <a:lnTo>
                  <a:pt x="2794" y="504"/>
                </a:lnTo>
                <a:lnTo>
                  <a:pt x="2792" y="500"/>
                </a:lnTo>
                <a:lnTo>
                  <a:pt x="2791" y="497"/>
                </a:lnTo>
                <a:lnTo>
                  <a:pt x="2791" y="473"/>
                </a:lnTo>
                <a:lnTo>
                  <a:pt x="2792" y="455"/>
                </a:lnTo>
                <a:lnTo>
                  <a:pt x="2791" y="444"/>
                </a:lnTo>
                <a:lnTo>
                  <a:pt x="2784" y="432"/>
                </a:lnTo>
                <a:lnTo>
                  <a:pt x="2778" y="421"/>
                </a:lnTo>
                <a:lnTo>
                  <a:pt x="2763" y="384"/>
                </a:lnTo>
                <a:lnTo>
                  <a:pt x="2747" y="348"/>
                </a:lnTo>
                <a:lnTo>
                  <a:pt x="2733" y="317"/>
                </a:lnTo>
                <a:lnTo>
                  <a:pt x="2716" y="286"/>
                </a:lnTo>
                <a:lnTo>
                  <a:pt x="2699" y="259"/>
                </a:lnTo>
                <a:lnTo>
                  <a:pt x="2687" y="245"/>
                </a:lnTo>
                <a:lnTo>
                  <a:pt x="2673" y="232"/>
                </a:lnTo>
                <a:lnTo>
                  <a:pt x="2661" y="220"/>
                </a:lnTo>
                <a:lnTo>
                  <a:pt x="2645" y="192"/>
                </a:lnTo>
                <a:lnTo>
                  <a:pt x="2638" y="180"/>
                </a:lnTo>
                <a:lnTo>
                  <a:pt x="2628" y="167"/>
                </a:lnTo>
                <a:lnTo>
                  <a:pt x="2610" y="161"/>
                </a:lnTo>
                <a:lnTo>
                  <a:pt x="2590" y="155"/>
                </a:lnTo>
                <a:lnTo>
                  <a:pt x="2559" y="147"/>
                </a:lnTo>
                <a:lnTo>
                  <a:pt x="2546" y="143"/>
                </a:lnTo>
                <a:lnTo>
                  <a:pt x="2537" y="138"/>
                </a:lnTo>
                <a:lnTo>
                  <a:pt x="2532" y="130"/>
                </a:lnTo>
                <a:lnTo>
                  <a:pt x="2531" y="118"/>
                </a:lnTo>
                <a:lnTo>
                  <a:pt x="2543" y="115"/>
                </a:lnTo>
                <a:lnTo>
                  <a:pt x="2556" y="116"/>
                </a:lnTo>
                <a:lnTo>
                  <a:pt x="2566" y="121"/>
                </a:lnTo>
                <a:lnTo>
                  <a:pt x="2579" y="124"/>
                </a:lnTo>
                <a:lnTo>
                  <a:pt x="2602" y="129"/>
                </a:lnTo>
                <a:lnTo>
                  <a:pt x="2622" y="133"/>
                </a:lnTo>
                <a:lnTo>
                  <a:pt x="2627" y="135"/>
                </a:lnTo>
                <a:lnTo>
                  <a:pt x="2630" y="136"/>
                </a:lnTo>
                <a:lnTo>
                  <a:pt x="2633" y="136"/>
                </a:lnTo>
                <a:lnTo>
                  <a:pt x="2638" y="127"/>
                </a:lnTo>
                <a:lnTo>
                  <a:pt x="2638" y="126"/>
                </a:lnTo>
                <a:lnTo>
                  <a:pt x="2634" y="122"/>
                </a:lnTo>
                <a:lnTo>
                  <a:pt x="2625" y="118"/>
                </a:lnTo>
                <a:lnTo>
                  <a:pt x="2621" y="115"/>
                </a:lnTo>
                <a:lnTo>
                  <a:pt x="2617" y="113"/>
                </a:lnTo>
                <a:lnTo>
                  <a:pt x="2605" y="102"/>
                </a:lnTo>
                <a:lnTo>
                  <a:pt x="2593" y="95"/>
                </a:lnTo>
                <a:lnTo>
                  <a:pt x="2576" y="84"/>
                </a:lnTo>
                <a:lnTo>
                  <a:pt x="2557" y="75"/>
                </a:lnTo>
                <a:lnTo>
                  <a:pt x="2549" y="71"/>
                </a:lnTo>
                <a:lnTo>
                  <a:pt x="2534" y="62"/>
                </a:lnTo>
                <a:lnTo>
                  <a:pt x="2529" y="54"/>
                </a:lnTo>
                <a:lnTo>
                  <a:pt x="2529" y="45"/>
                </a:lnTo>
                <a:lnTo>
                  <a:pt x="2534" y="39"/>
                </a:lnTo>
                <a:lnTo>
                  <a:pt x="2542" y="37"/>
                </a:lnTo>
                <a:lnTo>
                  <a:pt x="2549" y="39"/>
                </a:lnTo>
                <a:lnTo>
                  <a:pt x="2559" y="42"/>
                </a:lnTo>
                <a:lnTo>
                  <a:pt x="2565" y="45"/>
                </a:lnTo>
                <a:lnTo>
                  <a:pt x="2570" y="47"/>
                </a:lnTo>
                <a:lnTo>
                  <a:pt x="2588" y="58"/>
                </a:lnTo>
                <a:lnTo>
                  <a:pt x="2610" y="65"/>
                </a:lnTo>
                <a:lnTo>
                  <a:pt x="2608" y="64"/>
                </a:lnTo>
                <a:lnTo>
                  <a:pt x="2607" y="61"/>
                </a:lnTo>
                <a:lnTo>
                  <a:pt x="2593" y="47"/>
                </a:lnTo>
                <a:lnTo>
                  <a:pt x="2583" y="42"/>
                </a:lnTo>
                <a:lnTo>
                  <a:pt x="2574" y="36"/>
                </a:lnTo>
                <a:lnTo>
                  <a:pt x="2565" y="31"/>
                </a:lnTo>
                <a:lnTo>
                  <a:pt x="2559" y="24"/>
                </a:lnTo>
                <a:lnTo>
                  <a:pt x="2556" y="14"/>
                </a:lnTo>
                <a:lnTo>
                  <a:pt x="2557" y="3"/>
                </a:lnTo>
                <a:lnTo>
                  <a:pt x="256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77" name="Freeform 25">
            <a:extLst>
              <a:ext uri="{FF2B5EF4-FFF2-40B4-BE49-F238E27FC236}">
                <a16:creationId xmlns:a16="http://schemas.microsoft.com/office/drawing/2014/main" id="{11484336-0273-4864-886F-21667CFF972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987675" y="6632575"/>
            <a:ext cx="3168650" cy="225425"/>
          </a:xfrm>
          <a:custGeom>
            <a:avLst/>
            <a:gdLst>
              <a:gd name="T0" fmla="*/ 5341 w 5473"/>
              <a:gd name="T1" fmla="*/ 762 h 872"/>
              <a:gd name="T2" fmla="*/ 4912 w 5473"/>
              <a:gd name="T3" fmla="*/ 777 h 872"/>
              <a:gd name="T4" fmla="*/ 4595 w 5473"/>
              <a:gd name="T5" fmla="*/ 716 h 872"/>
              <a:gd name="T6" fmla="*/ 4184 w 5473"/>
              <a:gd name="T7" fmla="*/ 822 h 872"/>
              <a:gd name="T8" fmla="*/ 3731 w 5473"/>
              <a:gd name="T9" fmla="*/ 708 h 872"/>
              <a:gd name="T10" fmla="*/ 3450 w 5473"/>
              <a:gd name="T11" fmla="*/ 835 h 872"/>
              <a:gd name="T12" fmla="*/ 3007 w 5473"/>
              <a:gd name="T13" fmla="*/ 830 h 872"/>
              <a:gd name="T14" fmla="*/ 2773 w 5473"/>
              <a:gd name="T15" fmla="*/ 765 h 872"/>
              <a:gd name="T16" fmla="*/ 2372 w 5473"/>
              <a:gd name="T17" fmla="*/ 850 h 872"/>
              <a:gd name="T18" fmla="*/ 1960 w 5473"/>
              <a:gd name="T19" fmla="*/ 762 h 872"/>
              <a:gd name="T20" fmla="*/ 1597 w 5473"/>
              <a:gd name="T21" fmla="*/ 844 h 872"/>
              <a:gd name="T22" fmla="*/ 1132 w 5473"/>
              <a:gd name="T23" fmla="*/ 797 h 872"/>
              <a:gd name="T24" fmla="*/ 890 w 5473"/>
              <a:gd name="T25" fmla="*/ 815 h 872"/>
              <a:gd name="T26" fmla="*/ 395 w 5473"/>
              <a:gd name="T27" fmla="*/ 844 h 872"/>
              <a:gd name="T28" fmla="*/ 30 w 5473"/>
              <a:gd name="T29" fmla="*/ 465 h 872"/>
              <a:gd name="T30" fmla="*/ 282 w 5473"/>
              <a:gd name="T31" fmla="*/ 594 h 872"/>
              <a:gd name="T32" fmla="*/ 825 w 5473"/>
              <a:gd name="T33" fmla="*/ 623 h 872"/>
              <a:gd name="T34" fmla="*/ 1160 w 5473"/>
              <a:gd name="T35" fmla="*/ 568 h 872"/>
              <a:gd name="T36" fmla="*/ 1547 w 5473"/>
              <a:gd name="T37" fmla="*/ 666 h 872"/>
              <a:gd name="T38" fmla="*/ 1982 w 5473"/>
              <a:gd name="T39" fmla="*/ 536 h 872"/>
              <a:gd name="T40" fmla="*/ 2247 w 5473"/>
              <a:gd name="T41" fmla="*/ 621 h 872"/>
              <a:gd name="T42" fmla="*/ 2778 w 5473"/>
              <a:gd name="T43" fmla="*/ 559 h 872"/>
              <a:gd name="T44" fmla="*/ 3014 w 5473"/>
              <a:gd name="T45" fmla="*/ 594 h 872"/>
              <a:gd name="T46" fmla="*/ 3440 w 5473"/>
              <a:gd name="T47" fmla="*/ 639 h 872"/>
              <a:gd name="T48" fmla="*/ 3805 w 5473"/>
              <a:gd name="T49" fmla="*/ 527 h 872"/>
              <a:gd name="T50" fmla="*/ 4156 w 5473"/>
              <a:gd name="T51" fmla="*/ 618 h 872"/>
              <a:gd name="T52" fmla="*/ 4554 w 5473"/>
              <a:gd name="T53" fmla="*/ 516 h 872"/>
              <a:gd name="T54" fmla="*/ 4750 w 5473"/>
              <a:gd name="T55" fmla="*/ 482 h 872"/>
              <a:gd name="T56" fmla="*/ 5130 w 5473"/>
              <a:gd name="T57" fmla="*/ 557 h 872"/>
              <a:gd name="T58" fmla="*/ 5437 w 5473"/>
              <a:gd name="T59" fmla="*/ 0 h 872"/>
              <a:gd name="T60" fmla="*/ 5271 w 5473"/>
              <a:gd name="T61" fmla="*/ 362 h 872"/>
              <a:gd name="T62" fmla="*/ 4824 w 5473"/>
              <a:gd name="T63" fmla="*/ 348 h 872"/>
              <a:gd name="T64" fmla="*/ 4532 w 5473"/>
              <a:gd name="T65" fmla="*/ 325 h 872"/>
              <a:gd name="T66" fmla="*/ 4088 w 5473"/>
              <a:gd name="T67" fmla="*/ 410 h 872"/>
              <a:gd name="T68" fmla="*/ 3688 w 5473"/>
              <a:gd name="T69" fmla="*/ 308 h 872"/>
              <a:gd name="T70" fmla="*/ 3371 w 5473"/>
              <a:gd name="T71" fmla="*/ 439 h 872"/>
              <a:gd name="T72" fmla="*/ 2926 w 5473"/>
              <a:gd name="T73" fmla="*/ 392 h 872"/>
              <a:gd name="T74" fmla="*/ 2712 w 5473"/>
              <a:gd name="T75" fmla="*/ 370 h 872"/>
              <a:gd name="T76" fmla="*/ 2275 w 5473"/>
              <a:gd name="T77" fmla="*/ 434 h 872"/>
              <a:gd name="T78" fmla="*/ 1905 w 5473"/>
              <a:gd name="T79" fmla="*/ 360 h 872"/>
              <a:gd name="T80" fmla="*/ 1510 w 5473"/>
              <a:gd name="T81" fmla="*/ 440 h 872"/>
              <a:gd name="T82" fmla="*/ 1057 w 5473"/>
              <a:gd name="T83" fmla="*/ 358 h 872"/>
              <a:gd name="T84" fmla="*/ 810 w 5473"/>
              <a:gd name="T85" fmla="*/ 414 h 872"/>
              <a:gd name="T86" fmla="*/ 304 w 5473"/>
              <a:gd name="T87" fmla="*/ 425 h 872"/>
              <a:gd name="T88" fmla="*/ 13 w 5473"/>
              <a:gd name="T89" fmla="*/ 62 h 872"/>
              <a:gd name="T90" fmla="*/ 310 w 5473"/>
              <a:gd name="T91" fmla="*/ 201 h 872"/>
              <a:gd name="T92" fmla="*/ 880 w 5473"/>
              <a:gd name="T93" fmla="*/ 188 h 872"/>
              <a:gd name="T94" fmla="*/ 1168 w 5473"/>
              <a:gd name="T95" fmla="*/ 173 h 872"/>
              <a:gd name="T96" fmla="*/ 1582 w 5473"/>
              <a:gd name="T97" fmla="*/ 256 h 872"/>
              <a:gd name="T98" fmla="*/ 1967 w 5473"/>
              <a:gd name="T99" fmla="*/ 133 h 872"/>
              <a:gd name="T100" fmla="*/ 2277 w 5473"/>
              <a:gd name="T101" fmla="*/ 218 h 872"/>
              <a:gd name="T102" fmla="*/ 2825 w 5473"/>
              <a:gd name="T103" fmla="*/ 112 h 872"/>
              <a:gd name="T104" fmla="*/ 3030 w 5473"/>
              <a:gd name="T105" fmla="*/ 199 h 872"/>
              <a:gd name="T106" fmla="*/ 3472 w 5473"/>
              <a:gd name="T107" fmla="*/ 215 h 872"/>
              <a:gd name="T108" fmla="*/ 3812 w 5473"/>
              <a:gd name="T109" fmla="*/ 131 h 872"/>
              <a:gd name="T110" fmla="*/ 4181 w 5473"/>
              <a:gd name="T111" fmla="*/ 211 h 872"/>
              <a:gd name="T112" fmla="*/ 4567 w 5473"/>
              <a:gd name="T113" fmla="*/ 67 h 872"/>
              <a:gd name="T114" fmla="*/ 4761 w 5473"/>
              <a:gd name="T115" fmla="*/ 86 h 872"/>
              <a:gd name="T116" fmla="*/ 5156 w 5473"/>
              <a:gd name="T117" fmla="*/ 143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473" h="872">
                <a:moveTo>
                  <a:pt x="5463" y="410"/>
                </a:moveTo>
                <a:lnTo>
                  <a:pt x="5473" y="718"/>
                </a:lnTo>
                <a:lnTo>
                  <a:pt x="5468" y="720"/>
                </a:lnTo>
                <a:lnTo>
                  <a:pt x="5457" y="725"/>
                </a:lnTo>
                <a:lnTo>
                  <a:pt x="5437" y="731"/>
                </a:lnTo>
                <a:lnTo>
                  <a:pt x="5410" y="742"/>
                </a:lnTo>
                <a:lnTo>
                  <a:pt x="5379" y="752"/>
                </a:lnTo>
                <a:lnTo>
                  <a:pt x="5341" y="762"/>
                </a:lnTo>
                <a:lnTo>
                  <a:pt x="5297" y="772"/>
                </a:lnTo>
                <a:lnTo>
                  <a:pt x="5251" y="780"/>
                </a:lnTo>
                <a:lnTo>
                  <a:pt x="5200" y="788"/>
                </a:lnTo>
                <a:lnTo>
                  <a:pt x="5146" y="793"/>
                </a:lnTo>
                <a:lnTo>
                  <a:pt x="5090" y="795"/>
                </a:lnTo>
                <a:lnTo>
                  <a:pt x="5032" y="793"/>
                </a:lnTo>
                <a:lnTo>
                  <a:pt x="4972" y="787"/>
                </a:lnTo>
                <a:lnTo>
                  <a:pt x="4912" y="777"/>
                </a:lnTo>
                <a:lnTo>
                  <a:pt x="4853" y="758"/>
                </a:lnTo>
                <a:lnTo>
                  <a:pt x="4795" y="735"/>
                </a:lnTo>
                <a:lnTo>
                  <a:pt x="4736" y="705"/>
                </a:lnTo>
                <a:lnTo>
                  <a:pt x="4682" y="666"/>
                </a:lnTo>
                <a:lnTo>
                  <a:pt x="4678" y="670"/>
                </a:lnTo>
                <a:lnTo>
                  <a:pt x="4667" y="676"/>
                </a:lnTo>
                <a:lnTo>
                  <a:pt x="4625" y="701"/>
                </a:lnTo>
                <a:lnTo>
                  <a:pt x="4595" y="716"/>
                </a:lnTo>
                <a:lnTo>
                  <a:pt x="4561" y="735"/>
                </a:lnTo>
                <a:lnTo>
                  <a:pt x="4519" y="752"/>
                </a:lnTo>
                <a:lnTo>
                  <a:pt x="4474" y="770"/>
                </a:lnTo>
                <a:lnTo>
                  <a:pt x="4423" y="785"/>
                </a:lnTo>
                <a:lnTo>
                  <a:pt x="4368" y="800"/>
                </a:lnTo>
                <a:lnTo>
                  <a:pt x="4310" y="812"/>
                </a:lnTo>
                <a:lnTo>
                  <a:pt x="4249" y="818"/>
                </a:lnTo>
                <a:lnTo>
                  <a:pt x="4184" y="822"/>
                </a:lnTo>
                <a:lnTo>
                  <a:pt x="4116" y="820"/>
                </a:lnTo>
                <a:lnTo>
                  <a:pt x="4044" y="812"/>
                </a:lnTo>
                <a:lnTo>
                  <a:pt x="3971" y="795"/>
                </a:lnTo>
                <a:lnTo>
                  <a:pt x="3898" y="772"/>
                </a:lnTo>
                <a:lnTo>
                  <a:pt x="3822" y="740"/>
                </a:lnTo>
                <a:lnTo>
                  <a:pt x="3746" y="698"/>
                </a:lnTo>
                <a:lnTo>
                  <a:pt x="3742" y="700"/>
                </a:lnTo>
                <a:lnTo>
                  <a:pt x="3731" y="708"/>
                </a:lnTo>
                <a:lnTo>
                  <a:pt x="3714" y="718"/>
                </a:lnTo>
                <a:lnTo>
                  <a:pt x="3691" y="731"/>
                </a:lnTo>
                <a:lnTo>
                  <a:pt x="3661" y="747"/>
                </a:lnTo>
                <a:lnTo>
                  <a:pt x="3628" y="765"/>
                </a:lnTo>
                <a:lnTo>
                  <a:pt x="3588" y="783"/>
                </a:lnTo>
                <a:lnTo>
                  <a:pt x="3547" y="802"/>
                </a:lnTo>
                <a:lnTo>
                  <a:pt x="3500" y="818"/>
                </a:lnTo>
                <a:lnTo>
                  <a:pt x="3450" y="835"/>
                </a:lnTo>
                <a:lnTo>
                  <a:pt x="3399" y="849"/>
                </a:lnTo>
                <a:lnTo>
                  <a:pt x="3346" y="860"/>
                </a:lnTo>
                <a:lnTo>
                  <a:pt x="3289" y="869"/>
                </a:lnTo>
                <a:lnTo>
                  <a:pt x="3233" y="872"/>
                </a:lnTo>
                <a:lnTo>
                  <a:pt x="3176" y="870"/>
                </a:lnTo>
                <a:lnTo>
                  <a:pt x="3120" y="864"/>
                </a:lnTo>
                <a:lnTo>
                  <a:pt x="3064" y="850"/>
                </a:lnTo>
                <a:lnTo>
                  <a:pt x="3007" y="830"/>
                </a:lnTo>
                <a:lnTo>
                  <a:pt x="2954" y="802"/>
                </a:lnTo>
                <a:lnTo>
                  <a:pt x="2903" y="765"/>
                </a:lnTo>
                <a:lnTo>
                  <a:pt x="2853" y="718"/>
                </a:lnTo>
                <a:lnTo>
                  <a:pt x="2850" y="720"/>
                </a:lnTo>
                <a:lnTo>
                  <a:pt x="2840" y="726"/>
                </a:lnTo>
                <a:lnTo>
                  <a:pt x="2823" y="738"/>
                </a:lnTo>
                <a:lnTo>
                  <a:pt x="2801" y="750"/>
                </a:lnTo>
                <a:lnTo>
                  <a:pt x="2773" y="765"/>
                </a:lnTo>
                <a:lnTo>
                  <a:pt x="2740" y="780"/>
                </a:lnTo>
                <a:lnTo>
                  <a:pt x="2700" y="797"/>
                </a:lnTo>
                <a:lnTo>
                  <a:pt x="2657" y="812"/>
                </a:lnTo>
                <a:lnTo>
                  <a:pt x="2609" y="825"/>
                </a:lnTo>
                <a:lnTo>
                  <a:pt x="2556" y="837"/>
                </a:lnTo>
                <a:lnTo>
                  <a:pt x="2498" y="845"/>
                </a:lnTo>
                <a:lnTo>
                  <a:pt x="2436" y="850"/>
                </a:lnTo>
                <a:lnTo>
                  <a:pt x="2372" y="850"/>
                </a:lnTo>
                <a:lnTo>
                  <a:pt x="2304" y="844"/>
                </a:lnTo>
                <a:lnTo>
                  <a:pt x="2230" y="832"/>
                </a:lnTo>
                <a:lnTo>
                  <a:pt x="2156" y="812"/>
                </a:lnTo>
                <a:lnTo>
                  <a:pt x="2078" y="785"/>
                </a:lnTo>
                <a:lnTo>
                  <a:pt x="1998" y="748"/>
                </a:lnTo>
                <a:lnTo>
                  <a:pt x="1993" y="750"/>
                </a:lnTo>
                <a:lnTo>
                  <a:pt x="1982" y="755"/>
                </a:lnTo>
                <a:lnTo>
                  <a:pt x="1960" y="762"/>
                </a:lnTo>
                <a:lnTo>
                  <a:pt x="1932" y="770"/>
                </a:lnTo>
                <a:lnTo>
                  <a:pt x="1899" y="780"/>
                </a:lnTo>
                <a:lnTo>
                  <a:pt x="1859" y="792"/>
                </a:lnTo>
                <a:lnTo>
                  <a:pt x="1814" y="803"/>
                </a:lnTo>
                <a:lnTo>
                  <a:pt x="1764" y="815"/>
                </a:lnTo>
                <a:lnTo>
                  <a:pt x="1711" y="825"/>
                </a:lnTo>
                <a:lnTo>
                  <a:pt x="1655" y="835"/>
                </a:lnTo>
                <a:lnTo>
                  <a:pt x="1597" y="844"/>
                </a:lnTo>
                <a:lnTo>
                  <a:pt x="1537" y="850"/>
                </a:lnTo>
                <a:lnTo>
                  <a:pt x="1477" y="854"/>
                </a:lnTo>
                <a:lnTo>
                  <a:pt x="1416" y="855"/>
                </a:lnTo>
                <a:lnTo>
                  <a:pt x="1356" y="852"/>
                </a:lnTo>
                <a:lnTo>
                  <a:pt x="1296" y="845"/>
                </a:lnTo>
                <a:lnTo>
                  <a:pt x="1238" y="834"/>
                </a:lnTo>
                <a:lnTo>
                  <a:pt x="1183" y="818"/>
                </a:lnTo>
                <a:lnTo>
                  <a:pt x="1132" y="797"/>
                </a:lnTo>
                <a:lnTo>
                  <a:pt x="1084" y="768"/>
                </a:lnTo>
                <a:lnTo>
                  <a:pt x="1079" y="770"/>
                </a:lnTo>
                <a:lnTo>
                  <a:pt x="1065" y="773"/>
                </a:lnTo>
                <a:lnTo>
                  <a:pt x="1044" y="780"/>
                </a:lnTo>
                <a:lnTo>
                  <a:pt x="1014" y="787"/>
                </a:lnTo>
                <a:lnTo>
                  <a:pt x="979" y="795"/>
                </a:lnTo>
                <a:lnTo>
                  <a:pt x="936" y="805"/>
                </a:lnTo>
                <a:lnTo>
                  <a:pt x="890" y="815"/>
                </a:lnTo>
                <a:lnTo>
                  <a:pt x="836" y="823"/>
                </a:lnTo>
                <a:lnTo>
                  <a:pt x="780" y="832"/>
                </a:lnTo>
                <a:lnTo>
                  <a:pt x="720" y="840"/>
                </a:lnTo>
                <a:lnTo>
                  <a:pt x="659" y="845"/>
                </a:lnTo>
                <a:lnTo>
                  <a:pt x="594" y="850"/>
                </a:lnTo>
                <a:lnTo>
                  <a:pt x="528" y="850"/>
                </a:lnTo>
                <a:lnTo>
                  <a:pt x="461" y="849"/>
                </a:lnTo>
                <a:lnTo>
                  <a:pt x="395" y="844"/>
                </a:lnTo>
                <a:lnTo>
                  <a:pt x="330" y="835"/>
                </a:lnTo>
                <a:lnTo>
                  <a:pt x="266" y="822"/>
                </a:lnTo>
                <a:lnTo>
                  <a:pt x="204" y="805"/>
                </a:lnTo>
                <a:lnTo>
                  <a:pt x="144" y="782"/>
                </a:lnTo>
                <a:lnTo>
                  <a:pt x="88" y="753"/>
                </a:lnTo>
                <a:lnTo>
                  <a:pt x="37" y="718"/>
                </a:lnTo>
                <a:lnTo>
                  <a:pt x="27" y="462"/>
                </a:lnTo>
                <a:lnTo>
                  <a:pt x="30" y="465"/>
                </a:lnTo>
                <a:lnTo>
                  <a:pt x="40" y="472"/>
                </a:lnTo>
                <a:lnTo>
                  <a:pt x="58" y="484"/>
                </a:lnTo>
                <a:lnTo>
                  <a:pt x="81" y="499"/>
                </a:lnTo>
                <a:lnTo>
                  <a:pt x="110" y="516"/>
                </a:lnTo>
                <a:lnTo>
                  <a:pt x="144" y="536"/>
                </a:lnTo>
                <a:lnTo>
                  <a:pt x="186" y="556"/>
                </a:lnTo>
                <a:lnTo>
                  <a:pt x="231" y="574"/>
                </a:lnTo>
                <a:lnTo>
                  <a:pt x="282" y="594"/>
                </a:lnTo>
                <a:lnTo>
                  <a:pt x="337" y="611"/>
                </a:lnTo>
                <a:lnTo>
                  <a:pt x="397" y="626"/>
                </a:lnTo>
                <a:lnTo>
                  <a:pt x="460" y="638"/>
                </a:lnTo>
                <a:lnTo>
                  <a:pt x="526" y="646"/>
                </a:lnTo>
                <a:lnTo>
                  <a:pt x="596" y="649"/>
                </a:lnTo>
                <a:lnTo>
                  <a:pt x="670" y="648"/>
                </a:lnTo>
                <a:lnTo>
                  <a:pt x="747" y="638"/>
                </a:lnTo>
                <a:lnTo>
                  <a:pt x="825" y="623"/>
                </a:lnTo>
                <a:lnTo>
                  <a:pt x="906" y="598"/>
                </a:lnTo>
                <a:lnTo>
                  <a:pt x="989" y="564"/>
                </a:lnTo>
                <a:lnTo>
                  <a:pt x="1074" y="522"/>
                </a:lnTo>
                <a:lnTo>
                  <a:pt x="1077" y="524"/>
                </a:lnTo>
                <a:lnTo>
                  <a:pt x="1089" y="531"/>
                </a:lnTo>
                <a:lnTo>
                  <a:pt x="1105" y="541"/>
                </a:lnTo>
                <a:lnTo>
                  <a:pt x="1130" y="552"/>
                </a:lnTo>
                <a:lnTo>
                  <a:pt x="1160" y="568"/>
                </a:lnTo>
                <a:lnTo>
                  <a:pt x="1195" y="583"/>
                </a:lnTo>
                <a:lnTo>
                  <a:pt x="1233" y="599"/>
                </a:lnTo>
                <a:lnTo>
                  <a:pt x="1278" y="614"/>
                </a:lnTo>
                <a:lnTo>
                  <a:pt x="1326" y="629"/>
                </a:lnTo>
                <a:lnTo>
                  <a:pt x="1377" y="643"/>
                </a:lnTo>
                <a:lnTo>
                  <a:pt x="1432" y="655"/>
                </a:lnTo>
                <a:lnTo>
                  <a:pt x="1489" y="663"/>
                </a:lnTo>
                <a:lnTo>
                  <a:pt x="1547" y="666"/>
                </a:lnTo>
                <a:lnTo>
                  <a:pt x="1608" y="666"/>
                </a:lnTo>
                <a:lnTo>
                  <a:pt x="1670" y="661"/>
                </a:lnTo>
                <a:lnTo>
                  <a:pt x="1733" y="651"/>
                </a:lnTo>
                <a:lnTo>
                  <a:pt x="1794" y="633"/>
                </a:lnTo>
                <a:lnTo>
                  <a:pt x="1857" y="608"/>
                </a:lnTo>
                <a:lnTo>
                  <a:pt x="1918" y="576"/>
                </a:lnTo>
                <a:lnTo>
                  <a:pt x="1978" y="534"/>
                </a:lnTo>
                <a:lnTo>
                  <a:pt x="1982" y="536"/>
                </a:lnTo>
                <a:lnTo>
                  <a:pt x="1993" y="542"/>
                </a:lnTo>
                <a:lnTo>
                  <a:pt x="2011" y="551"/>
                </a:lnTo>
                <a:lnTo>
                  <a:pt x="2036" y="561"/>
                </a:lnTo>
                <a:lnTo>
                  <a:pt x="2068" y="573"/>
                </a:lnTo>
                <a:lnTo>
                  <a:pt x="2106" y="586"/>
                </a:lnTo>
                <a:lnTo>
                  <a:pt x="2148" y="598"/>
                </a:lnTo>
                <a:lnTo>
                  <a:pt x="2196" y="609"/>
                </a:lnTo>
                <a:lnTo>
                  <a:pt x="2247" y="621"/>
                </a:lnTo>
                <a:lnTo>
                  <a:pt x="2304" y="628"/>
                </a:lnTo>
                <a:lnTo>
                  <a:pt x="2363" y="633"/>
                </a:lnTo>
                <a:lnTo>
                  <a:pt x="2426" y="634"/>
                </a:lnTo>
                <a:lnTo>
                  <a:pt x="2493" y="631"/>
                </a:lnTo>
                <a:lnTo>
                  <a:pt x="2562" y="623"/>
                </a:lnTo>
                <a:lnTo>
                  <a:pt x="2632" y="609"/>
                </a:lnTo>
                <a:lnTo>
                  <a:pt x="2705" y="588"/>
                </a:lnTo>
                <a:lnTo>
                  <a:pt x="2778" y="559"/>
                </a:lnTo>
                <a:lnTo>
                  <a:pt x="2853" y="522"/>
                </a:lnTo>
                <a:lnTo>
                  <a:pt x="2856" y="524"/>
                </a:lnTo>
                <a:lnTo>
                  <a:pt x="2868" y="531"/>
                </a:lnTo>
                <a:lnTo>
                  <a:pt x="2886" y="539"/>
                </a:lnTo>
                <a:lnTo>
                  <a:pt x="2909" y="552"/>
                </a:lnTo>
                <a:lnTo>
                  <a:pt x="2939" y="566"/>
                </a:lnTo>
                <a:lnTo>
                  <a:pt x="2974" y="579"/>
                </a:lnTo>
                <a:lnTo>
                  <a:pt x="3014" y="594"/>
                </a:lnTo>
                <a:lnTo>
                  <a:pt x="3059" y="609"/>
                </a:lnTo>
                <a:lnTo>
                  <a:pt x="3105" y="623"/>
                </a:lnTo>
                <a:lnTo>
                  <a:pt x="3157" y="634"/>
                </a:lnTo>
                <a:lnTo>
                  <a:pt x="3210" y="643"/>
                </a:lnTo>
                <a:lnTo>
                  <a:pt x="3264" y="649"/>
                </a:lnTo>
                <a:lnTo>
                  <a:pt x="3323" y="651"/>
                </a:lnTo>
                <a:lnTo>
                  <a:pt x="3381" y="648"/>
                </a:lnTo>
                <a:lnTo>
                  <a:pt x="3440" y="639"/>
                </a:lnTo>
                <a:lnTo>
                  <a:pt x="3498" y="624"/>
                </a:lnTo>
                <a:lnTo>
                  <a:pt x="3557" y="604"/>
                </a:lnTo>
                <a:lnTo>
                  <a:pt x="3615" y="576"/>
                </a:lnTo>
                <a:lnTo>
                  <a:pt x="3671" y="537"/>
                </a:lnTo>
                <a:lnTo>
                  <a:pt x="3726" y="492"/>
                </a:lnTo>
                <a:lnTo>
                  <a:pt x="3756" y="507"/>
                </a:lnTo>
                <a:lnTo>
                  <a:pt x="3779" y="516"/>
                </a:lnTo>
                <a:lnTo>
                  <a:pt x="3805" y="527"/>
                </a:lnTo>
                <a:lnTo>
                  <a:pt x="3839" y="541"/>
                </a:lnTo>
                <a:lnTo>
                  <a:pt x="3875" y="554"/>
                </a:lnTo>
                <a:lnTo>
                  <a:pt x="3915" y="568"/>
                </a:lnTo>
                <a:lnTo>
                  <a:pt x="3960" y="581"/>
                </a:lnTo>
                <a:lnTo>
                  <a:pt x="4006" y="593"/>
                </a:lnTo>
                <a:lnTo>
                  <a:pt x="4054" y="603"/>
                </a:lnTo>
                <a:lnTo>
                  <a:pt x="4104" y="611"/>
                </a:lnTo>
                <a:lnTo>
                  <a:pt x="4156" y="618"/>
                </a:lnTo>
                <a:lnTo>
                  <a:pt x="4209" y="621"/>
                </a:lnTo>
                <a:lnTo>
                  <a:pt x="4260" y="621"/>
                </a:lnTo>
                <a:lnTo>
                  <a:pt x="4313" y="616"/>
                </a:lnTo>
                <a:lnTo>
                  <a:pt x="4365" y="608"/>
                </a:lnTo>
                <a:lnTo>
                  <a:pt x="4415" y="594"/>
                </a:lnTo>
                <a:lnTo>
                  <a:pt x="4464" y="574"/>
                </a:lnTo>
                <a:lnTo>
                  <a:pt x="4511" y="549"/>
                </a:lnTo>
                <a:lnTo>
                  <a:pt x="4554" y="516"/>
                </a:lnTo>
                <a:lnTo>
                  <a:pt x="4594" y="477"/>
                </a:lnTo>
                <a:lnTo>
                  <a:pt x="4630" y="430"/>
                </a:lnTo>
                <a:lnTo>
                  <a:pt x="4634" y="432"/>
                </a:lnTo>
                <a:lnTo>
                  <a:pt x="4645" y="437"/>
                </a:lnTo>
                <a:lnTo>
                  <a:pt x="4662" y="445"/>
                </a:lnTo>
                <a:lnTo>
                  <a:pt x="4687" y="457"/>
                </a:lnTo>
                <a:lnTo>
                  <a:pt x="4715" y="469"/>
                </a:lnTo>
                <a:lnTo>
                  <a:pt x="4750" y="482"/>
                </a:lnTo>
                <a:lnTo>
                  <a:pt x="4788" y="496"/>
                </a:lnTo>
                <a:lnTo>
                  <a:pt x="4829" y="509"/>
                </a:lnTo>
                <a:lnTo>
                  <a:pt x="4876" y="522"/>
                </a:lnTo>
                <a:lnTo>
                  <a:pt x="4922" y="534"/>
                </a:lnTo>
                <a:lnTo>
                  <a:pt x="4974" y="544"/>
                </a:lnTo>
                <a:lnTo>
                  <a:pt x="5025" y="551"/>
                </a:lnTo>
                <a:lnTo>
                  <a:pt x="5077" y="556"/>
                </a:lnTo>
                <a:lnTo>
                  <a:pt x="5130" y="557"/>
                </a:lnTo>
                <a:lnTo>
                  <a:pt x="5183" y="552"/>
                </a:lnTo>
                <a:lnTo>
                  <a:pt x="5234" y="544"/>
                </a:lnTo>
                <a:lnTo>
                  <a:pt x="5286" y="531"/>
                </a:lnTo>
                <a:lnTo>
                  <a:pt x="5334" y="511"/>
                </a:lnTo>
                <a:lnTo>
                  <a:pt x="5380" y="486"/>
                </a:lnTo>
                <a:lnTo>
                  <a:pt x="5424" y="452"/>
                </a:lnTo>
                <a:lnTo>
                  <a:pt x="5463" y="410"/>
                </a:lnTo>
                <a:close/>
                <a:moveTo>
                  <a:pt x="5437" y="0"/>
                </a:moveTo>
                <a:lnTo>
                  <a:pt x="5447" y="308"/>
                </a:lnTo>
                <a:lnTo>
                  <a:pt x="5442" y="310"/>
                </a:lnTo>
                <a:lnTo>
                  <a:pt x="5430" y="315"/>
                </a:lnTo>
                <a:lnTo>
                  <a:pt x="5410" y="322"/>
                </a:lnTo>
                <a:lnTo>
                  <a:pt x="5384" y="332"/>
                </a:lnTo>
                <a:lnTo>
                  <a:pt x="5352" y="342"/>
                </a:lnTo>
                <a:lnTo>
                  <a:pt x="5314" y="352"/>
                </a:lnTo>
                <a:lnTo>
                  <a:pt x="5271" y="362"/>
                </a:lnTo>
                <a:lnTo>
                  <a:pt x="5223" y="370"/>
                </a:lnTo>
                <a:lnTo>
                  <a:pt x="5173" y="378"/>
                </a:lnTo>
                <a:lnTo>
                  <a:pt x="5118" y="383"/>
                </a:lnTo>
                <a:lnTo>
                  <a:pt x="5062" y="385"/>
                </a:lnTo>
                <a:lnTo>
                  <a:pt x="5004" y="383"/>
                </a:lnTo>
                <a:lnTo>
                  <a:pt x="4944" y="377"/>
                </a:lnTo>
                <a:lnTo>
                  <a:pt x="4884" y="367"/>
                </a:lnTo>
                <a:lnTo>
                  <a:pt x="4824" y="348"/>
                </a:lnTo>
                <a:lnTo>
                  <a:pt x="4766" y="325"/>
                </a:lnTo>
                <a:lnTo>
                  <a:pt x="4708" y="295"/>
                </a:lnTo>
                <a:lnTo>
                  <a:pt x="4654" y="256"/>
                </a:lnTo>
                <a:lnTo>
                  <a:pt x="4650" y="260"/>
                </a:lnTo>
                <a:lnTo>
                  <a:pt x="4639" y="266"/>
                </a:lnTo>
                <a:lnTo>
                  <a:pt x="4622" y="276"/>
                </a:lnTo>
                <a:lnTo>
                  <a:pt x="4599" y="291"/>
                </a:lnTo>
                <a:lnTo>
                  <a:pt x="4532" y="325"/>
                </a:lnTo>
                <a:lnTo>
                  <a:pt x="4493" y="342"/>
                </a:lnTo>
                <a:lnTo>
                  <a:pt x="4446" y="360"/>
                </a:lnTo>
                <a:lnTo>
                  <a:pt x="4396" y="375"/>
                </a:lnTo>
                <a:lnTo>
                  <a:pt x="4341" y="390"/>
                </a:lnTo>
                <a:lnTo>
                  <a:pt x="4283" y="402"/>
                </a:lnTo>
                <a:lnTo>
                  <a:pt x="4222" y="409"/>
                </a:lnTo>
                <a:lnTo>
                  <a:pt x="4156" y="412"/>
                </a:lnTo>
                <a:lnTo>
                  <a:pt x="4088" y="410"/>
                </a:lnTo>
                <a:lnTo>
                  <a:pt x="4018" y="402"/>
                </a:lnTo>
                <a:lnTo>
                  <a:pt x="3945" y="385"/>
                </a:lnTo>
                <a:lnTo>
                  <a:pt x="3872" y="362"/>
                </a:lnTo>
                <a:lnTo>
                  <a:pt x="3795" y="330"/>
                </a:lnTo>
                <a:lnTo>
                  <a:pt x="3719" y="288"/>
                </a:lnTo>
                <a:lnTo>
                  <a:pt x="3716" y="290"/>
                </a:lnTo>
                <a:lnTo>
                  <a:pt x="3704" y="298"/>
                </a:lnTo>
                <a:lnTo>
                  <a:pt x="3688" y="308"/>
                </a:lnTo>
                <a:lnTo>
                  <a:pt x="3664" y="322"/>
                </a:lnTo>
                <a:lnTo>
                  <a:pt x="3635" y="337"/>
                </a:lnTo>
                <a:lnTo>
                  <a:pt x="3600" y="355"/>
                </a:lnTo>
                <a:lnTo>
                  <a:pt x="3561" y="373"/>
                </a:lnTo>
                <a:lnTo>
                  <a:pt x="3518" y="392"/>
                </a:lnTo>
                <a:lnTo>
                  <a:pt x="3472" y="409"/>
                </a:lnTo>
                <a:lnTo>
                  <a:pt x="3424" y="425"/>
                </a:lnTo>
                <a:lnTo>
                  <a:pt x="3371" y="439"/>
                </a:lnTo>
                <a:lnTo>
                  <a:pt x="3318" y="450"/>
                </a:lnTo>
                <a:lnTo>
                  <a:pt x="3263" y="459"/>
                </a:lnTo>
                <a:lnTo>
                  <a:pt x="3206" y="462"/>
                </a:lnTo>
                <a:lnTo>
                  <a:pt x="3148" y="460"/>
                </a:lnTo>
                <a:lnTo>
                  <a:pt x="3092" y="454"/>
                </a:lnTo>
                <a:lnTo>
                  <a:pt x="3035" y="440"/>
                </a:lnTo>
                <a:lnTo>
                  <a:pt x="2979" y="420"/>
                </a:lnTo>
                <a:lnTo>
                  <a:pt x="2926" y="392"/>
                </a:lnTo>
                <a:lnTo>
                  <a:pt x="2874" y="355"/>
                </a:lnTo>
                <a:lnTo>
                  <a:pt x="2825" y="308"/>
                </a:lnTo>
                <a:lnTo>
                  <a:pt x="2821" y="310"/>
                </a:lnTo>
                <a:lnTo>
                  <a:pt x="2811" y="317"/>
                </a:lnTo>
                <a:lnTo>
                  <a:pt x="2795" y="328"/>
                </a:lnTo>
                <a:lnTo>
                  <a:pt x="2773" y="340"/>
                </a:lnTo>
                <a:lnTo>
                  <a:pt x="2745" y="355"/>
                </a:lnTo>
                <a:lnTo>
                  <a:pt x="2712" y="370"/>
                </a:lnTo>
                <a:lnTo>
                  <a:pt x="2674" y="387"/>
                </a:lnTo>
                <a:lnTo>
                  <a:pt x="2629" y="402"/>
                </a:lnTo>
                <a:lnTo>
                  <a:pt x="2581" y="415"/>
                </a:lnTo>
                <a:lnTo>
                  <a:pt x="2528" y="427"/>
                </a:lnTo>
                <a:lnTo>
                  <a:pt x="2471" y="435"/>
                </a:lnTo>
                <a:lnTo>
                  <a:pt x="2410" y="440"/>
                </a:lnTo>
                <a:lnTo>
                  <a:pt x="2345" y="440"/>
                </a:lnTo>
                <a:lnTo>
                  <a:pt x="2275" y="434"/>
                </a:lnTo>
                <a:lnTo>
                  <a:pt x="2204" y="422"/>
                </a:lnTo>
                <a:lnTo>
                  <a:pt x="2129" y="402"/>
                </a:lnTo>
                <a:lnTo>
                  <a:pt x="2051" y="375"/>
                </a:lnTo>
                <a:lnTo>
                  <a:pt x="1972" y="338"/>
                </a:lnTo>
                <a:lnTo>
                  <a:pt x="1967" y="340"/>
                </a:lnTo>
                <a:lnTo>
                  <a:pt x="1955" y="345"/>
                </a:lnTo>
                <a:lnTo>
                  <a:pt x="1933" y="352"/>
                </a:lnTo>
                <a:lnTo>
                  <a:pt x="1905" y="360"/>
                </a:lnTo>
                <a:lnTo>
                  <a:pt x="1872" y="370"/>
                </a:lnTo>
                <a:lnTo>
                  <a:pt x="1832" y="382"/>
                </a:lnTo>
                <a:lnTo>
                  <a:pt x="1786" y="394"/>
                </a:lnTo>
                <a:lnTo>
                  <a:pt x="1738" y="405"/>
                </a:lnTo>
                <a:lnTo>
                  <a:pt x="1684" y="415"/>
                </a:lnTo>
                <a:lnTo>
                  <a:pt x="1628" y="425"/>
                </a:lnTo>
                <a:lnTo>
                  <a:pt x="1570" y="434"/>
                </a:lnTo>
                <a:lnTo>
                  <a:pt x="1510" y="440"/>
                </a:lnTo>
                <a:lnTo>
                  <a:pt x="1449" y="444"/>
                </a:lnTo>
                <a:lnTo>
                  <a:pt x="1389" y="445"/>
                </a:lnTo>
                <a:lnTo>
                  <a:pt x="1328" y="442"/>
                </a:lnTo>
                <a:lnTo>
                  <a:pt x="1270" y="435"/>
                </a:lnTo>
                <a:lnTo>
                  <a:pt x="1212" y="424"/>
                </a:lnTo>
                <a:lnTo>
                  <a:pt x="1157" y="409"/>
                </a:lnTo>
                <a:lnTo>
                  <a:pt x="1105" y="387"/>
                </a:lnTo>
                <a:lnTo>
                  <a:pt x="1057" y="358"/>
                </a:lnTo>
                <a:lnTo>
                  <a:pt x="1052" y="360"/>
                </a:lnTo>
                <a:lnTo>
                  <a:pt x="1039" y="363"/>
                </a:lnTo>
                <a:lnTo>
                  <a:pt x="1017" y="370"/>
                </a:lnTo>
                <a:lnTo>
                  <a:pt x="987" y="377"/>
                </a:lnTo>
                <a:lnTo>
                  <a:pt x="953" y="385"/>
                </a:lnTo>
                <a:lnTo>
                  <a:pt x="909" y="395"/>
                </a:lnTo>
                <a:lnTo>
                  <a:pt x="863" y="405"/>
                </a:lnTo>
                <a:lnTo>
                  <a:pt x="810" y="414"/>
                </a:lnTo>
                <a:lnTo>
                  <a:pt x="753" y="422"/>
                </a:lnTo>
                <a:lnTo>
                  <a:pt x="694" y="430"/>
                </a:lnTo>
                <a:lnTo>
                  <a:pt x="632" y="435"/>
                </a:lnTo>
                <a:lnTo>
                  <a:pt x="568" y="440"/>
                </a:lnTo>
                <a:lnTo>
                  <a:pt x="501" y="440"/>
                </a:lnTo>
                <a:lnTo>
                  <a:pt x="435" y="439"/>
                </a:lnTo>
                <a:lnTo>
                  <a:pt x="368" y="434"/>
                </a:lnTo>
                <a:lnTo>
                  <a:pt x="304" y="425"/>
                </a:lnTo>
                <a:lnTo>
                  <a:pt x="239" y="412"/>
                </a:lnTo>
                <a:lnTo>
                  <a:pt x="176" y="395"/>
                </a:lnTo>
                <a:lnTo>
                  <a:pt x="118" y="372"/>
                </a:lnTo>
                <a:lnTo>
                  <a:pt x="61" y="343"/>
                </a:lnTo>
                <a:lnTo>
                  <a:pt x="10" y="308"/>
                </a:lnTo>
                <a:lnTo>
                  <a:pt x="0" y="52"/>
                </a:lnTo>
                <a:lnTo>
                  <a:pt x="3" y="56"/>
                </a:lnTo>
                <a:lnTo>
                  <a:pt x="13" y="62"/>
                </a:lnTo>
                <a:lnTo>
                  <a:pt x="32" y="74"/>
                </a:lnTo>
                <a:lnTo>
                  <a:pt x="55" y="89"/>
                </a:lnTo>
                <a:lnTo>
                  <a:pt x="83" y="106"/>
                </a:lnTo>
                <a:lnTo>
                  <a:pt x="118" y="126"/>
                </a:lnTo>
                <a:lnTo>
                  <a:pt x="159" y="146"/>
                </a:lnTo>
                <a:lnTo>
                  <a:pt x="204" y="164"/>
                </a:lnTo>
                <a:lnTo>
                  <a:pt x="256" y="184"/>
                </a:lnTo>
                <a:lnTo>
                  <a:pt x="310" y="201"/>
                </a:lnTo>
                <a:lnTo>
                  <a:pt x="370" y="216"/>
                </a:lnTo>
                <a:lnTo>
                  <a:pt x="433" y="228"/>
                </a:lnTo>
                <a:lnTo>
                  <a:pt x="500" y="236"/>
                </a:lnTo>
                <a:lnTo>
                  <a:pt x="569" y="240"/>
                </a:lnTo>
                <a:lnTo>
                  <a:pt x="644" y="238"/>
                </a:lnTo>
                <a:lnTo>
                  <a:pt x="720" y="228"/>
                </a:lnTo>
                <a:lnTo>
                  <a:pt x="798" y="213"/>
                </a:lnTo>
                <a:lnTo>
                  <a:pt x="880" y="188"/>
                </a:lnTo>
                <a:lnTo>
                  <a:pt x="963" y="154"/>
                </a:lnTo>
                <a:lnTo>
                  <a:pt x="1047" y="112"/>
                </a:lnTo>
                <a:lnTo>
                  <a:pt x="1051" y="114"/>
                </a:lnTo>
                <a:lnTo>
                  <a:pt x="1062" y="121"/>
                </a:lnTo>
                <a:lnTo>
                  <a:pt x="1079" y="131"/>
                </a:lnTo>
                <a:lnTo>
                  <a:pt x="1104" y="143"/>
                </a:lnTo>
                <a:lnTo>
                  <a:pt x="1134" y="158"/>
                </a:lnTo>
                <a:lnTo>
                  <a:pt x="1168" y="173"/>
                </a:lnTo>
                <a:lnTo>
                  <a:pt x="1207" y="189"/>
                </a:lnTo>
                <a:lnTo>
                  <a:pt x="1251" y="204"/>
                </a:lnTo>
                <a:lnTo>
                  <a:pt x="1299" y="220"/>
                </a:lnTo>
                <a:lnTo>
                  <a:pt x="1351" y="233"/>
                </a:lnTo>
                <a:lnTo>
                  <a:pt x="1406" y="245"/>
                </a:lnTo>
                <a:lnTo>
                  <a:pt x="1462" y="253"/>
                </a:lnTo>
                <a:lnTo>
                  <a:pt x="1520" y="256"/>
                </a:lnTo>
                <a:lnTo>
                  <a:pt x="1582" y="256"/>
                </a:lnTo>
                <a:lnTo>
                  <a:pt x="1643" y="251"/>
                </a:lnTo>
                <a:lnTo>
                  <a:pt x="1706" y="241"/>
                </a:lnTo>
                <a:lnTo>
                  <a:pt x="1767" y="223"/>
                </a:lnTo>
                <a:lnTo>
                  <a:pt x="1831" y="198"/>
                </a:lnTo>
                <a:lnTo>
                  <a:pt x="1892" y="166"/>
                </a:lnTo>
                <a:lnTo>
                  <a:pt x="1952" y="124"/>
                </a:lnTo>
                <a:lnTo>
                  <a:pt x="1955" y="126"/>
                </a:lnTo>
                <a:lnTo>
                  <a:pt x="1967" y="133"/>
                </a:lnTo>
                <a:lnTo>
                  <a:pt x="1985" y="141"/>
                </a:lnTo>
                <a:lnTo>
                  <a:pt x="2010" y="151"/>
                </a:lnTo>
                <a:lnTo>
                  <a:pt x="2041" y="163"/>
                </a:lnTo>
                <a:lnTo>
                  <a:pt x="2079" y="176"/>
                </a:lnTo>
                <a:lnTo>
                  <a:pt x="2121" y="188"/>
                </a:lnTo>
                <a:lnTo>
                  <a:pt x="2169" y="199"/>
                </a:lnTo>
                <a:lnTo>
                  <a:pt x="2221" y="211"/>
                </a:lnTo>
                <a:lnTo>
                  <a:pt x="2277" y="218"/>
                </a:lnTo>
                <a:lnTo>
                  <a:pt x="2337" y="223"/>
                </a:lnTo>
                <a:lnTo>
                  <a:pt x="2400" y="225"/>
                </a:lnTo>
                <a:lnTo>
                  <a:pt x="2466" y="221"/>
                </a:lnTo>
                <a:lnTo>
                  <a:pt x="2534" y="213"/>
                </a:lnTo>
                <a:lnTo>
                  <a:pt x="2606" y="199"/>
                </a:lnTo>
                <a:lnTo>
                  <a:pt x="2677" y="178"/>
                </a:lnTo>
                <a:lnTo>
                  <a:pt x="2750" y="149"/>
                </a:lnTo>
                <a:lnTo>
                  <a:pt x="2825" y="112"/>
                </a:lnTo>
                <a:lnTo>
                  <a:pt x="2828" y="114"/>
                </a:lnTo>
                <a:lnTo>
                  <a:pt x="2840" y="121"/>
                </a:lnTo>
                <a:lnTo>
                  <a:pt x="2858" y="129"/>
                </a:lnTo>
                <a:lnTo>
                  <a:pt x="2881" y="143"/>
                </a:lnTo>
                <a:lnTo>
                  <a:pt x="2911" y="156"/>
                </a:lnTo>
                <a:lnTo>
                  <a:pt x="2946" y="169"/>
                </a:lnTo>
                <a:lnTo>
                  <a:pt x="2986" y="184"/>
                </a:lnTo>
                <a:lnTo>
                  <a:pt x="3030" y="199"/>
                </a:lnTo>
                <a:lnTo>
                  <a:pt x="3077" y="213"/>
                </a:lnTo>
                <a:lnTo>
                  <a:pt x="3128" y="225"/>
                </a:lnTo>
                <a:lnTo>
                  <a:pt x="3181" y="233"/>
                </a:lnTo>
                <a:lnTo>
                  <a:pt x="3238" y="240"/>
                </a:lnTo>
                <a:lnTo>
                  <a:pt x="3294" y="241"/>
                </a:lnTo>
                <a:lnTo>
                  <a:pt x="3352" y="238"/>
                </a:lnTo>
                <a:lnTo>
                  <a:pt x="3412" y="230"/>
                </a:lnTo>
                <a:lnTo>
                  <a:pt x="3472" y="215"/>
                </a:lnTo>
                <a:lnTo>
                  <a:pt x="3530" y="194"/>
                </a:lnTo>
                <a:lnTo>
                  <a:pt x="3588" y="166"/>
                </a:lnTo>
                <a:lnTo>
                  <a:pt x="3644" y="128"/>
                </a:lnTo>
                <a:lnTo>
                  <a:pt x="3699" y="82"/>
                </a:lnTo>
                <a:lnTo>
                  <a:pt x="3729" y="97"/>
                </a:lnTo>
                <a:lnTo>
                  <a:pt x="3752" y="106"/>
                </a:lnTo>
                <a:lnTo>
                  <a:pt x="3779" y="117"/>
                </a:lnTo>
                <a:lnTo>
                  <a:pt x="3812" y="131"/>
                </a:lnTo>
                <a:lnTo>
                  <a:pt x="3849" y="144"/>
                </a:lnTo>
                <a:lnTo>
                  <a:pt x="3888" y="158"/>
                </a:lnTo>
                <a:lnTo>
                  <a:pt x="3932" y="171"/>
                </a:lnTo>
                <a:lnTo>
                  <a:pt x="3978" y="183"/>
                </a:lnTo>
                <a:lnTo>
                  <a:pt x="4026" y="193"/>
                </a:lnTo>
                <a:lnTo>
                  <a:pt x="4078" y="201"/>
                </a:lnTo>
                <a:lnTo>
                  <a:pt x="4129" y="208"/>
                </a:lnTo>
                <a:lnTo>
                  <a:pt x="4181" y="211"/>
                </a:lnTo>
                <a:lnTo>
                  <a:pt x="4234" y="211"/>
                </a:lnTo>
                <a:lnTo>
                  <a:pt x="4287" y="206"/>
                </a:lnTo>
                <a:lnTo>
                  <a:pt x="4338" y="198"/>
                </a:lnTo>
                <a:lnTo>
                  <a:pt x="4388" y="184"/>
                </a:lnTo>
                <a:lnTo>
                  <a:pt x="4436" y="164"/>
                </a:lnTo>
                <a:lnTo>
                  <a:pt x="4483" y="139"/>
                </a:lnTo>
                <a:lnTo>
                  <a:pt x="4527" y="106"/>
                </a:lnTo>
                <a:lnTo>
                  <a:pt x="4567" y="67"/>
                </a:lnTo>
                <a:lnTo>
                  <a:pt x="4604" y="20"/>
                </a:lnTo>
                <a:lnTo>
                  <a:pt x="4607" y="22"/>
                </a:lnTo>
                <a:lnTo>
                  <a:pt x="4619" y="27"/>
                </a:lnTo>
                <a:lnTo>
                  <a:pt x="4635" y="36"/>
                </a:lnTo>
                <a:lnTo>
                  <a:pt x="4660" y="47"/>
                </a:lnTo>
                <a:lnTo>
                  <a:pt x="4688" y="59"/>
                </a:lnTo>
                <a:lnTo>
                  <a:pt x="4723" y="72"/>
                </a:lnTo>
                <a:lnTo>
                  <a:pt x="4761" y="86"/>
                </a:lnTo>
                <a:lnTo>
                  <a:pt x="4803" y="99"/>
                </a:lnTo>
                <a:lnTo>
                  <a:pt x="4849" y="112"/>
                </a:lnTo>
                <a:lnTo>
                  <a:pt x="4896" y="124"/>
                </a:lnTo>
                <a:lnTo>
                  <a:pt x="4947" y="134"/>
                </a:lnTo>
                <a:lnTo>
                  <a:pt x="4999" y="141"/>
                </a:lnTo>
                <a:lnTo>
                  <a:pt x="5050" y="146"/>
                </a:lnTo>
                <a:lnTo>
                  <a:pt x="5103" y="148"/>
                </a:lnTo>
                <a:lnTo>
                  <a:pt x="5156" y="143"/>
                </a:lnTo>
                <a:lnTo>
                  <a:pt x="5208" y="134"/>
                </a:lnTo>
                <a:lnTo>
                  <a:pt x="5259" y="121"/>
                </a:lnTo>
                <a:lnTo>
                  <a:pt x="5307" y="101"/>
                </a:lnTo>
                <a:lnTo>
                  <a:pt x="5354" y="76"/>
                </a:lnTo>
                <a:lnTo>
                  <a:pt x="5397" y="42"/>
                </a:lnTo>
                <a:lnTo>
                  <a:pt x="543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59" name="Freeform 7">
            <a:extLst>
              <a:ext uri="{FF2B5EF4-FFF2-40B4-BE49-F238E27FC236}">
                <a16:creationId xmlns:a16="http://schemas.microsoft.com/office/drawing/2014/main" id="{11C984A4-D6E0-48AC-9E44-6951912A28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910388" y="5365750"/>
            <a:ext cx="2233612" cy="1492250"/>
          </a:xfrm>
          <a:custGeom>
            <a:avLst/>
            <a:gdLst>
              <a:gd name="T0" fmla="*/ 2221 w 5675"/>
              <a:gd name="T1" fmla="*/ 1154 h 3788"/>
              <a:gd name="T2" fmla="*/ 1208 w 5675"/>
              <a:gd name="T3" fmla="*/ 971 h 3788"/>
              <a:gd name="T4" fmla="*/ 2736 w 5675"/>
              <a:gd name="T5" fmla="*/ 829 h 3788"/>
              <a:gd name="T6" fmla="*/ 2544 w 5675"/>
              <a:gd name="T7" fmla="*/ 686 h 3788"/>
              <a:gd name="T8" fmla="*/ 2624 w 5675"/>
              <a:gd name="T9" fmla="*/ 562 h 3788"/>
              <a:gd name="T10" fmla="*/ 1437 w 5675"/>
              <a:gd name="T11" fmla="*/ 7 h 3788"/>
              <a:gd name="T12" fmla="*/ 1526 w 5675"/>
              <a:gd name="T13" fmla="*/ 593 h 3788"/>
              <a:gd name="T14" fmla="*/ 1625 w 5675"/>
              <a:gd name="T15" fmla="*/ 1410 h 3788"/>
              <a:gd name="T16" fmla="*/ 1754 w 5675"/>
              <a:gd name="T17" fmla="*/ 1771 h 3788"/>
              <a:gd name="T18" fmla="*/ 2028 w 5675"/>
              <a:gd name="T19" fmla="*/ 1972 h 3788"/>
              <a:gd name="T20" fmla="*/ 1969 w 5675"/>
              <a:gd name="T21" fmla="*/ 1341 h 3788"/>
              <a:gd name="T22" fmla="*/ 1978 w 5675"/>
              <a:gd name="T23" fmla="*/ 818 h 3788"/>
              <a:gd name="T24" fmla="*/ 2093 w 5675"/>
              <a:gd name="T25" fmla="*/ 1128 h 3788"/>
              <a:gd name="T26" fmla="*/ 2226 w 5675"/>
              <a:gd name="T27" fmla="*/ 930 h 3788"/>
              <a:gd name="T28" fmla="*/ 2159 w 5675"/>
              <a:gd name="T29" fmla="*/ 1338 h 3788"/>
              <a:gd name="T30" fmla="*/ 2100 w 5675"/>
              <a:gd name="T31" fmla="*/ 1897 h 3788"/>
              <a:gd name="T32" fmla="*/ 2469 w 5675"/>
              <a:gd name="T33" fmla="*/ 1496 h 3788"/>
              <a:gd name="T34" fmla="*/ 2529 w 5675"/>
              <a:gd name="T35" fmla="*/ 1119 h 3788"/>
              <a:gd name="T36" fmla="*/ 2507 w 5675"/>
              <a:gd name="T37" fmla="*/ 677 h 3788"/>
              <a:gd name="T38" fmla="*/ 2572 w 5675"/>
              <a:gd name="T39" fmla="*/ 125 h 3788"/>
              <a:gd name="T40" fmla="*/ 2627 w 5675"/>
              <a:gd name="T41" fmla="*/ 325 h 3788"/>
              <a:gd name="T42" fmla="*/ 2646 w 5675"/>
              <a:gd name="T43" fmla="*/ 548 h 3788"/>
              <a:gd name="T44" fmla="*/ 2653 w 5675"/>
              <a:gd name="T45" fmla="*/ 825 h 3788"/>
              <a:gd name="T46" fmla="*/ 2617 w 5675"/>
              <a:gd name="T47" fmla="*/ 1241 h 3788"/>
              <a:gd name="T48" fmla="*/ 2601 w 5675"/>
              <a:gd name="T49" fmla="*/ 2120 h 3788"/>
              <a:gd name="T50" fmla="*/ 2839 w 5675"/>
              <a:gd name="T51" fmla="*/ 856 h 3788"/>
              <a:gd name="T52" fmla="*/ 2958 w 5675"/>
              <a:gd name="T53" fmla="*/ 889 h 3788"/>
              <a:gd name="T54" fmla="*/ 2942 w 5675"/>
              <a:gd name="T55" fmla="*/ 1243 h 3788"/>
              <a:gd name="T56" fmla="*/ 2898 w 5675"/>
              <a:gd name="T57" fmla="*/ 1547 h 3788"/>
              <a:gd name="T58" fmla="*/ 3060 w 5675"/>
              <a:gd name="T59" fmla="*/ 2132 h 3788"/>
              <a:gd name="T60" fmla="*/ 3514 w 5675"/>
              <a:gd name="T61" fmla="*/ 1346 h 3788"/>
              <a:gd name="T62" fmla="*/ 3363 w 5675"/>
              <a:gd name="T63" fmla="*/ 1814 h 3788"/>
              <a:gd name="T64" fmla="*/ 3552 w 5675"/>
              <a:gd name="T65" fmla="*/ 2096 h 3788"/>
              <a:gd name="T66" fmla="*/ 3980 w 5675"/>
              <a:gd name="T67" fmla="*/ 1020 h 3788"/>
              <a:gd name="T68" fmla="*/ 3747 w 5675"/>
              <a:gd name="T69" fmla="*/ 1561 h 3788"/>
              <a:gd name="T70" fmla="*/ 3716 w 5675"/>
              <a:gd name="T71" fmla="*/ 2081 h 3788"/>
              <a:gd name="T72" fmla="*/ 3976 w 5675"/>
              <a:gd name="T73" fmla="*/ 1764 h 3788"/>
              <a:gd name="T74" fmla="*/ 3635 w 5675"/>
              <a:gd name="T75" fmla="*/ 2363 h 3788"/>
              <a:gd name="T76" fmla="*/ 3828 w 5675"/>
              <a:gd name="T77" fmla="*/ 2712 h 3788"/>
              <a:gd name="T78" fmla="*/ 4104 w 5675"/>
              <a:gd name="T79" fmla="*/ 2689 h 3788"/>
              <a:gd name="T80" fmla="*/ 4481 w 5675"/>
              <a:gd name="T81" fmla="*/ 2448 h 3788"/>
              <a:gd name="T82" fmla="*/ 4498 w 5675"/>
              <a:gd name="T83" fmla="*/ 2388 h 3788"/>
              <a:gd name="T84" fmla="*/ 4815 w 5675"/>
              <a:gd name="T85" fmla="*/ 2784 h 3788"/>
              <a:gd name="T86" fmla="*/ 4762 w 5675"/>
              <a:gd name="T87" fmla="*/ 2368 h 3788"/>
              <a:gd name="T88" fmla="*/ 4672 w 5675"/>
              <a:gd name="T89" fmla="*/ 1962 h 3788"/>
              <a:gd name="T90" fmla="*/ 4787 w 5675"/>
              <a:gd name="T91" fmla="*/ 2082 h 3788"/>
              <a:gd name="T92" fmla="*/ 4908 w 5675"/>
              <a:gd name="T93" fmla="*/ 2564 h 3788"/>
              <a:gd name="T94" fmla="*/ 5301 w 5675"/>
              <a:gd name="T95" fmla="*/ 2906 h 3788"/>
              <a:gd name="T96" fmla="*/ 5521 w 5675"/>
              <a:gd name="T97" fmla="*/ 2734 h 3788"/>
              <a:gd name="T98" fmla="*/ 155 w 5675"/>
              <a:gd name="T99" fmla="*/ 3788 h 3788"/>
              <a:gd name="T100" fmla="*/ 513 w 5675"/>
              <a:gd name="T101" fmla="*/ 3193 h 3788"/>
              <a:gd name="T102" fmla="*/ 269 w 5675"/>
              <a:gd name="T103" fmla="*/ 2892 h 3788"/>
              <a:gd name="T104" fmla="*/ 851 w 5675"/>
              <a:gd name="T105" fmla="*/ 2552 h 3788"/>
              <a:gd name="T106" fmla="*/ 1170 w 5675"/>
              <a:gd name="T107" fmla="*/ 2371 h 3788"/>
              <a:gd name="T108" fmla="*/ 1163 w 5675"/>
              <a:gd name="T109" fmla="*/ 1931 h 3788"/>
              <a:gd name="T110" fmla="*/ 1301 w 5675"/>
              <a:gd name="T111" fmla="*/ 1680 h 3788"/>
              <a:gd name="T112" fmla="*/ 1178 w 5675"/>
              <a:gd name="T113" fmla="*/ 1195 h 3788"/>
              <a:gd name="T114" fmla="*/ 1239 w 5675"/>
              <a:gd name="T115" fmla="*/ 748 h 3788"/>
              <a:gd name="T116" fmla="*/ 1332 w 5675"/>
              <a:gd name="T117" fmla="*/ 1370 h 3788"/>
              <a:gd name="T118" fmla="*/ 1378 w 5675"/>
              <a:gd name="T119" fmla="*/ 1965 h 3788"/>
              <a:gd name="T120" fmla="*/ 1535 w 5675"/>
              <a:gd name="T121" fmla="*/ 1188 h 3788"/>
              <a:gd name="T122" fmla="*/ 1347 w 5675"/>
              <a:gd name="T123" fmla="*/ 595 h 3788"/>
              <a:gd name="T124" fmla="*/ 1313 w 5675"/>
              <a:gd name="T125" fmla="*/ 263 h 3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675" h="3788">
                <a:moveTo>
                  <a:pt x="2811" y="1290"/>
                </a:moveTo>
                <a:lnTo>
                  <a:pt x="2803" y="1298"/>
                </a:lnTo>
                <a:lnTo>
                  <a:pt x="2791" y="1307"/>
                </a:lnTo>
                <a:lnTo>
                  <a:pt x="2777" y="1315"/>
                </a:lnTo>
                <a:lnTo>
                  <a:pt x="2765" y="1324"/>
                </a:lnTo>
                <a:lnTo>
                  <a:pt x="2755" y="1329"/>
                </a:lnTo>
                <a:lnTo>
                  <a:pt x="2751" y="1333"/>
                </a:lnTo>
                <a:lnTo>
                  <a:pt x="2749" y="1341"/>
                </a:lnTo>
                <a:lnTo>
                  <a:pt x="2748" y="1357"/>
                </a:lnTo>
                <a:lnTo>
                  <a:pt x="2746" y="1377"/>
                </a:lnTo>
                <a:lnTo>
                  <a:pt x="2744" y="1400"/>
                </a:lnTo>
                <a:lnTo>
                  <a:pt x="2744" y="1420"/>
                </a:lnTo>
                <a:lnTo>
                  <a:pt x="2746" y="1436"/>
                </a:lnTo>
                <a:lnTo>
                  <a:pt x="2751" y="1444"/>
                </a:lnTo>
                <a:lnTo>
                  <a:pt x="2762" y="1446"/>
                </a:lnTo>
                <a:lnTo>
                  <a:pt x="2770" y="1443"/>
                </a:lnTo>
                <a:lnTo>
                  <a:pt x="2794" y="1418"/>
                </a:lnTo>
                <a:lnTo>
                  <a:pt x="2803" y="1418"/>
                </a:lnTo>
                <a:lnTo>
                  <a:pt x="2805" y="1422"/>
                </a:lnTo>
                <a:lnTo>
                  <a:pt x="2805" y="1431"/>
                </a:lnTo>
                <a:lnTo>
                  <a:pt x="2803" y="1439"/>
                </a:lnTo>
                <a:lnTo>
                  <a:pt x="2803" y="1449"/>
                </a:lnTo>
                <a:lnTo>
                  <a:pt x="2805" y="1456"/>
                </a:lnTo>
                <a:lnTo>
                  <a:pt x="2811" y="1461"/>
                </a:lnTo>
                <a:lnTo>
                  <a:pt x="2813" y="1458"/>
                </a:lnTo>
                <a:lnTo>
                  <a:pt x="2818" y="1453"/>
                </a:lnTo>
                <a:lnTo>
                  <a:pt x="2824" y="1444"/>
                </a:lnTo>
                <a:lnTo>
                  <a:pt x="2830" y="1436"/>
                </a:lnTo>
                <a:lnTo>
                  <a:pt x="2836" y="1429"/>
                </a:lnTo>
                <a:lnTo>
                  <a:pt x="2837" y="1427"/>
                </a:lnTo>
                <a:lnTo>
                  <a:pt x="2839" y="1432"/>
                </a:lnTo>
                <a:lnTo>
                  <a:pt x="2839" y="1439"/>
                </a:lnTo>
                <a:lnTo>
                  <a:pt x="2837" y="1448"/>
                </a:lnTo>
                <a:lnTo>
                  <a:pt x="2837" y="1456"/>
                </a:lnTo>
                <a:lnTo>
                  <a:pt x="2839" y="1461"/>
                </a:lnTo>
                <a:lnTo>
                  <a:pt x="2846" y="1461"/>
                </a:lnTo>
                <a:lnTo>
                  <a:pt x="2848" y="1465"/>
                </a:lnTo>
                <a:lnTo>
                  <a:pt x="2849" y="1467"/>
                </a:lnTo>
                <a:lnTo>
                  <a:pt x="2851" y="1467"/>
                </a:lnTo>
                <a:lnTo>
                  <a:pt x="2851" y="1463"/>
                </a:lnTo>
                <a:lnTo>
                  <a:pt x="2849" y="1461"/>
                </a:lnTo>
                <a:lnTo>
                  <a:pt x="2846" y="1461"/>
                </a:lnTo>
                <a:lnTo>
                  <a:pt x="2856" y="1451"/>
                </a:lnTo>
                <a:lnTo>
                  <a:pt x="2860" y="1443"/>
                </a:lnTo>
                <a:lnTo>
                  <a:pt x="2858" y="1432"/>
                </a:lnTo>
                <a:lnTo>
                  <a:pt x="2855" y="1420"/>
                </a:lnTo>
                <a:lnTo>
                  <a:pt x="2855" y="1410"/>
                </a:lnTo>
                <a:lnTo>
                  <a:pt x="2856" y="1406"/>
                </a:lnTo>
                <a:lnTo>
                  <a:pt x="2860" y="1405"/>
                </a:lnTo>
                <a:lnTo>
                  <a:pt x="2863" y="1400"/>
                </a:lnTo>
                <a:lnTo>
                  <a:pt x="2867" y="1396"/>
                </a:lnTo>
                <a:lnTo>
                  <a:pt x="2870" y="1391"/>
                </a:lnTo>
                <a:lnTo>
                  <a:pt x="2872" y="1384"/>
                </a:lnTo>
                <a:lnTo>
                  <a:pt x="2875" y="1369"/>
                </a:lnTo>
                <a:lnTo>
                  <a:pt x="2877" y="1348"/>
                </a:lnTo>
                <a:lnTo>
                  <a:pt x="2880" y="1329"/>
                </a:lnTo>
                <a:lnTo>
                  <a:pt x="2880" y="1307"/>
                </a:lnTo>
                <a:lnTo>
                  <a:pt x="2875" y="1303"/>
                </a:lnTo>
                <a:lnTo>
                  <a:pt x="2865" y="1300"/>
                </a:lnTo>
                <a:lnTo>
                  <a:pt x="2851" y="1295"/>
                </a:lnTo>
                <a:lnTo>
                  <a:pt x="2837" y="1291"/>
                </a:lnTo>
                <a:lnTo>
                  <a:pt x="2822" y="1290"/>
                </a:lnTo>
                <a:lnTo>
                  <a:pt x="2811" y="1290"/>
                </a:lnTo>
                <a:close/>
                <a:moveTo>
                  <a:pt x="2655" y="1243"/>
                </a:moveTo>
                <a:lnTo>
                  <a:pt x="2648" y="1247"/>
                </a:lnTo>
                <a:lnTo>
                  <a:pt x="2646" y="1248"/>
                </a:lnTo>
                <a:lnTo>
                  <a:pt x="2646" y="1252"/>
                </a:lnTo>
                <a:lnTo>
                  <a:pt x="2648" y="1255"/>
                </a:lnTo>
                <a:lnTo>
                  <a:pt x="2648" y="1257"/>
                </a:lnTo>
                <a:lnTo>
                  <a:pt x="2650" y="1259"/>
                </a:lnTo>
                <a:lnTo>
                  <a:pt x="2656" y="1255"/>
                </a:lnTo>
                <a:lnTo>
                  <a:pt x="2658" y="1253"/>
                </a:lnTo>
                <a:lnTo>
                  <a:pt x="2658" y="1247"/>
                </a:lnTo>
                <a:lnTo>
                  <a:pt x="2655" y="1243"/>
                </a:lnTo>
                <a:close/>
                <a:moveTo>
                  <a:pt x="2765" y="1221"/>
                </a:moveTo>
                <a:lnTo>
                  <a:pt x="2762" y="1222"/>
                </a:lnTo>
                <a:lnTo>
                  <a:pt x="2760" y="1226"/>
                </a:lnTo>
                <a:lnTo>
                  <a:pt x="2760" y="1229"/>
                </a:lnTo>
                <a:lnTo>
                  <a:pt x="2762" y="1231"/>
                </a:lnTo>
                <a:lnTo>
                  <a:pt x="2765" y="1229"/>
                </a:lnTo>
                <a:lnTo>
                  <a:pt x="2770" y="1224"/>
                </a:lnTo>
                <a:lnTo>
                  <a:pt x="2768" y="1221"/>
                </a:lnTo>
                <a:lnTo>
                  <a:pt x="2765" y="1221"/>
                </a:lnTo>
                <a:close/>
                <a:moveTo>
                  <a:pt x="2880" y="1204"/>
                </a:moveTo>
                <a:lnTo>
                  <a:pt x="2879" y="1207"/>
                </a:lnTo>
                <a:lnTo>
                  <a:pt x="2872" y="1216"/>
                </a:lnTo>
                <a:lnTo>
                  <a:pt x="2861" y="1224"/>
                </a:lnTo>
                <a:lnTo>
                  <a:pt x="2851" y="1236"/>
                </a:lnTo>
                <a:lnTo>
                  <a:pt x="2841" y="1250"/>
                </a:lnTo>
                <a:lnTo>
                  <a:pt x="2837" y="1262"/>
                </a:lnTo>
                <a:lnTo>
                  <a:pt x="2837" y="1272"/>
                </a:lnTo>
                <a:lnTo>
                  <a:pt x="2841" y="1274"/>
                </a:lnTo>
                <a:lnTo>
                  <a:pt x="2848" y="1279"/>
                </a:lnTo>
                <a:lnTo>
                  <a:pt x="2860" y="1283"/>
                </a:lnTo>
                <a:lnTo>
                  <a:pt x="2870" y="1288"/>
                </a:lnTo>
                <a:lnTo>
                  <a:pt x="2880" y="1290"/>
                </a:lnTo>
                <a:lnTo>
                  <a:pt x="2880" y="1272"/>
                </a:lnTo>
                <a:lnTo>
                  <a:pt x="2889" y="1253"/>
                </a:lnTo>
                <a:lnTo>
                  <a:pt x="2891" y="1233"/>
                </a:lnTo>
                <a:lnTo>
                  <a:pt x="2887" y="1214"/>
                </a:lnTo>
                <a:lnTo>
                  <a:pt x="2880" y="1204"/>
                </a:lnTo>
                <a:close/>
                <a:moveTo>
                  <a:pt x="2448" y="1202"/>
                </a:moveTo>
                <a:lnTo>
                  <a:pt x="2446" y="1205"/>
                </a:lnTo>
                <a:lnTo>
                  <a:pt x="2445" y="1207"/>
                </a:lnTo>
                <a:lnTo>
                  <a:pt x="2446" y="1204"/>
                </a:lnTo>
                <a:lnTo>
                  <a:pt x="2448" y="1202"/>
                </a:lnTo>
                <a:close/>
                <a:moveTo>
                  <a:pt x="2932" y="1159"/>
                </a:moveTo>
                <a:lnTo>
                  <a:pt x="2927" y="1164"/>
                </a:lnTo>
                <a:lnTo>
                  <a:pt x="2923" y="1169"/>
                </a:lnTo>
                <a:lnTo>
                  <a:pt x="2922" y="1173"/>
                </a:lnTo>
                <a:lnTo>
                  <a:pt x="2918" y="1176"/>
                </a:lnTo>
                <a:lnTo>
                  <a:pt x="2917" y="1176"/>
                </a:lnTo>
                <a:lnTo>
                  <a:pt x="2915" y="1178"/>
                </a:lnTo>
                <a:lnTo>
                  <a:pt x="2915" y="1195"/>
                </a:lnTo>
                <a:lnTo>
                  <a:pt x="2917" y="1200"/>
                </a:lnTo>
                <a:lnTo>
                  <a:pt x="2917" y="1204"/>
                </a:lnTo>
                <a:lnTo>
                  <a:pt x="2918" y="1205"/>
                </a:lnTo>
                <a:lnTo>
                  <a:pt x="2920" y="1205"/>
                </a:lnTo>
                <a:lnTo>
                  <a:pt x="2923" y="1202"/>
                </a:lnTo>
                <a:lnTo>
                  <a:pt x="2925" y="1197"/>
                </a:lnTo>
                <a:lnTo>
                  <a:pt x="2929" y="1193"/>
                </a:lnTo>
                <a:lnTo>
                  <a:pt x="2934" y="1178"/>
                </a:lnTo>
                <a:lnTo>
                  <a:pt x="2934" y="1173"/>
                </a:lnTo>
                <a:lnTo>
                  <a:pt x="2936" y="1167"/>
                </a:lnTo>
                <a:lnTo>
                  <a:pt x="2936" y="1162"/>
                </a:lnTo>
                <a:lnTo>
                  <a:pt x="2932" y="1159"/>
                </a:lnTo>
                <a:close/>
                <a:moveTo>
                  <a:pt x="2960" y="1147"/>
                </a:moveTo>
                <a:lnTo>
                  <a:pt x="2958" y="1149"/>
                </a:lnTo>
                <a:lnTo>
                  <a:pt x="2958" y="1154"/>
                </a:lnTo>
                <a:lnTo>
                  <a:pt x="2961" y="1157"/>
                </a:lnTo>
                <a:lnTo>
                  <a:pt x="2965" y="1157"/>
                </a:lnTo>
                <a:lnTo>
                  <a:pt x="2967" y="1155"/>
                </a:lnTo>
                <a:lnTo>
                  <a:pt x="2967" y="1150"/>
                </a:lnTo>
                <a:lnTo>
                  <a:pt x="2965" y="1149"/>
                </a:lnTo>
                <a:lnTo>
                  <a:pt x="2963" y="1149"/>
                </a:lnTo>
                <a:lnTo>
                  <a:pt x="2961" y="1147"/>
                </a:lnTo>
                <a:lnTo>
                  <a:pt x="2960" y="1147"/>
                </a:lnTo>
                <a:close/>
                <a:moveTo>
                  <a:pt x="2231" y="1143"/>
                </a:moveTo>
                <a:lnTo>
                  <a:pt x="2227" y="1145"/>
                </a:lnTo>
                <a:lnTo>
                  <a:pt x="2222" y="1147"/>
                </a:lnTo>
                <a:lnTo>
                  <a:pt x="2219" y="1150"/>
                </a:lnTo>
                <a:lnTo>
                  <a:pt x="2219" y="1152"/>
                </a:lnTo>
                <a:lnTo>
                  <a:pt x="2221" y="1154"/>
                </a:lnTo>
                <a:lnTo>
                  <a:pt x="2224" y="1152"/>
                </a:lnTo>
                <a:lnTo>
                  <a:pt x="2227" y="1152"/>
                </a:lnTo>
                <a:lnTo>
                  <a:pt x="2234" y="1149"/>
                </a:lnTo>
                <a:lnTo>
                  <a:pt x="2236" y="1145"/>
                </a:lnTo>
                <a:lnTo>
                  <a:pt x="2236" y="1143"/>
                </a:lnTo>
                <a:lnTo>
                  <a:pt x="2231" y="1143"/>
                </a:lnTo>
                <a:close/>
                <a:moveTo>
                  <a:pt x="2937" y="1092"/>
                </a:moveTo>
                <a:lnTo>
                  <a:pt x="2934" y="1093"/>
                </a:lnTo>
                <a:lnTo>
                  <a:pt x="2932" y="1097"/>
                </a:lnTo>
                <a:lnTo>
                  <a:pt x="2932" y="1100"/>
                </a:lnTo>
                <a:lnTo>
                  <a:pt x="2934" y="1102"/>
                </a:lnTo>
                <a:lnTo>
                  <a:pt x="2937" y="1100"/>
                </a:lnTo>
                <a:lnTo>
                  <a:pt x="2942" y="1095"/>
                </a:lnTo>
                <a:lnTo>
                  <a:pt x="2941" y="1092"/>
                </a:lnTo>
                <a:lnTo>
                  <a:pt x="2937" y="1092"/>
                </a:lnTo>
                <a:close/>
                <a:moveTo>
                  <a:pt x="1500" y="1092"/>
                </a:moveTo>
                <a:lnTo>
                  <a:pt x="1495" y="1093"/>
                </a:lnTo>
                <a:lnTo>
                  <a:pt x="1488" y="1097"/>
                </a:lnTo>
                <a:lnTo>
                  <a:pt x="1488" y="1100"/>
                </a:lnTo>
                <a:lnTo>
                  <a:pt x="1490" y="1102"/>
                </a:lnTo>
                <a:lnTo>
                  <a:pt x="1494" y="1100"/>
                </a:lnTo>
                <a:lnTo>
                  <a:pt x="1497" y="1100"/>
                </a:lnTo>
                <a:lnTo>
                  <a:pt x="1504" y="1097"/>
                </a:lnTo>
                <a:lnTo>
                  <a:pt x="1506" y="1093"/>
                </a:lnTo>
                <a:lnTo>
                  <a:pt x="1506" y="1092"/>
                </a:lnTo>
                <a:lnTo>
                  <a:pt x="1500" y="1092"/>
                </a:lnTo>
                <a:close/>
                <a:moveTo>
                  <a:pt x="2906" y="1066"/>
                </a:moveTo>
                <a:lnTo>
                  <a:pt x="2905" y="1069"/>
                </a:lnTo>
                <a:lnTo>
                  <a:pt x="2896" y="1073"/>
                </a:lnTo>
                <a:lnTo>
                  <a:pt x="2884" y="1075"/>
                </a:lnTo>
                <a:lnTo>
                  <a:pt x="2872" y="1075"/>
                </a:lnTo>
                <a:lnTo>
                  <a:pt x="2861" y="1078"/>
                </a:lnTo>
                <a:lnTo>
                  <a:pt x="2848" y="1081"/>
                </a:lnTo>
                <a:lnTo>
                  <a:pt x="2832" y="1087"/>
                </a:lnTo>
                <a:lnTo>
                  <a:pt x="2818" y="1093"/>
                </a:lnTo>
                <a:lnTo>
                  <a:pt x="2808" y="1097"/>
                </a:lnTo>
                <a:lnTo>
                  <a:pt x="2803" y="1100"/>
                </a:lnTo>
                <a:lnTo>
                  <a:pt x="2801" y="1106"/>
                </a:lnTo>
                <a:lnTo>
                  <a:pt x="2798" y="1118"/>
                </a:lnTo>
                <a:lnTo>
                  <a:pt x="2794" y="1133"/>
                </a:lnTo>
                <a:lnTo>
                  <a:pt x="2791" y="1150"/>
                </a:lnTo>
                <a:lnTo>
                  <a:pt x="2787" y="1169"/>
                </a:lnTo>
                <a:lnTo>
                  <a:pt x="2786" y="1185"/>
                </a:lnTo>
                <a:lnTo>
                  <a:pt x="2784" y="1197"/>
                </a:lnTo>
                <a:lnTo>
                  <a:pt x="2786" y="1204"/>
                </a:lnTo>
                <a:lnTo>
                  <a:pt x="2787" y="1202"/>
                </a:lnTo>
                <a:lnTo>
                  <a:pt x="2808" y="1202"/>
                </a:lnTo>
                <a:lnTo>
                  <a:pt x="2824" y="1200"/>
                </a:lnTo>
                <a:lnTo>
                  <a:pt x="2837" y="1195"/>
                </a:lnTo>
                <a:lnTo>
                  <a:pt x="2848" y="1188"/>
                </a:lnTo>
                <a:lnTo>
                  <a:pt x="2853" y="1178"/>
                </a:lnTo>
                <a:lnTo>
                  <a:pt x="2863" y="1161"/>
                </a:lnTo>
                <a:lnTo>
                  <a:pt x="2867" y="1159"/>
                </a:lnTo>
                <a:lnTo>
                  <a:pt x="2872" y="1159"/>
                </a:lnTo>
                <a:lnTo>
                  <a:pt x="2875" y="1157"/>
                </a:lnTo>
                <a:lnTo>
                  <a:pt x="2884" y="1157"/>
                </a:lnTo>
                <a:lnTo>
                  <a:pt x="2889" y="1152"/>
                </a:lnTo>
                <a:lnTo>
                  <a:pt x="2891" y="1149"/>
                </a:lnTo>
                <a:lnTo>
                  <a:pt x="2891" y="1145"/>
                </a:lnTo>
                <a:lnTo>
                  <a:pt x="2889" y="1142"/>
                </a:lnTo>
                <a:lnTo>
                  <a:pt x="2889" y="1136"/>
                </a:lnTo>
                <a:lnTo>
                  <a:pt x="2887" y="1133"/>
                </a:lnTo>
                <a:lnTo>
                  <a:pt x="2887" y="1130"/>
                </a:lnTo>
                <a:lnTo>
                  <a:pt x="2889" y="1126"/>
                </a:lnTo>
                <a:lnTo>
                  <a:pt x="2899" y="1126"/>
                </a:lnTo>
                <a:lnTo>
                  <a:pt x="2905" y="1128"/>
                </a:lnTo>
                <a:lnTo>
                  <a:pt x="2913" y="1128"/>
                </a:lnTo>
                <a:lnTo>
                  <a:pt x="2915" y="1126"/>
                </a:lnTo>
                <a:lnTo>
                  <a:pt x="2918" y="1111"/>
                </a:lnTo>
                <a:lnTo>
                  <a:pt x="2918" y="1093"/>
                </a:lnTo>
                <a:lnTo>
                  <a:pt x="2915" y="1078"/>
                </a:lnTo>
                <a:lnTo>
                  <a:pt x="2906" y="1066"/>
                </a:lnTo>
                <a:close/>
                <a:moveTo>
                  <a:pt x="2429" y="1066"/>
                </a:moveTo>
                <a:lnTo>
                  <a:pt x="2427" y="1068"/>
                </a:lnTo>
                <a:lnTo>
                  <a:pt x="2426" y="1071"/>
                </a:lnTo>
                <a:lnTo>
                  <a:pt x="2424" y="1073"/>
                </a:lnTo>
                <a:lnTo>
                  <a:pt x="2427" y="1076"/>
                </a:lnTo>
                <a:lnTo>
                  <a:pt x="2429" y="1075"/>
                </a:lnTo>
                <a:lnTo>
                  <a:pt x="2432" y="1073"/>
                </a:lnTo>
                <a:lnTo>
                  <a:pt x="2434" y="1071"/>
                </a:lnTo>
                <a:lnTo>
                  <a:pt x="2434" y="1066"/>
                </a:lnTo>
                <a:lnTo>
                  <a:pt x="2429" y="1066"/>
                </a:lnTo>
                <a:close/>
                <a:moveTo>
                  <a:pt x="1490" y="1061"/>
                </a:moveTo>
                <a:lnTo>
                  <a:pt x="1488" y="1063"/>
                </a:lnTo>
                <a:lnTo>
                  <a:pt x="1488" y="1068"/>
                </a:lnTo>
                <a:lnTo>
                  <a:pt x="1492" y="1071"/>
                </a:lnTo>
                <a:lnTo>
                  <a:pt x="1495" y="1071"/>
                </a:lnTo>
                <a:lnTo>
                  <a:pt x="1497" y="1069"/>
                </a:lnTo>
                <a:lnTo>
                  <a:pt x="1497" y="1064"/>
                </a:lnTo>
                <a:lnTo>
                  <a:pt x="1495" y="1063"/>
                </a:lnTo>
                <a:lnTo>
                  <a:pt x="1494" y="1063"/>
                </a:lnTo>
                <a:lnTo>
                  <a:pt x="1492" y="1061"/>
                </a:lnTo>
                <a:lnTo>
                  <a:pt x="1490" y="1061"/>
                </a:lnTo>
                <a:close/>
                <a:moveTo>
                  <a:pt x="2905" y="1049"/>
                </a:moveTo>
                <a:lnTo>
                  <a:pt x="2901" y="1051"/>
                </a:lnTo>
                <a:lnTo>
                  <a:pt x="2898" y="1051"/>
                </a:lnTo>
                <a:lnTo>
                  <a:pt x="2891" y="1054"/>
                </a:lnTo>
                <a:lnTo>
                  <a:pt x="2889" y="1056"/>
                </a:lnTo>
                <a:lnTo>
                  <a:pt x="2889" y="1057"/>
                </a:lnTo>
                <a:lnTo>
                  <a:pt x="2891" y="1059"/>
                </a:lnTo>
                <a:lnTo>
                  <a:pt x="2894" y="1057"/>
                </a:lnTo>
                <a:lnTo>
                  <a:pt x="2899" y="1057"/>
                </a:lnTo>
                <a:lnTo>
                  <a:pt x="2906" y="1054"/>
                </a:lnTo>
                <a:lnTo>
                  <a:pt x="2906" y="1051"/>
                </a:lnTo>
                <a:lnTo>
                  <a:pt x="2905" y="1049"/>
                </a:lnTo>
                <a:close/>
                <a:moveTo>
                  <a:pt x="2577" y="990"/>
                </a:moveTo>
                <a:lnTo>
                  <a:pt x="2575" y="992"/>
                </a:lnTo>
                <a:lnTo>
                  <a:pt x="2574" y="995"/>
                </a:lnTo>
                <a:lnTo>
                  <a:pt x="2572" y="1001"/>
                </a:lnTo>
                <a:lnTo>
                  <a:pt x="2572" y="1008"/>
                </a:lnTo>
                <a:lnTo>
                  <a:pt x="2567" y="1011"/>
                </a:lnTo>
                <a:lnTo>
                  <a:pt x="2565" y="1014"/>
                </a:lnTo>
                <a:lnTo>
                  <a:pt x="2562" y="1020"/>
                </a:lnTo>
                <a:lnTo>
                  <a:pt x="2562" y="1030"/>
                </a:lnTo>
                <a:lnTo>
                  <a:pt x="2563" y="1033"/>
                </a:lnTo>
                <a:lnTo>
                  <a:pt x="2567" y="1037"/>
                </a:lnTo>
                <a:lnTo>
                  <a:pt x="2569" y="1037"/>
                </a:lnTo>
                <a:lnTo>
                  <a:pt x="2572" y="1033"/>
                </a:lnTo>
                <a:lnTo>
                  <a:pt x="2572" y="1030"/>
                </a:lnTo>
                <a:lnTo>
                  <a:pt x="2574" y="1025"/>
                </a:lnTo>
                <a:lnTo>
                  <a:pt x="2574" y="1016"/>
                </a:lnTo>
                <a:lnTo>
                  <a:pt x="2572" y="1008"/>
                </a:lnTo>
                <a:lnTo>
                  <a:pt x="2582" y="1004"/>
                </a:lnTo>
                <a:lnTo>
                  <a:pt x="2584" y="1002"/>
                </a:lnTo>
                <a:lnTo>
                  <a:pt x="2586" y="999"/>
                </a:lnTo>
                <a:lnTo>
                  <a:pt x="2586" y="994"/>
                </a:lnTo>
                <a:lnTo>
                  <a:pt x="2582" y="990"/>
                </a:lnTo>
                <a:lnTo>
                  <a:pt x="2577" y="990"/>
                </a:lnTo>
                <a:close/>
                <a:moveTo>
                  <a:pt x="1221" y="983"/>
                </a:moveTo>
                <a:lnTo>
                  <a:pt x="1228" y="990"/>
                </a:lnTo>
                <a:lnTo>
                  <a:pt x="1246" y="1011"/>
                </a:lnTo>
                <a:lnTo>
                  <a:pt x="1256" y="1025"/>
                </a:lnTo>
                <a:lnTo>
                  <a:pt x="1247" y="1016"/>
                </a:lnTo>
                <a:lnTo>
                  <a:pt x="1235" y="1009"/>
                </a:lnTo>
                <a:lnTo>
                  <a:pt x="1227" y="1002"/>
                </a:lnTo>
                <a:lnTo>
                  <a:pt x="1221" y="995"/>
                </a:lnTo>
                <a:lnTo>
                  <a:pt x="1220" y="994"/>
                </a:lnTo>
                <a:lnTo>
                  <a:pt x="1220" y="992"/>
                </a:lnTo>
                <a:lnTo>
                  <a:pt x="1221" y="983"/>
                </a:lnTo>
                <a:close/>
                <a:moveTo>
                  <a:pt x="1204" y="966"/>
                </a:moveTo>
                <a:lnTo>
                  <a:pt x="1206" y="966"/>
                </a:lnTo>
                <a:lnTo>
                  <a:pt x="1208" y="968"/>
                </a:lnTo>
                <a:lnTo>
                  <a:pt x="1208" y="971"/>
                </a:lnTo>
                <a:lnTo>
                  <a:pt x="1204" y="968"/>
                </a:lnTo>
                <a:lnTo>
                  <a:pt x="1204" y="966"/>
                </a:lnTo>
                <a:close/>
                <a:moveTo>
                  <a:pt x="2258" y="965"/>
                </a:moveTo>
                <a:lnTo>
                  <a:pt x="2262" y="965"/>
                </a:lnTo>
                <a:lnTo>
                  <a:pt x="2258" y="966"/>
                </a:lnTo>
                <a:lnTo>
                  <a:pt x="2258" y="965"/>
                </a:lnTo>
                <a:close/>
                <a:moveTo>
                  <a:pt x="2167" y="965"/>
                </a:moveTo>
                <a:lnTo>
                  <a:pt x="2167" y="973"/>
                </a:lnTo>
                <a:lnTo>
                  <a:pt x="2162" y="978"/>
                </a:lnTo>
                <a:lnTo>
                  <a:pt x="2160" y="982"/>
                </a:lnTo>
                <a:lnTo>
                  <a:pt x="2159" y="983"/>
                </a:lnTo>
                <a:lnTo>
                  <a:pt x="2160" y="985"/>
                </a:lnTo>
                <a:lnTo>
                  <a:pt x="2167" y="985"/>
                </a:lnTo>
                <a:lnTo>
                  <a:pt x="2174" y="982"/>
                </a:lnTo>
                <a:lnTo>
                  <a:pt x="2176" y="980"/>
                </a:lnTo>
                <a:lnTo>
                  <a:pt x="2179" y="978"/>
                </a:lnTo>
                <a:lnTo>
                  <a:pt x="2181" y="975"/>
                </a:lnTo>
                <a:lnTo>
                  <a:pt x="2181" y="971"/>
                </a:lnTo>
                <a:lnTo>
                  <a:pt x="2178" y="968"/>
                </a:lnTo>
                <a:lnTo>
                  <a:pt x="2174" y="966"/>
                </a:lnTo>
                <a:lnTo>
                  <a:pt x="2167" y="965"/>
                </a:lnTo>
                <a:close/>
                <a:moveTo>
                  <a:pt x="1211" y="963"/>
                </a:moveTo>
                <a:lnTo>
                  <a:pt x="1216" y="963"/>
                </a:lnTo>
                <a:lnTo>
                  <a:pt x="1221" y="965"/>
                </a:lnTo>
                <a:lnTo>
                  <a:pt x="1223" y="970"/>
                </a:lnTo>
                <a:lnTo>
                  <a:pt x="1221" y="980"/>
                </a:lnTo>
                <a:lnTo>
                  <a:pt x="1221" y="983"/>
                </a:lnTo>
                <a:lnTo>
                  <a:pt x="1216" y="977"/>
                </a:lnTo>
                <a:lnTo>
                  <a:pt x="1213" y="971"/>
                </a:lnTo>
                <a:lnTo>
                  <a:pt x="1209" y="968"/>
                </a:lnTo>
                <a:lnTo>
                  <a:pt x="1208" y="968"/>
                </a:lnTo>
                <a:lnTo>
                  <a:pt x="1209" y="966"/>
                </a:lnTo>
                <a:lnTo>
                  <a:pt x="1211" y="963"/>
                </a:lnTo>
                <a:close/>
                <a:moveTo>
                  <a:pt x="1263" y="946"/>
                </a:moveTo>
                <a:lnTo>
                  <a:pt x="1259" y="947"/>
                </a:lnTo>
                <a:lnTo>
                  <a:pt x="1254" y="952"/>
                </a:lnTo>
                <a:lnTo>
                  <a:pt x="1256" y="956"/>
                </a:lnTo>
                <a:lnTo>
                  <a:pt x="1259" y="956"/>
                </a:lnTo>
                <a:lnTo>
                  <a:pt x="1263" y="954"/>
                </a:lnTo>
                <a:lnTo>
                  <a:pt x="1264" y="951"/>
                </a:lnTo>
                <a:lnTo>
                  <a:pt x="1264" y="947"/>
                </a:lnTo>
                <a:lnTo>
                  <a:pt x="1263" y="946"/>
                </a:lnTo>
                <a:close/>
                <a:moveTo>
                  <a:pt x="2941" y="922"/>
                </a:moveTo>
                <a:lnTo>
                  <a:pt x="2939" y="923"/>
                </a:lnTo>
                <a:lnTo>
                  <a:pt x="2896" y="923"/>
                </a:lnTo>
                <a:lnTo>
                  <a:pt x="2879" y="925"/>
                </a:lnTo>
                <a:lnTo>
                  <a:pt x="2863" y="927"/>
                </a:lnTo>
                <a:lnTo>
                  <a:pt x="2855" y="930"/>
                </a:lnTo>
                <a:lnTo>
                  <a:pt x="2844" y="940"/>
                </a:lnTo>
                <a:lnTo>
                  <a:pt x="2834" y="975"/>
                </a:lnTo>
                <a:lnTo>
                  <a:pt x="2832" y="994"/>
                </a:lnTo>
                <a:lnTo>
                  <a:pt x="2834" y="1008"/>
                </a:lnTo>
                <a:lnTo>
                  <a:pt x="2837" y="1016"/>
                </a:lnTo>
                <a:lnTo>
                  <a:pt x="2832" y="1016"/>
                </a:lnTo>
                <a:lnTo>
                  <a:pt x="2830" y="1018"/>
                </a:lnTo>
                <a:lnTo>
                  <a:pt x="2830" y="1021"/>
                </a:lnTo>
                <a:lnTo>
                  <a:pt x="2829" y="1025"/>
                </a:lnTo>
                <a:lnTo>
                  <a:pt x="2825" y="1026"/>
                </a:lnTo>
                <a:lnTo>
                  <a:pt x="2824" y="1028"/>
                </a:lnTo>
                <a:lnTo>
                  <a:pt x="2824" y="1030"/>
                </a:lnTo>
                <a:lnTo>
                  <a:pt x="2827" y="1030"/>
                </a:lnTo>
                <a:lnTo>
                  <a:pt x="2829" y="1028"/>
                </a:lnTo>
                <a:lnTo>
                  <a:pt x="2829" y="1025"/>
                </a:lnTo>
                <a:lnTo>
                  <a:pt x="2832" y="1025"/>
                </a:lnTo>
                <a:lnTo>
                  <a:pt x="2836" y="1023"/>
                </a:lnTo>
                <a:lnTo>
                  <a:pt x="2837" y="1021"/>
                </a:lnTo>
                <a:lnTo>
                  <a:pt x="2837" y="1016"/>
                </a:lnTo>
                <a:lnTo>
                  <a:pt x="2846" y="1016"/>
                </a:lnTo>
                <a:lnTo>
                  <a:pt x="2848" y="1020"/>
                </a:lnTo>
                <a:lnTo>
                  <a:pt x="2849" y="1021"/>
                </a:lnTo>
                <a:lnTo>
                  <a:pt x="2851" y="1021"/>
                </a:lnTo>
                <a:lnTo>
                  <a:pt x="2855" y="1018"/>
                </a:lnTo>
                <a:lnTo>
                  <a:pt x="2855" y="1016"/>
                </a:lnTo>
                <a:lnTo>
                  <a:pt x="2858" y="1014"/>
                </a:lnTo>
                <a:lnTo>
                  <a:pt x="2860" y="1014"/>
                </a:lnTo>
                <a:lnTo>
                  <a:pt x="2860" y="1011"/>
                </a:lnTo>
                <a:lnTo>
                  <a:pt x="2856" y="1008"/>
                </a:lnTo>
                <a:lnTo>
                  <a:pt x="2855" y="1008"/>
                </a:lnTo>
                <a:lnTo>
                  <a:pt x="2863" y="997"/>
                </a:lnTo>
                <a:lnTo>
                  <a:pt x="2868" y="994"/>
                </a:lnTo>
                <a:lnTo>
                  <a:pt x="2874" y="995"/>
                </a:lnTo>
                <a:lnTo>
                  <a:pt x="2879" y="1001"/>
                </a:lnTo>
                <a:lnTo>
                  <a:pt x="2884" y="1008"/>
                </a:lnTo>
                <a:lnTo>
                  <a:pt x="2891" y="1014"/>
                </a:lnTo>
                <a:lnTo>
                  <a:pt x="2898" y="1018"/>
                </a:lnTo>
                <a:lnTo>
                  <a:pt x="2906" y="1016"/>
                </a:lnTo>
                <a:lnTo>
                  <a:pt x="2915" y="1009"/>
                </a:lnTo>
                <a:lnTo>
                  <a:pt x="2923" y="995"/>
                </a:lnTo>
                <a:lnTo>
                  <a:pt x="2932" y="978"/>
                </a:lnTo>
                <a:lnTo>
                  <a:pt x="2937" y="959"/>
                </a:lnTo>
                <a:lnTo>
                  <a:pt x="2941" y="942"/>
                </a:lnTo>
                <a:lnTo>
                  <a:pt x="2942" y="928"/>
                </a:lnTo>
                <a:lnTo>
                  <a:pt x="2941" y="922"/>
                </a:lnTo>
                <a:close/>
                <a:moveTo>
                  <a:pt x="2553" y="911"/>
                </a:moveTo>
                <a:lnTo>
                  <a:pt x="2550" y="913"/>
                </a:lnTo>
                <a:lnTo>
                  <a:pt x="2544" y="918"/>
                </a:lnTo>
                <a:lnTo>
                  <a:pt x="2546" y="922"/>
                </a:lnTo>
                <a:lnTo>
                  <a:pt x="2550" y="922"/>
                </a:lnTo>
                <a:lnTo>
                  <a:pt x="2553" y="920"/>
                </a:lnTo>
                <a:lnTo>
                  <a:pt x="2555" y="916"/>
                </a:lnTo>
                <a:lnTo>
                  <a:pt x="2555" y="913"/>
                </a:lnTo>
                <a:lnTo>
                  <a:pt x="2553" y="911"/>
                </a:lnTo>
                <a:close/>
                <a:moveTo>
                  <a:pt x="2543" y="894"/>
                </a:moveTo>
                <a:lnTo>
                  <a:pt x="2539" y="896"/>
                </a:lnTo>
                <a:lnTo>
                  <a:pt x="2538" y="899"/>
                </a:lnTo>
                <a:lnTo>
                  <a:pt x="2538" y="904"/>
                </a:lnTo>
                <a:lnTo>
                  <a:pt x="2532" y="904"/>
                </a:lnTo>
                <a:lnTo>
                  <a:pt x="2529" y="906"/>
                </a:lnTo>
                <a:lnTo>
                  <a:pt x="2527" y="910"/>
                </a:lnTo>
                <a:lnTo>
                  <a:pt x="2527" y="913"/>
                </a:lnTo>
                <a:lnTo>
                  <a:pt x="2529" y="916"/>
                </a:lnTo>
                <a:lnTo>
                  <a:pt x="2532" y="920"/>
                </a:lnTo>
                <a:lnTo>
                  <a:pt x="2536" y="920"/>
                </a:lnTo>
                <a:lnTo>
                  <a:pt x="2538" y="918"/>
                </a:lnTo>
                <a:lnTo>
                  <a:pt x="2538" y="915"/>
                </a:lnTo>
                <a:lnTo>
                  <a:pt x="2539" y="911"/>
                </a:lnTo>
                <a:lnTo>
                  <a:pt x="2538" y="904"/>
                </a:lnTo>
                <a:lnTo>
                  <a:pt x="2544" y="906"/>
                </a:lnTo>
                <a:lnTo>
                  <a:pt x="2548" y="904"/>
                </a:lnTo>
                <a:lnTo>
                  <a:pt x="2551" y="904"/>
                </a:lnTo>
                <a:lnTo>
                  <a:pt x="2553" y="903"/>
                </a:lnTo>
                <a:lnTo>
                  <a:pt x="2553" y="899"/>
                </a:lnTo>
                <a:lnTo>
                  <a:pt x="2550" y="896"/>
                </a:lnTo>
                <a:lnTo>
                  <a:pt x="2546" y="894"/>
                </a:lnTo>
                <a:lnTo>
                  <a:pt x="2543" y="894"/>
                </a:lnTo>
                <a:close/>
                <a:moveTo>
                  <a:pt x="2596" y="885"/>
                </a:moveTo>
                <a:lnTo>
                  <a:pt x="2593" y="887"/>
                </a:lnTo>
                <a:lnTo>
                  <a:pt x="2588" y="892"/>
                </a:lnTo>
                <a:lnTo>
                  <a:pt x="2589" y="896"/>
                </a:lnTo>
                <a:lnTo>
                  <a:pt x="2593" y="896"/>
                </a:lnTo>
                <a:lnTo>
                  <a:pt x="2596" y="894"/>
                </a:lnTo>
                <a:lnTo>
                  <a:pt x="2598" y="891"/>
                </a:lnTo>
                <a:lnTo>
                  <a:pt x="2598" y="887"/>
                </a:lnTo>
                <a:lnTo>
                  <a:pt x="2596" y="885"/>
                </a:lnTo>
                <a:close/>
                <a:moveTo>
                  <a:pt x="2732" y="825"/>
                </a:moveTo>
                <a:lnTo>
                  <a:pt x="2731" y="827"/>
                </a:lnTo>
                <a:lnTo>
                  <a:pt x="2727" y="829"/>
                </a:lnTo>
                <a:lnTo>
                  <a:pt x="2725" y="830"/>
                </a:lnTo>
                <a:lnTo>
                  <a:pt x="2725" y="836"/>
                </a:lnTo>
                <a:lnTo>
                  <a:pt x="2731" y="836"/>
                </a:lnTo>
                <a:lnTo>
                  <a:pt x="2732" y="834"/>
                </a:lnTo>
                <a:lnTo>
                  <a:pt x="2734" y="830"/>
                </a:lnTo>
                <a:lnTo>
                  <a:pt x="2736" y="829"/>
                </a:lnTo>
                <a:lnTo>
                  <a:pt x="2732" y="825"/>
                </a:lnTo>
                <a:close/>
                <a:moveTo>
                  <a:pt x="2536" y="825"/>
                </a:moveTo>
                <a:lnTo>
                  <a:pt x="2531" y="830"/>
                </a:lnTo>
                <a:lnTo>
                  <a:pt x="2529" y="839"/>
                </a:lnTo>
                <a:lnTo>
                  <a:pt x="2527" y="849"/>
                </a:lnTo>
                <a:lnTo>
                  <a:pt x="2527" y="860"/>
                </a:lnTo>
                <a:lnTo>
                  <a:pt x="2531" y="867"/>
                </a:lnTo>
                <a:lnTo>
                  <a:pt x="2538" y="870"/>
                </a:lnTo>
                <a:lnTo>
                  <a:pt x="2539" y="873"/>
                </a:lnTo>
                <a:lnTo>
                  <a:pt x="2541" y="875"/>
                </a:lnTo>
                <a:lnTo>
                  <a:pt x="2543" y="875"/>
                </a:lnTo>
                <a:lnTo>
                  <a:pt x="2543" y="872"/>
                </a:lnTo>
                <a:lnTo>
                  <a:pt x="2541" y="870"/>
                </a:lnTo>
                <a:lnTo>
                  <a:pt x="2538" y="870"/>
                </a:lnTo>
                <a:lnTo>
                  <a:pt x="2538" y="863"/>
                </a:lnTo>
                <a:lnTo>
                  <a:pt x="2539" y="858"/>
                </a:lnTo>
                <a:lnTo>
                  <a:pt x="2555" y="853"/>
                </a:lnTo>
                <a:lnTo>
                  <a:pt x="2557" y="849"/>
                </a:lnTo>
                <a:lnTo>
                  <a:pt x="2555" y="844"/>
                </a:lnTo>
                <a:lnTo>
                  <a:pt x="2546" y="836"/>
                </a:lnTo>
                <a:lnTo>
                  <a:pt x="2541" y="827"/>
                </a:lnTo>
                <a:lnTo>
                  <a:pt x="2536" y="825"/>
                </a:lnTo>
                <a:close/>
                <a:moveTo>
                  <a:pt x="3051" y="808"/>
                </a:moveTo>
                <a:lnTo>
                  <a:pt x="3053" y="808"/>
                </a:lnTo>
                <a:lnTo>
                  <a:pt x="3053" y="810"/>
                </a:lnTo>
                <a:lnTo>
                  <a:pt x="3051" y="808"/>
                </a:lnTo>
                <a:close/>
                <a:moveTo>
                  <a:pt x="2942" y="803"/>
                </a:moveTo>
                <a:lnTo>
                  <a:pt x="2941" y="805"/>
                </a:lnTo>
                <a:lnTo>
                  <a:pt x="2939" y="805"/>
                </a:lnTo>
                <a:lnTo>
                  <a:pt x="2934" y="806"/>
                </a:lnTo>
                <a:lnTo>
                  <a:pt x="2929" y="806"/>
                </a:lnTo>
                <a:lnTo>
                  <a:pt x="2923" y="808"/>
                </a:lnTo>
                <a:lnTo>
                  <a:pt x="2920" y="808"/>
                </a:lnTo>
                <a:lnTo>
                  <a:pt x="2917" y="810"/>
                </a:lnTo>
                <a:lnTo>
                  <a:pt x="2915" y="810"/>
                </a:lnTo>
                <a:lnTo>
                  <a:pt x="2903" y="820"/>
                </a:lnTo>
                <a:lnTo>
                  <a:pt x="2892" y="834"/>
                </a:lnTo>
                <a:lnTo>
                  <a:pt x="2884" y="851"/>
                </a:lnTo>
                <a:lnTo>
                  <a:pt x="2880" y="870"/>
                </a:lnTo>
                <a:lnTo>
                  <a:pt x="2879" y="870"/>
                </a:lnTo>
                <a:lnTo>
                  <a:pt x="2872" y="873"/>
                </a:lnTo>
                <a:lnTo>
                  <a:pt x="2870" y="877"/>
                </a:lnTo>
                <a:lnTo>
                  <a:pt x="2867" y="877"/>
                </a:lnTo>
                <a:lnTo>
                  <a:pt x="2865" y="879"/>
                </a:lnTo>
                <a:lnTo>
                  <a:pt x="2863" y="879"/>
                </a:lnTo>
                <a:lnTo>
                  <a:pt x="2867" y="885"/>
                </a:lnTo>
                <a:lnTo>
                  <a:pt x="2868" y="891"/>
                </a:lnTo>
                <a:lnTo>
                  <a:pt x="2870" y="894"/>
                </a:lnTo>
                <a:lnTo>
                  <a:pt x="2875" y="894"/>
                </a:lnTo>
                <a:lnTo>
                  <a:pt x="2879" y="891"/>
                </a:lnTo>
                <a:lnTo>
                  <a:pt x="2886" y="887"/>
                </a:lnTo>
                <a:lnTo>
                  <a:pt x="2889" y="887"/>
                </a:lnTo>
                <a:lnTo>
                  <a:pt x="2889" y="889"/>
                </a:lnTo>
                <a:lnTo>
                  <a:pt x="2891" y="892"/>
                </a:lnTo>
                <a:lnTo>
                  <a:pt x="2891" y="894"/>
                </a:lnTo>
                <a:lnTo>
                  <a:pt x="2892" y="896"/>
                </a:lnTo>
                <a:lnTo>
                  <a:pt x="2898" y="896"/>
                </a:lnTo>
                <a:lnTo>
                  <a:pt x="2906" y="889"/>
                </a:lnTo>
                <a:lnTo>
                  <a:pt x="2910" y="880"/>
                </a:lnTo>
                <a:lnTo>
                  <a:pt x="2911" y="873"/>
                </a:lnTo>
                <a:lnTo>
                  <a:pt x="2911" y="865"/>
                </a:lnTo>
                <a:lnTo>
                  <a:pt x="2913" y="861"/>
                </a:lnTo>
                <a:lnTo>
                  <a:pt x="2917" y="858"/>
                </a:lnTo>
                <a:lnTo>
                  <a:pt x="2923" y="861"/>
                </a:lnTo>
                <a:lnTo>
                  <a:pt x="2923" y="865"/>
                </a:lnTo>
                <a:lnTo>
                  <a:pt x="2925" y="873"/>
                </a:lnTo>
                <a:lnTo>
                  <a:pt x="2929" y="885"/>
                </a:lnTo>
                <a:lnTo>
                  <a:pt x="2939" y="910"/>
                </a:lnTo>
                <a:lnTo>
                  <a:pt x="2944" y="915"/>
                </a:lnTo>
                <a:lnTo>
                  <a:pt x="2949" y="913"/>
                </a:lnTo>
                <a:lnTo>
                  <a:pt x="2954" y="897"/>
                </a:lnTo>
                <a:lnTo>
                  <a:pt x="2956" y="877"/>
                </a:lnTo>
                <a:lnTo>
                  <a:pt x="2956" y="853"/>
                </a:lnTo>
                <a:lnTo>
                  <a:pt x="2953" y="830"/>
                </a:lnTo>
                <a:lnTo>
                  <a:pt x="2948" y="811"/>
                </a:lnTo>
                <a:lnTo>
                  <a:pt x="2942" y="803"/>
                </a:lnTo>
                <a:close/>
                <a:moveTo>
                  <a:pt x="2939" y="756"/>
                </a:moveTo>
                <a:lnTo>
                  <a:pt x="2937" y="758"/>
                </a:lnTo>
                <a:lnTo>
                  <a:pt x="2934" y="760"/>
                </a:lnTo>
                <a:lnTo>
                  <a:pt x="2932" y="762"/>
                </a:lnTo>
                <a:lnTo>
                  <a:pt x="2932" y="767"/>
                </a:lnTo>
                <a:lnTo>
                  <a:pt x="2937" y="767"/>
                </a:lnTo>
                <a:lnTo>
                  <a:pt x="2939" y="765"/>
                </a:lnTo>
                <a:lnTo>
                  <a:pt x="2941" y="762"/>
                </a:lnTo>
                <a:lnTo>
                  <a:pt x="2942" y="760"/>
                </a:lnTo>
                <a:lnTo>
                  <a:pt x="2939" y="756"/>
                </a:lnTo>
                <a:close/>
                <a:moveTo>
                  <a:pt x="2992" y="727"/>
                </a:moveTo>
                <a:lnTo>
                  <a:pt x="2984" y="732"/>
                </a:lnTo>
                <a:lnTo>
                  <a:pt x="2979" y="734"/>
                </a:lnTo>
                <a:lnTo>
                  <a:pt x="2975" y="736"/>
                </a:lnTo>
                <a:lnTo>
                  <a:pt x="2967" y="736"/>
                </a:lnTo>
                <a:lnTo>
                  <a:pt x="2961" y="738"/>
                </a:lnTo>
                <a:lnTo>
                  <a:pt x="2958" y="741"/>
                </a:lnTo>
                <a:lnTo>
                  <a:pt x="2956" y="746"/>
                </a:lnTo>
                <a:lnTo>
                  <a:pt x="2954" y="755"/>
                </a:lnTo>
                <a:lnTo>
                  <a:pt x="2953" y="767"/>
                </a:lnTo>
                <a:lnTo>
                  <a:pt x="2953" y="779"/>
                </a:lnTo>
                <a:lnTo>
                  <a:pt x="2954" y="789"/>
                </a:lnTo>
                <a:lnTo>
                  <a:pt x="2958" y="793"/>
                </a:lnTo>
                <a:lnTo>
                  <a:pt x="2958" y="791"/>
                </a:lnTo>
                <a:lnTo>
                  <a:pt x="2960" y="786"/>
                </a:lnTo>
                <a:lnTo>
                  <a:pt x="2965" y="777"/>
                </a:lnTo>
                <a:lnTo>
                  <a:pt x="2972" y="767"/>
                </a:lnTo>
                <a:lnTo>
                  <a:pt x="2980" y="756"/>
                </a:lnTo>
                <a:lnTo>
                  <a:pt x="2987" y="748"/>
                </a:lnTo>
                <a:lnTo>
                  <a:pt x="2992" y="738"/>
                </a:lnTo>
                <a:lnTo>
                  <a:pt x="2998" y="731"/>
                </a:lnTo>
                <a:lnTo>
                  <a:pt x="2998" y="727"/>
                </a:lnTo>
                <a:lnTo>
                  <a:pt x="2992" y="727"/>
                </a:lnTo>
                <a:close/>
                <a:moveTo>
                  <a:pt x="2010" y="722"/>
                </a:moveTo>
                <a:lnTo>
                  <a:pt x="2009" y="724"/>
                </a:lnTo>
                <a:lnTo>
                  <a:pt x="2005" y="726"/>
                </a:lnTo>
                <a:lnTo>
                  <a:pt x="2004" y="727"/>
                </a:lnTo>
                <a:lnTo>
                  <a:pt x="2004" y="732"/>
                </a:lnTo>
                <a:lnTo>
                  <a:pt x="2007" y="732"/>
                </a:lnTo>
                <a:lnTo>
                  <a:pt x="2009" y="731"/>
                </a:lnTo>
                <a:lnTo>
                  <a:pt x="2012" y="729"/>
                </a:lnTo>
                <a:lnTo>
                  <a:pt x="2012" y="727"/>
                </a:lnTo>
                <a:lnTo>
                  <a:pt x="2014" y="726"/>
                </a:lnTo>
                <a:lnTo>
                  <a:pt x="2010" y="722"/>
                </a:lnTo>
                <a:close/>
                <a:moveTo>
                  <a:pt x="2522" y="684"/>
                </a:moveTo>
                <a:lnTo>
                  <a:pt x="2520" y="686"/>
                </a:lnTo>
                <a:lnTo>
                  <a:pt x="2520" y="689"/>
                </a:lnTo>
                <a:lnTo>
                  <a:pt x="2512" y="688"/>
                </a:lnTo>
                <a:lnTo>
                  <a:pt x="2507" y="688"/>
                </a:lnTo>
                <a:lnTo>
                  <a:pt x="2501" y="689"/>
                </a:lnTo>
                <a:lnTo>
                  <a:pt x="2498" y="693"/>
                </a:lnTo>
                <a:lnTo>
                  <a:pt x="2498" y="696"/>
                </a:lnTo>
                <a:lnTo>
                  <a:pt x="2500" y="698"/>
                </a:lnTo>
                <a:lnTo>
                  <a:pt x="2501" y="701"/>
                </a:lnTo>
                <a:lnTo>
                  <a:pt x="2503" y="701"/>
                </a:lnTo>
                <a:lnTo>
                  <a:pt x="2507" y="703"/>
                </a:lnTo>
                <a:lnTo>
                  <a:pt x="2512" y="703"/>
                </a:lnTo>
                <a:lnTo>
                  <a:pt x="2515" y="701"/>
                </a:lnTo>
                <a:lnTo>
                  <a:pt x="2517" y="700"/>
                </a:lnTo>
                <a:lnTo>
                  <a:pt x="2520" y="689"/>
                </a:lnTo>
                <a:lnTo>
                  <a:pt x="2524" y="688"/>
                </a:lnTo>
                <a:lnTo>
                  <a:pt x="2526" y="686"/>
                </a:lnTo>
                <a:lnTo>
                  <a:pt x="2526" y="684"/>
                </a:lnTo>
                <a:lnTo>
                  <a:pt x="2522" y="684"/>
                </a:lnTo>
                <a:close/>
                <a:moveTo>
                  <a:pt x="2553" y="679"/>
                </a:moveTo>
                <a:lnTo>
                  <a:pt x="2550" y="681"/>
                </a:lnTo>
                <a:lnTo>
                  <a:pt x="2544" y="686"/>
                </a:lnTo>
                <a:lnTo>
                  <a:pt x="2546" y="689"/>
                </a:lnTo>
                <a:lnTo>
                  <a:pt x="2550" y="689"/>
                </a:lnTo>
                <a:lnTo>
                  <a:pt x="2553" y="688"/>
                </a:lnTo>
                <a:lnTo>
                  <a:pt x="2555" y="684"/>
                </a:lnTo>
                <a:lnTo>
                  <a:pt x="2555" y="681"/>
                </a:lnTo>
                <a:lnTo>
                  <a:pt x="2553" y="679"/>
                </a:lnTo>
                <a:close/>
                <a:moveTo>
                  <a:pt x="2658" y="590"/>
                </a:moveTo>
                <a:lnTo>
                  <a:pt x="2656" y="591"/>
                </a:lnTo>
                <a:lnTo>
                  <a:pt x="2656" y="595"/>
                </a:lnTo>
                <a:lnTo>
                  <a:pt x="2648" y="593"/>
                </a:lnTo>
                <a:lnTo>
                  <a:pt x="2641" y="597"/>
                </a:lnTo>
                <a:lnTo>
                  <a:pt x="2637" y="610"/>
                </a:lnTo>
                <a:lnTo>
                  <a:pt x="2637" y="617"/>
                </a:lnTo>
                <a:lnTo>
                  <a:pt x="2636" y="624"/>
                </a:lnTo>
                <a:lnTo>
                  <a:pt x="2631" y="629"/>
                </a:lnTo>
                <a:lnTo>
                  <a:pt x="2620" y="629"/>
                </a:lnTo>
                <a:lnTo>
                  <a:pt x="2615" y="634"/>
                </a:lnTo>
                <a:lnTo>
                  <a:pt x="2613" y="643"/>
                </a:lnTo>
                <a:lnTo>
                  <a:pt x="2613" y="655"/>
                </a:lnTo>
                <a:lnTo>
                  <a:pt x="2615" y="667"/>
                </a:lnTo>
                <a:lnTo>
                  <a:pt x="2615" y="689"/>
                </a:lnTo>
                <a:lnTo>
                  <a:pt x="2606" y="689"/>
                </a:lnTo>
                <a:lnTo>
                  <a:pt x="2608" y="683"/>
                </a:lnTo>
                <a:lnTo>
                  <a:pt x="2606" y="679"/>
                </a:lnTo>
                <a:lnTo>
                  <a:pt x="2606" y="676"/>
                </a:lnTo>
                <a:lnTo>
                  <a:pt x="2603" y="672"/>
                </a:lnTo>
                <a:lnTo>
                  <a:pt x="2600" y="674"/>
                </a:lnTo>
                <a:lnTo>
                  <a:pt x="2598" y="674"/>
                </a:lnTo>
                <a:lnTo>
                  <a:pt x="2591" y="681"/>
                </a:lnTo>
                <a:lnTo>
                  <a:pt x="2591" y="683"/>
                </a:lnTo>
                <a:lnTo>
                  <a:pt x="2589" y="686"/>
                </a:lnTo>
                <a:lnTo>
                  <a:pt x="2593" y="689"/>
                </a:lnTo>
                <a:lnTo>
                  <a:pt x="2596" y="689"/>
                </a:lnTo>
                <a:lnTo>
                  <a:pt x="2600" y="691"/>
                </a:lnTo>
                <a:lnTo>
                  <a:pt x="2606" y="689"/>
                </a:lnTo>
                <a:lnTo>
                  <a:pt x="2606" y="693"/>
                </a:lnTo>
                <a:lnTo>
                  <a:pt x="2608" y="695"/>
                </a:lnTo>
                <a:lnTo>
                  <a:pt x="2612" y="695"/>
                </a:lnTo>
                <a:lnTo>
                  <a:pt x="2615" y="691"/>
                </a:lnTo>
                <a:lnTo>
                  <a:pt x="2615" y="689"/>
                </a:lnTo>
                <a:lnTo>
                  <a:pt x="2631" y="688"/>
                </a:lnTo>
                <a:lnTo>
                  <a:pt x="2643" y="679"/>
                </a:lnTo>
                <a:lnTo>
                  <a:pt x="2653" y="667"/>
                </a:lnTo>
                <a:lnTo>
                  <a:pt x="2663" y="653"/>
                </a:lnTo>
                <a:lnTo>
                  <a:pt x="2674" y="638"/>
                </a:lnTo>
                <a:lnTo>
                  <a:pt x="2675" y="641"/>
                </a:lnTo>
                <a:lnTo>
                  <a:pt x="2679" y="643"/>
                </a:lnTo>
                <a:lnTo>
                  <a:pt x="2681" y="641"/>
                </a:lnTo>
                <a:lnTo>
                  <a:pt x="2681" y="640"/>
                </a:lnTo>
                <a:lnTo>
                  <a:pt x="2679" y="640"/>
                </a:lnTo>
                <a:lnTo>
                  <a:pt x="2677" y="638"/>
                </a:lnTo>
                <a:lnTo>
                  <a:pt x="2674" y="638"/>
                </a:lnTo>
                <a:lnTo>
                  <a:pt x="2681" y="626"/>
                </a:lnTo>
                <a:lnTo>
                  <a:pt x="2684" y="619"/>
                </a:lnTo>
                <a:lnTo>
                  <a:pt x="2686" y="617"/>
                </a:lnTo>
                <a:lnTo>
                  <a:pt x="2682" y="615"/>
                </a:lnTo>
                <a:lnTo>
                  <a:pt x="2677" y="612"/>
                </a:lnTo>
                <a:lnTo>
                  <a:pt x="2669" y="607"/>
                </a:lnTo>
                <a:lnTo>
                  <a:pt x="2656" y="595"/>
                </a:lnTo>
                <a:lnTo>
                  <a:pt x="2660" y="593"/>
                </a:lnTo>
                <a:lnTo>
                  <a:pt x="2663" y="590"/>
                </a:lnTo>
                <a:lnTo>
                  <a:pt x="2658" y="590"/>
                </a:lnTo>
                <a:close/>
                <a:moveTo>
                  <a:pt x="2557" y="581"/>
                </a:moveTo>
                <a:lnTo>
                  <a:pt x="2555" y="583"/>
                </a:lnTo>
                <a:lnTo>
                  <a:pt x="2555" y="595"/>
                </a:lnTo>
                <a:lnTo>
                  <a:pt x="2543" y="597"/>
                </a:lnTo>
                <a:lnTo>
                  <a:pt x="2534" y="598"/>
                </a:lnTo>
                <a:lnTo>
                  <a:pt x="2527" y="600"/>
                </a:lnTo>
                <a:lnTo>
                  <a:pt x="2522" y="603"/>
                </a:lnTo>
                <a:lnTo>
                  <a:pt x="2519" y="607"/>
                </a:lnTo>
                <a:lnTo>
                  <a:pt x="2517" y="610"/>
                </a:lnTo>
                <a:lnTo>
                  <a:pt x="2519" y="614"/>
                </a:lnTo>
                <a:lnTo>
                  <a:pt x="2519" y="617"/>
                </a:lnTo>
                <a:lnTo>
                  <a:pt x="2529" y="628"/>
                </a:lnTo>
                <a:lnTo>
                  <a:pt x="2550" y="634"/>
                </a:lnTo>
                <a:lnTo>
                  <a:pt x="2555" y="634"/>
                </a:lnTo>
                <a:lnTo>
                  <a:pt x="2562" y="631"/>
                </a:lnTo>
                <a:lnTo>
                  <a:pt x="2565" y="628"/>
                </a:lnTo>
                <a:lnTo>
                  <a:pt x="2567" y="624"/>
                </a:lnTo>
                <a:lnTo>
                  <a:pt x="2567" y="612"/>
                </a:lnTo>
                <a:lnTo>
                  <a:pt x="2563" y="603"/>
                </a:lnTo>
                <a:lnTo>
                  <a:pt x="2567" y="602"/>
                </a:lnTo>
                <a:lnTo>
                  <a:pt x="2569" y="600"/>
                </a:lnTo>
                <a:lnTo>
                  <a:pt x="2569" y="598"/>
                </a:lnTo>
                <a:lnTo>
                  <a:pt x="2565" y="595"/>
                </a:lnTo>
                <a:lnTo>
                  <a:pt x="2563" y="595"/>
                </a:lnTo>
                <a:lnTo>
                  <a:pt x="2563" y="590"/>
                </a:lnTo>
                <a:lnTo>
                  <a:pt x="2562" y="585"/>
                </a:lnTo>
                <a:lnTo>
                  <a:pt x="2558" y="581"/>
                </a:lnTo>
                <a:lnTo>
                  <a:pt x="2557" y="581"/>
                </a:lnTo>
                <a:close/>
                <a:moveTo>
                  <a:pt x="1345" y="535"/>
                </a:moveTo>
                <a:lnTo>
                  <a:pt x="1342" y="538"/>
                </a:lnTo>
                <a:lnTo>
                  <a:pt x="1340" y="542"/>
                </a:lnTo>
                <a:lnTo>
                  <a:pt x="1342" y="543"/>
                </a:lnTo>
                <a:lnTo>
                  <a:pt x="1345" y="543"/>
                </a:lnTo>
                <a:lnTo>
                  <a:pt x="1349" y="542"/>
                </a:lnTo>
                <a:lnTo>
                  <a:pt x="1351" y="540"/>
                </a:lnTo>
                <a:lnTo>
                  <a:pt x="1351" y="535"/>
                </a:lnTo>
                <a:lnTo>
                  <a:pt x="1345" y="535"/>
                </a:lnTo>
                <a:close/>
                <a:moveTo>
                  <a:pt x="1380" y="526"/>
                </a:moveTo>
                <a:lnTo>
                  <a:pt x="1376" y="529"/>
                </a:lnTo>
                <a:lnTo>
                  <a:pt x="1375" y="533"/>
                </a:lnTo>
                <a:lnTo>
                  <a:pt x="1376" y="535"/>
                </a:lnTo>
                <a:lnTo>
                  <a:pt x="1380" y="535"/>
                </a:lnTo>
                <a:lnTo>
                  <a:pt x="1383" y="533"/>
                </a:lnTo>
                <a:lnTo>
                  <a:pt x="1385" y="531"/>
                </a:lnTo>
                <a:lnTo>
                  <a:pt x="1385" y="526"/>
                </a:lnTo>
                <a:lnTo>
                  <a:pt x="1380" y="526"/>
                </a:lnTo>
                <a:close/>
                <a:moveTo>
                  <a:pt x="2598" y="500"/>
                </a:moveTo>
                <a:lnTo>
                  <a:pt x="2598" y="502"/>
                </a:lnTo>
                <a:lnTo>
                  <a:pt x="2598" y="500"/>
                </a:lnTo>
                <a:close/>
                <a:moveTo>
                  <a:pt x="2619" y="483"/>
                </a:moveTo>
                <a:lnTo>
                  <a:pt x="2615" y="487"/>
                </a:lnTo>
                <a:lnTo>
                  <a:pt x="2613" y="490"/>
                </a:lnTo>
                <a:lnTo>
                  <a:pt x="2615" y="492"/>
                </a:lnTo>
                <a:lnTo>
                  <a:pt x="2619" y="492"/>
                </a:lnTo>
                <a:lnTo>
                  <a:pt x="2622" y="490"/>
                </a:lnTo>
                <a:lnTo>
                  <a:pt x="2624" y="488"/>
                </a:lnTo>
                <a:lnTo>
                  <a:pt x="2624" y="483"/>
                </a:lnTo>
                <a:lnTo>
                  <a:pt x="2619" y="483"/>
                </a:lnTo>
                <a:close/>
                <a:moveTo>
                  <a:pt x="2575" y="483"/>
                </a:moveTo>
                <a:lnTo>
                  <a:pt x="2570" y="485"/>
                </a:lnTo>
                <a:lnTo>
                  <a:pt x="2563" y="488"/>
                </a:lnTo>
                <a:lnTo>
                  <a:pt x="2563" y="492"/>
                </a:lnTo>
                <a:lnTo>
                  <a:pt x="2569" y="492"/>
                </a:lnTo>
                <a:lnTo>
                  <a:pt x="2579" y="487"/>
                </a:lnTo>
                <a:lnTo>
                  <a:pt x="2581" y="485"/>
                </a:lnTo>
                <a:lnTo>
                  <a:pt x="2581" y="483"/>
                </a:lnTo>
                <a:lnTo>
                  <a:pt x="2575" y="483"/>
                </a:lnTo>
                <a:close/>
                <a:moveTo>
                  <a:pt x="2600" y="473"/>
                </a:moveTo>
                <a:lnTo>
                  <a:pt x="2598" y="474"/>
                </a:lnTo>
                <a:lnTo>
                  <a:pt x="2591" y="490"/>
                </a:lnTo>
                <a:lnTo>
                  <a:pt x="2588" y="507"/>
                </a:lnTo>
                <a:lnTo>
                  <a:pt x="2586" y="524"/>
                </a:lnTo>
                <a:lnTo>
                  <a:pt x="2589" y="542"/>
                </a:lnTo>
                <a:lnTo>
                  <a:pt x="2594" y="555"/>
                </a:lnTo>
                <a:lnTo>
                  <a:pt x="2601" y="566"/>
                </a:lnTo>
                <a:lnTo>
                  <a:pt x="2612" y="571"/>
                </a:lnTo>
                <a:lnTo>
                  <a:pt x="2624" y="569"/>
                </a:lnTo>
                <a:lnTo>
                  <a:pt x="2619" y="569"/>
                </a:lnTo>
                <a:lnTo>
                  <a:pt x="2620" y="567"/>
                </a:lnTo>
                <a:lnTo>
                  <a:pt x="2620" y="564"/>
                </a:lnTo>
                <a:lnTo>
                  <a:pt x="2624" y="562"/>
                </a:lnTo>
                <a:lnTo>
                  <a:pt x="2625" y="559"/>
                </a:lnTo>
                <a:lnTo>
                  <a:pt x="2627" y="557"/>
                </a:lnTo>
                <a:lnTo>
                  <a:pt x="2629" y="554"/>
                </a:lnTo>
                <a:lnTo>
                  <a:pt x="2631" y="554"/>
                </a:lnTo>
                <a:lnTo>
                  <a:pt x="2631" y="552"/>
                </a:lnTo>
                <a:lnTo>
                  <a:pt x="2624" y="545"/>
                </a:lnTo>
                <a:lnTo>
                  <a:pt x="2622" y="542"/>
                </a:lnTo>
                <a:lnTo>
                  <a:pt x="2622" y="538"/>
                </a:lnTo>
                <a:lnTo>
                  <a:pt x="2624" y="535"/>
                </a:lnTo>
                <a:lnTo>
                  <a:pt x="2629" y="538"/>
                </a:lnTo>
                <a:lnTo>
                  <a:pt x="2631" y="535"/>
                </a:lnTo>
                <a:lnTo>
                  <a:pt x="2631" y="519"/>
                </a:lnTo>
                <a:lnTo>
                  <a:pt x="2627" y="511"/>
                </a:lnTo>
                <a:lnTo>
                  <a:pt x="2625" y="504"/>
                </a:lnTo>
                <a:lnTo>
                  <a:pt x="2624" y="500"/>
                </a:lnTo>
                <a:lnTo>
                  <a:pt x="2620" y="499"/>
                </a:lnTo>
                <a:lnTo>
                  <a:pt x="2613" y="499"/>
                </a:lnTo>
                <a:lnTo>
                  <a:pt x="2608" y="504"/>
                </a:lnTo>
                <a:lnTo>
                  <a:pt x="2605" y="505"/>
                </a:lnTo>
                <a:lnTo>
                  <a:pt x="2603" y="507"/>
                </a:lnTo>
                <a:lnTo>
                  <a:pt x="2601" y="507"/>
                </a:lnTo>
                <a:lnTo>
                  <a:pt x="2600" y="505"/>
                </a:lnTo>
                <a:lnTo>
                  <a:pt x="2598" y="502"/>
                </a:lnTo>
                <a:lnTo>
                  <a:pt x="2600" y="500"/>
                </a:lnTo>
                <a:lnTo>
                  <a:pt x="2600" y="495"/>
                </a:lnTo>
                <a:lnTo>
                  <a:pt x="2601" y="490"/>
                </a:lnTo>
                <a:lnTo>
                  <a:pt x="2601" y="474"/>
                </a:lnTo>
                <a:lnTo>
                  <a:pt x="2600" y="473"/>
                </a:lnTo>
                <a:close/>
                <a:moveTo>
                  <a:pt x="2610" y="457"/>
                </a:moveTo>
                <a:lnTo>
                  <a:pt x="2605" y="459"/>
                </a:lnTo>
                <a:lnTo>
                  <a:pt x="2598" y="462"/>
                </a:lnTo>
                <a:lnTo>
                  <a:pt x="2598" y="466"/>
                </a:lnTo>
                <a:lnTo>
                  <a:pt x="2603" y="466"/>
                </a:lnTo>
                <a:lnTo>
                  <a:pt x="2613" y="461"/>
                </a:lnTo>
                <a:lnTo>
                  <a:pt x="2615" y="459"/>
                </a:lnTo>
                <a:lnTo>
                  <a:pt x="2615" y="457"/>
                </a:lnTo>
                <a:lnTo>
                  <a:pt x="2610" y="457"/>
                </a:lnTo>
                <a:close/>
                <a:moveTo>
                  <a:pt x="2636" y="380"/>
                </a:moveTo>
                <a:lnTo>
                  <a:pt x="2632" y="382"/>
                </a:lnTo>
                <a:lnTo>
                  <a:pt x="2631" y="385"/>
                </a:lnTo>
                <a:lnTo>
                  <a:pt x="2631" y="388"/>
                </a:lnTo>
                <a:lnTo>
                  <a:pt x="2632" y="390"/>
                </a:lnTo>
                <a:lnTo>
                  <a:pt x="2636" y="388"/>
                </a:lnTo>
                <a:lnTo>
                  <a:pt x="2641" y="383"/>
                </a:lnTo>
                <a:lnTo>
                  <a:pt x="2639" y="380"/>
                </a:lnTo>
                <a:lnTo>
                  <a:pt x="2636" y="380"/>
                </a:lnTo>
                <a:close/>
                <a:moveTo>
                  <a:pt x="1457" y="371"/>
                </a:moveTo>
                <a:lnTo>
                  <a:pt x="1456" y="373"/>
                </a:lnTo>
                <a:lnTo>
                  <a:pt x="1454" y="376"/>
                </a:lnTo>
                <a:lnTo>
                  <a:pt x="1452" y="378"/>
                </a:lnTo>
                <a:lnTo>
                  <a:pt x="1456" y="382"/>
                </a:lnTo>
                <a:lnTo>
                  <a:pt x="1457" y="380"/>
                </a:lnTo>
                <a:lnTo>
                  <a:pt x="1461" y="378"/>
                </a:lnTo>
                <a:lnTo>
                  <a:pt x="1463" y="376"/>
                </a:lnTo>
                <a:lnTo>
                  <a:pt x="1463" y="371"/>
                </a:lnTo>
                <a:lnTo>
                  <a:pt x="1457" y="371"/>
                </a:lnTo>
                <a:close/>
                <a:moveTo>
                  <a:pt x="1423" y="251"/>
                </a:moveTo>
                <a:lnTo>
                  <a:pt x="1418" y="253"/>
                </a:lnTo>
                <a:lnTo>
                  <a:pt x="1411" y="256"/>
                </a:lnTo>
                <a:lnTo>
                  <a:pt x="1411" y="260"/>
                </a:lnTo>
                <a:lnTo>
                  <a:pt x="1413" y="261"/>
                </a:lnTo>
                <a:lnTo>
                  <a:pt x="1416" y="260"/>
                </a:lnTo>
                <a:lnTo>
                  <a:pt x="1420" y="260"/>
                </a:lnTo>
                <a:lnTo>
                  <a:pt x="1426" y="256"/>
                </a:lnTo>
                <a:lnTo>
                  <a:pt x="1428" y="253"/>
                </a:lnTo>
                <a:lnTo>
                  <a:pt x="1428" y="251"/>
                </a:lnTo>
                <a:lnTo>
                  <a:pt x="1423" y="251"/>
                </a:lnTo>
                <a:close/>
                <a:moveTo>
                  <a:pt x="2679" y="213"/>
                </a:moveTo>
                <a:lnTo>
                  <a:pt x="2684" y="213"/>
                </a:lnTo>
                <a:lnTo>
                  <a:pt x="2682" y="217"/>
                </a:lnTo>
                <a:lnTo>
                  <a:pt x="2679" y="213"/>
                </a:lnTo>
                <a:close/>
                <a:moveTo>
                  <a:pt x="1380" y="174"/>
                </a:moveTo>
                <a:lnTo>
                  <a:pt x="1378" y="175"/>
                </a:lnTo>
                <a:lnTo>
                  <a:pt x="1376" y="179"/>
                </a:lnTo>
                <a:lnTo>
                  <a:pt x="1375" y="180"/>
                </a:lnTo>
                <a:lnTo>
                  <a:pt x="1378" y="184"/>
                </a:lnTo>
                <a:lnTo>
                  <a:pt x="1380" y="182"/>
                </a:lnTo>
                <a:lnTo>
                  <a:pt x="1383" y="180"/>
                </a:lnTo>
                <a:lnTo>
                  <a:pt x="1385" y="179"/>
                </a:lnTo>
                <a:lnTo>
                  <a:pt x="1385" y="174"/>
                </a:lnTo>
                <a:lnTo>
                  <a:pt x="1380" y="174"/>
                </a:lnTo>
                <a:close/>
                <a:moveTo>
                  <a:pt x="2584" y="165"/>
                </a:moveTo>
                <a:lnTo>
                  <a:pt x="2582" y="167"/>
                </a:lnTo>
                <a:lnTo>
                  <a:pt x="2581" y="170"/>
                </a:lnTo>
                <a:lnTo>
                  <a:pt x="2579" y="172"/>
                </a:lnTo>
                <a:lnTo>
                  <a:pt x="2582" y="175"/>
                </a:lnTo>
                <a:lnTo>
                  <a:pt x="2584" y="174"/>
                </a:lnTo>
                <a:lnTo>
                  <a:pt x="2588" y="172"/>
                </a:lnTo>
                <a:lnTo>
                  <a:pt x="2589" y="170"/>
                </a:lnTo>
                <a:lnTo>
                  <a:pt x="2589" y="165"/>
                </a:lnTo>
                <a:lnTo>
                  <a:pt x="2584" y="165"/>
                </a:lnTo>
                <a:close/>
                <a:moveTo>
                  <a:pt x="2593" y="139"/>
                </a:moveTo>
                <a:lnTo>
                  <a:pt x="2591" y="141"/>
                </a:lnTo>
                <a:lnTo>
                  <a:pt x="2589" y="144"/>
                </a:lnTo>
                <a:lnTo>
                  <a:pt x="2588" y="146"/>
                </a:lnTo>
                <a:lnTo>
                  <a:pt x="2591" y="149"/>
                </a:lnTo>
                <a:lnTo>
                  <a:pt x="2593" y="148"/>
                </a:lnTo>
                <a:lnTo>
                  <a:pt x="2596" y="146"/>
                </a:lnTo>
                <a:lnTo>
                  <a:pt x="2598" y="144"/>
                </a:lnTo>
                <a:lnTo>
                  <a:pt x="2598" y="139"/>
                </a:lnTo>
                <a:lnTo>
                  <a:pt x="2593" y="139"/>
                </a:lnTo>
                <a:close/>
                <a:moveTo>
                  <a:pt x="2563" y="139"/>
                </a:moveTo>
                <a:lnTo>
                  <a:pt x="2557" y="153"/>
                </a:lnTo>
                <a:lnTo>
                  <a:pt x="2555" y="160"/>
                </a:lnTo>
                <a:lnTo>
                  <a:pt x="2553" y="160"/>
                </a:lnTo>
                <a:lnTo>
                  <a:pt x="2553" y="155"/>
                </a:lnTo>
                <a:lnTo>
                  <a:pt x="2555" y="151"/>
                </a:lnTo>
                <a:lnTo>
                  <a:pt x="2558" y="146"/>
                </a:lnTo>
                <a:lnTo>
                  <a:pt x="2563" y="139"/>
                </a:lnTo>
                <a:close/>
                <a:moveTo>
                  <a:pt x="2593" y="122"/>
                </a:moveTo>
                <a:lnTo>
                  <a:pt x="2591" y="124"/>
                </a:lnTo>
                <a:lnTo>
                  <a:pt x="2589" y="127"/>
                </a:lnTo>
                <a:lnTo>
                  <a:pt x="2588" y="129"/>
                </a:lnTo>
                <a:lnTo>
                  <a:pt x="2591" y="132"/>
                </a:lnTo>
                <a:lnTo>
                  <a:pt x="2593" y="131"/>
                </a:lnTo>
                <a:lnTo>
                  <a:pt x="2596" y="129"/>
                </a:lnTo>
                <a:lnTo>
                  <a:pt x="2598" y="127"/>
                </a:lnTo>
                <a:lnTo>
                  <a:pt x="2598" y="122"/>
                </a:lnTo>
                <a:lnTo>
                  <a:pt x="2593" y="122"/>
                </a:lnTo>
                <a:close/>
                <a:moveTo>
                  <a:pt x="2600" y="82"/>
                </a:moveTo>
                <a:lnTo>
                  <a:pt x="2598" y="84"/>
                </a:lnTo>
                <a:lnTo>
                  <a:pt x="2598" y="88"/>
                </a:lnTo>
                <a:lnTo>
                  <a:pt x="2600" y="89"/>
                </a:lnTo>
                <a:lnTo>
                  <a:pt x="2601" y="93"/>
                </a:lnTo>
                <a:lnTo>
                  <a:pt x="2605" y="94"/>
                </a:lnTo>
                <a:lnTo>
                  <a:pt x="2606" y="94"/>
                </a:lnTo>
                <a:lnTo>
                  <a:pt x="2610" y="96"/>
                </a:lnTo>
                <a:lnTo>
                  <a:pt x="2613" y="94"/>
                </a:lnTo>
                <a:lnTo>
                  <a:pt x="2615" y="91"/>
                </a:lnTo>
                <a:lnTo>
                  <a:pt x="2615" y="88"/>
                </a:lnTo>
                <a:lnTo>
                  <a:pt x="2613" y="86"/>
                </a:lnTo>
                <a:lnTo>
                  <a:pt x="2610" y="86"/>
                </a:lnTo>
                <a:lnTo>
                  <a:pt x="2608" y="84"/>
                </a:lnTo>
                <a:lnTo>
                  <a:pt x="2605" y="84"/>
                </a:lnTo>
                <a:lnTo>
                  <a:pt x="2601" y="82"/>
                </a:lnTo>
                <a:lnTo>
                  <a:pt x="2600" y="82"/>
                </a:lnTo>
                <a:close/>
                <a:moveTo>
                  <a:pt x="1406" y="0"/>
                </a:moveTo>
                <a:lnTo>
                  <a:pt x="1406" y="2"/>
                </a:lnTo>
                <a:lnTo>
                  <a:pt x="1407" y="3"/>
                </a:lnTo>
                <a:lnTo>
                  <a:pt x="1420" y="3"/>
                </a:lnTo>
                <a:lnTo>
                  <a:pt x="1423" y="2"/>
                </a:lnTo>
                <a:lnTo>
                  <a:pt x="1437" y="2"/>
                </a:lnTo>
                <a:lnTo>
                  <a:pt x="1437" y="7"/>
                </a:lnTo>
                <a:lnTo>
                  <a:pt x="1433" y="17"/>
                </a:lnTo>
                <a:lnTo>
                  <a:pt x="1432" y="34"/>
                </a:lnTo>
                <a:lnTo>
                  <a:pt x="1425" y="72"/>
                </a:lnTo>
                <a:lnTo>
                  <a:pt x="1423" y="89"/>
                </a:lnTo>
                <a:lnTo>
                  <a:pt x="1420" y="100"/>
                </a:lnTo>
                <a:lnTo>
                  <a:pt x="1420" y="105"/>
                </a:lnTo>
                <a:lnTo>
                  <a:pt x="1402" y="105"/>
                </a:lnTo>
                <a:lnTo>
                  <a:pt x="1402" y="112"/>
                </a:lnTo>
                <a:lnTo>
                  <a:pt x="1404" y="117"/>
                </a:lnTo>
                <a:lnTo>
                  <a:pt x="1411" y="131"/>
                </a:lnTo>
                <a:lnTo>
                  <a:pt x="1385" y="131"/>
                </a:lnTo>
                <a:lnTo>
                  <a:pt x="1385" y="144"/>
                </a:lnTo>
                <a:lnTo>
                  <a:pt x="1389" y="158"/>
                </a:lnTo>
                <a:lnTo>
                  <a:pt x="1394" y="174"/>
                </a:lnTo>
                <a:lnTo>
                  <a:pt x="1394" y="184"/>
                </a:lnTo>
                <a:lnTo>
                  <a:pt x="1392" y="198"/>
                </a:lnTo>
                <a:lnTo>
                  <a:pt x="1395" y="211"/>
                </a:lnTo>
                <a:lnTo>
                  <a:pt x="1402" y="225"/>
                </a:lnTo>
                <a:lnTo>
                  <a:pt x="1402" y="227"/>
                </a:lnTo>
                <a:lnTo>
                  <a:pt x="1404" y="229"/>
                </a:lnTo>
                <a:lnTo>
                  <a:pt x="1407" y="230"/>
                </a:lnTo>
                <a:lnTo>
                  <a:pt x="1409" y="234"/>
                </a:lnTo>
                <a:lnTo>
                  <a:pt x="1411" y="235"/>
                </a:lnTo>
                <a:lnTo>
                  <a:pt x="1414" y="237"/>
                </a:lnTo>
                <a:lnTo>
                  <a:pt x="1418" y="237"/>
                </a:lnTo>
                <a:lnTo>
                  <a:pt x="1421" y="234"/>
                </a:lnTo>
                <a:lnTo>
                  <a:pt x="1421" y="223"/>
                </a:lnTo>
                <a:lnTo>
                  <a:pt x="1420" y="217"/>
                </a:lnTo>
                <a:lnTo>
                  <a:pt x="1421" y="206"/>
                </a:lnTo>
                <a:lnTo>
                  <a:pt x="1418" y="182"/>
                </a:lnTo>
                <a:lnTo>
                  <a:pt x="1418" y="170"/>
                </a:lnTo>
                <a:lnTo>
                  <a:pt x="1421" y="162"/>
                </a:lnTo>
                <a:lnTo>
                  <a:pt x="1428" y="156"/>
                </a:lnTo>
                <a:lnTo>
                  <a:pt x="1430" y="160"/>
                </a:lnTo>
                <a:lnTo>
                  <a:pt x="1433" y="163"/>
                </a:lnTo>
                <a:lnTo>
                  <a:pt x="1433" y="158"/>
                </a:lnTo>
                <a:lnTo>
                  <a:pt x="1432" y="156"/>
                </a:lnTo>
                <a:lnTo>
                  <a:pt x="1428" y="156"/>
                </a:lnTo>
                <a:lnTo>
                  <a:pt x="1437" y="149"/>
                </a:lnTo>
                <a:lnTo>
                  <a:pt x="1440" y="141"/>
                </a:lnTo>
                <a:lnTo>
                  <a:pt x="1444" y="131"/>
                </a:lnTo>
                <a:lnTo>
                  <a:pt x="1445" y="120"/>
                </a:lnTo>
                <a:lnTo>
                  <a:pt x="1449" y="112"/>
                </a:lnTo>
                <a:lnTo>
                  <a:pt x="1454" y="106"/>
                </a:lnTo>
                <a:lnTo>
                  <a:pt x="1463" y="105"/>
                </a:lnTo>
                <a:lnTo>
                  <a:pt x="1459" y="108"/>
                </a:lnTo>
                <a:lnTo>
                  <a:pt x="1457" y="119"/>
                </a:lnTo>
                <a:lnTo>
                  <a:pt x="1459" y="129"/>
                </a:lnTo>
                <a:lnTo>
                  <a:pt x="1461" y="141"/>
                </a:lnTo>
                <a:lnTo>
                  <a:pt x="1464" y="155"/>
                </a:lnTo>
                <a:lnTo>
                  <a:pt x="1466" y="158"/>
                </a:lnTo>
                <a:lnTo>
                  <a:pt x="1468" y="163"/>
                </a:lnTo>
                <a:lnTo>
                  <a:pt x="1469" y="167"/>
                </a:lnTo>
                <a:lnTo>
                  <a:pt x="1471" y="174"/>
                </a:lnTo>
                <a:lnTo>
                  <a:pt x="1471" y="196"/>
                </a:lnTo>
                <a:lnTo>
                  <a:pt x="1468" y="211"/>
                </a:lnTo>
                <a:lnTo>
                  <a:pt x="1463" y="223"/>
                </a:lnTo>
                <a:lnTo>
                  <a:pt x="1457" y="234"/>
                </a:lnTo>
                <a:lnTo>
                  <a:pt x="1454" y="242"/>
                </a:lnTo>
                <a:lnTo>
                  <a:pt x="1454" y="256"/>
                </a:lnTo>
                <a:lnTo>
                  <a:pt x="1457" y="268"/>
                </a:lnTo>
                <a:lnTo>
                  <a:pt x="1461" y="278"/>
                </a:lnTo>
                <a:lnTo>
                  <a:pt x="1463" y="285"/>
                </a:lnTo>
                <a:lnTo>
                  <a:pt x="1461" y="287"/>
                </a:lnTo>
                <a:lnTo>
                  <a:pt x="1459" y="287"/>
                </a:lnTo>
                <a:lnTo>
                  <a:pt x="1454" y="289"/>
                </a:lnTo>
                <a:lnTo>
                  <a:pt x="1447" y="292"/>
                </a:lnTo>
                <a:lnTo>
                  <a:pt x="1445" y="294"/>
                </a:lnTo>
                <a:lnTo>
                  <a:pt x="1445" y="311"/>
                </a:lnTo>
                <a:lnTo>
                  <a:pt x="1447" y="328"/>
                </a:lnTo>
                <a:lnTo>
                  <a:pt x="1449" y="344"/>
                </a:lnTo>
                <a:lnTo>
                  <a:pt x="1452" y="356"/>
                </a:lnTo>
                <a:lnTo>
                  <a:pt x="1452" y="358"/>
                </a:lnTo>
                <a:lnTo>
                  <a:pt x="1457" y="358"/>
                </a:lnTo>
                <a:lnTo>
                  <a:pt x="1459" y="359"/>
                </a:lnTo>
                <a:lnTo>
                  <a:pt x="1464" y="359"/>
                </a:lnTo>
                <a:lnTo>
                  <a:pt x="1466" y="361"/>
                </a:lnTo>
                <a:lnTo>
                  <a:pt x="1469" y="361"/>
                </a:lnTo>
                <a:lnTo>
                  <a:pt x="1471" y="363"/>
                </a:lnTo>
                <a:lnTo>
                  <a:pt x="1485" y="361"/>
                </a:lnTo>
                <a:lnTo>
                  <a:pt x="1499" y="358"/>
                </a:lnTo>
                <a:lnTo>
                  <a:pt x="1513" y="356"/>
                </a:lnTo>
                <a:lnTo>
                  <a:pt x="1525" y="358"/>
                </a:lnTo>
                <a:lnTo>
                  <a:pt x="1532" y="363"/>
                </a:lnTo>
                <a:lnTo>
                  <a:pt x="1528" y="363"/>
                </a:lnTo>
                <a:lnTo>
                  <a:pt x="1521" y="366"/>
                </a:lnTo>
                <a:lnTo>
                  <a:pt x="1514" y="373"/>
                </a:lnTo>
                <a:lnTo>
                  <a:pt x="1506" y="380"/>
                </a:lnTo>
                <a:lnTo>
                  <a:pt x="1500" y="387"/>
                </a:lnTo>
                <a:lnTo>
                  <a:pt x="1497" y="388"/>
                </a:lnTo>
                <a:lnTo>
                  <a:pt x="1495" y="388"/>
                </a:lnTo>
                <a:lnTo>
                  <a:pt x="1494" y="387"/>
                </a:lnTo>
                <a:lnTo>
                  <a:pt x="1492" y="387"/>
                </a:lnTo>
                <a:lnTo>
                  <a:pt x="1492" y="385"/>
                </a:lnTo>
                <a:lnTo>
                  <a:pt x="1490" y="383"/>
                </a:lnTo>
                <a:lnTo>
                  <a:pt x="1485" y="383"/>
                </a:lnTo>
                <a:lnTo>
                  <a:pt x="1480" y="388"/>
                </a:lnTo>
                <a:lnTo>
                  <a:pt x="1483" y="388"/>
                </a:lnTo>
                <a:lnTo>
                  <a:pt x="1487" y="390"/>
                </a:lnTo>
                <a:lnTo>
                  <a:pt x="1488" y="392"/>
                </a:lnTo>
                <a:lnTo>
                  <a:pt x="1488" y="397"/>
                </a:lnTo>
                <a:lnTo>
                  <a:pt x="1471" y="397"/>
                </a:lnTo>
                <a:lnTo>
                  <a:pt x="1471" y="411"/>
                </a:lnTo>
                <a:lnTo>
                  <a:pt x="1473" y="430"/>
                </a:lnTo>
                <a:lnTo>
                  <a:pt x="1478" y="452"/>
                </a:lnTo>
                <a:lnTo>
                  <a:pt x="1480" y="474"/>
                </a:lnTo>
                <a:lnTo>
                  <a:pt x="1478" y="502"/>
                </a:lnTo>
                <a:lnTo>
                  <a:pt x="1476" y="524"/>
                </a:lnTo>
                <a:lnTo>
                  <a:pt x="1473" y="542"/>
                </a:lnTo>
                <a:lnTo>
                  <a:pt x="1471" y="552"/>
                </a:lnTo>
                <a:lnTo>
                  <a:pt x="1468" y="554"/>
                </a:lnTo>
                <a:lnTo>
                  <a:pt x="1466" y="554"/>
                </a:lnTo>
                <a:lnTo>
                  <a:pt x="1466" y="557"/>
                </a:lnTo>
                <a:lnTo>
                  <a:pt x="1469" y="560"/>
                </a:lnTo>
                <a:lnTo>
                  <a:pt x="1471" y="560"/>
                </a:lnTo>
                <a:lnTo>
                  <a:pt x="1476" y="571"/>
                </a:lnTo>
                <a:lnTo>
                  <a:pt x="1476" y="579"/>
                </a:lnTo>
                <a:lnTo>
                  <a:pt x="1471" y="588"/>
                </a:lnTo>
                <a:lnTo>
                  <a:pt x="1469" y="597"/>
                </a:lnTo>
                <a:lnTo>
                  <a:pt x="1471" y="603"/>
                </a:lnTo>
                <a:lnTo>
                  <a:pt x="1473" y="605"/>
                </a:lnTo>
                <a:lnTo>
                  <a:pt x="1475" y="605"/>
                </a:lnTo>
                <a:lnTo>
                  <a:pt x="1476" y="603"/>
                </a:lnTo>
                <a:lnTo>
                  <a:pt x="1480" y="602"/>
                </a:lnTo>
                <a:lnTo>
                  <a:pt x="1482" y="600"/>
                </a:lnTo>
                <a:lnTo>
                  <a:pt x="1485" y="598"/>
                </a:lnTo>
                <a:lnTo>
                  <a:pt x="1487" y="595"/>
                </a:lnTo>
                <a:lnTo>
                  <a:pt x="1490" y="593"/>
                </a:lnTo>
                <a:lnTo>
                  <a:pt x="1492" y="591"/>
                </a:lnTo>
                <a:lnTo>
                  <a:pt x="1497" y="591"/>
                </a:lnTo>
                <a:lnTo>
                  <a:pt x="1497" y="593"/>
                </a:lnTo>
                <a:lnTo>
                  <a:pt x="1499" y="595"/>
                </a:lnTo>
                <a:lnTo>
                  <a:pt x="1499" y="605"/>
                </a:lnTo>
                <a:lnTo>
                  <a:pt x="1497" y="612"/>
                </a:lnTo>
                <a:lnTo>
                  <a:pt x="1494" y="614"/>
                </a:lnTo>
                <a:lnTo>
                  <a:pt x="1490" y="617"/>
                </a:lnTo>
                <a:lnTo>
                  <a:pt x="1495" y="617"/>
                </a:lnTo>
                <a:lnTo>
                  <a:pt x="1497" y="615"/>
                </a:lnTo>
                <a:lnTo>
                  <a:pt x="1497" y="612"/>
                </a:lnTo>
                <a:lnTo>
                  <a:pt x="1500" y="610"/>
                </a:lnTo>
                <a:lnTo>
                  <a:pt x="1507" y="605"/>
                </a:lnTo>
                <a:lnTo>
                  <a:pt x="1516" y="600"/>
                </a:lnTo>
                <a:lnTo>
                  <a:pt x="1526" y="593"/>
                </a:lnTo>
                <a:lnTo>
                  <a:pt x="1535" y="590"/>
                </a:lnTo>
                <a:lnTo>
                  <a:pt x="1544" y="590"/>
                </a:lnTo>
                <a:lnTo>
                  <a:pt x="1549" y="595"/>
                </a:lnTo>
                <a:lnTo>
                  <a:pt x="1547" y="600"/>
                </a:lnTo>
                <a:lnTo>
                  <a:pt x="1538" y="603"/>
                </a:lnTo>
                <a:lnTo>
                  <a:pt x="1528" y="607"/>
                </a:lnTo>
                <a:lnTo>
                  <a:pt x="1519" y="610"/>
                </a:lnTo>
                <a:lnTo>
                  <a:pt x="1514" y="612"/>
                </a:lnTo>
                <a:lnTo>
                  <a:pt x="1513" y="614"/>
                </a:lnTo>
                <a:lnTo>
                  <a:pt x="1513" y="617"/>
                </a:lnTo>
                <a:lnTo>
                  <a:pt x="1514" y="621"/>
                </a:lnTo>
                <a:lnTo>
                  <a:pt x="1514" y="629"/>
                </a:lnTo>
                <a:lnTo>
                  <a:pt x="1507" y="636"/>
                </a:lnTo>
                <a:lnTo>
                  <a:pt x="1500" y="640"/>
                </a:lnTo>
                <a:lnTo>
                  <a:pt x="1497" y="646"/>
                </a:lnTo>
                <a:lnTo>
                  <a:pt x="1499" y="648"/>
                </a:lnTo>
                <a:lnTo>
                  <a:pt x="1500" y="652"/>
                </a:lnTo>
                <a:lnTo>
                  <a:pt x="1504" y="655"/>
                </a:lnTo>
                <a:lnTo>
                  <a:pt x="1506" y="660"/>
                </a:lnTo>
                <a:lnTo>
                  <a:pt x="1509" y="664"/>
                </a:lnTo>
                <a:lnTo>
                  <a:pt x="1513" y="670"/>
                </a:lnTo>
                <a:lnTo>
                  <a:pt x="1514" y="672"/>
                </a:lnTo>
                <a:lnTo>
                  <a:pt x="1518" y="686"/>
                </a:lnTo>
                <a:lnTo>
                  <a:pt x="1519" y="705"/>
                </a:lnTo>
                <a:lnTo>
                  <a:pt x="1523" y="724"/>
                </a:lnTo>
                <a:lnTo>
                  <a:pt x="1528" y="739"/>
                </a:lnTo>
                <a:lnTo>
                  <a:pt x="1535" y="755"/>
                </a:lnTo>
                <a:lnTo>
                  <a:pt x="1540" y="767"/>
                </a:lnTo>
                <a:lnTo>
                  <a:pt x="1538" y="789"/>
                </a:lnTo>
                <a:lnTo>
                  <a:pt x="1532" y="811"/>
                </a:lnTo>
                <a:lnTo>
                  <a:pt x="1526" y="834"/>
                </a:lnTo>
                <a:lnTo>
                  <a:pt x="1523" y="853"/>
                </a:lnTo>
                <a:lnTo>
                  <a:pt x="1521" y="896"/>
                </a:lnTo>
                <a:lnTo>
                  <a:pt x="1521" y="932"/>
                </a:lnTo>
                <a:lnTo>
                  <a:pt x="1526" y="961"/>
                </a:lnTo>
                <a:lnTo>
                  <a:pt x="1532" y="982"/>
                </a:lnTo>
                <a:lnTo>
                  <a:pt x="1532" y="987"/>
                </a:lnTo>
                <a:lnTo>
                  <a:pt x="1533" y="990"/>
                </a:lnTo>
                <a:lnTo>
                  <a:pt x="1533" y="999"/>
                </a:lnTo>
                <a:lnTo>
                  <a:pt x="1532" y="999"/>
                </a:lnTo>
                <a:lnTo>
                  <a:pt x="1545" y="1006"/>
                </a:lnTo>
                <a:lnTo>
                  <a:pt x="1556" y="1008"/>
                </a:lnTo>
                <a:lnTo>
                  <a:pt x="1563" y="1004"/>
                </a:lnTo>
                <a:lnTo>
                  <a:pt x="1566" y="997"/>
                </a:lnTo>
                <a:lnTo>
                  <a:pt x="1571" y="992"/>
                </a:lnTo>
                <a:lnTo>
                  <a:pt x="1573" y="995"/>
                </a:lnTo>
                <a:lnTo>
                  <a:pt x="1575" y="1008"/>
                </a:lnTo>
                <a:lnTo>
                  <a:pt x="1571" y="1006"/>
                </a:lnTo>
                <a:lnTo>
                  <a:pt x="1564" y="1009"/>
                </a:lnTo>
                <a:lnTo>
                  <a:pt x="1556" y="1013"/>
                </a:lnTo>
                <a:lnTo>
                  <a:pt x="1549" y="1020"/>
                </a:lnTo>
                <a:lnTo>
                  <a:pt x="1542" y="1023"/>
                </a:lnTo>
                <a:lnTo>
                  <a:pt x="1540" y="1025"/>
                </a:lnTo>
                <a:lnTo>
                  <a:pt x="1542" y="1025"/>
                </a:lnTo>
                <a:lnTo>
                  <a:pt x="1544" y="1026"/>
                </a:lnTo>
                <a:lnTo>
                  <a:pt x="1545" y="1030"/>
                </a:lnTo>
                <a:lnTo>
                  <a:pt x="1545" y="1032"/>
                </a:lnTo>
                <a:lnTo>
                  <a:pt x="1547" y="1035"/>
                </a:lnTo>
                <a:lnTo>
                  <a:pt x="1547" y="1037"/>
                </a:lnTo>
                <a:lnTo>
                  <a:pt x="1545" y="1040"/>
                </a:lnTo>
                <a:lnTo>
                  <a:pt x="1544" y="1042"/>
                </a:lnTo>
                <a:lnTo>
                  <a:pt x="1540" y="1042"/>
                </a:lnTo>
                <a:lnTo>
                  <a:pt x="1538" y="1038"/>
                </a:lnTo>
                <a:lnTo>
                  <a:pt x="1535" y="1037"/>
                </a:lnTo>
                <a:lnTo>
                  <a:pt x="1535" y="1035"/>
                </a:lnTo>
                <a:lnTo>
                  <a:pt x="1533" y="1037"/>
                </a:lnTo>
                <a:lnTo>
                  <a:pt x="1533" y="1038"/>
                </a:lnTo>
                <a:lnTo>
                  <a:pt x="1537" y="1042"/>
                </a:lnTo>
                <a:lnTo>
                  <a:pt x="1540" y="1042"/>
                </a:lnTo>
                <a:lnTo>
                  <a:pt x="1557" y="1083"/>
                </a:lnTo>
                <a:lnTo>
                  <a:pt x="1568" y="1126"/>
                </a:lnTo>
                <a:lnTo>
                  <a:pt x="1573" y="1166"/>
                </a:lnTo>
                <a:lnTo>
                  <a:pt x="1573" y="1240"/>
                </a:lnTo>
                <a:lnTo>
                  <a:pt x="1575" y="1272"/>
                </a:lnTo>
                <a:lnTo>
                  <a:pt x="1568" y="1296"/>
                </a:lnTo>
                <a:lnTo>
                  <a:pt x="1566" y="1307"/>
                </a:lnTo>
                <a:lnTo>
                  <a:pt x="1566" y="1310"/>
                </a:lnTo>
                <a:lnTo>
                  <a:pt x="1573" y="1317"/>
                </a:lnTo>
                <a:lnTo>
                  <a:pt x="1575" y="1320"/>
                </a:lnTo>
                <a:lnTo>
                  <a:pt x="1578" y="1326"/>
                </a:lnTo>
                <a:lnTo>
                  <a:pt x="1581" y="1329"/>
                </a:lnTo>
                <a:lnTo>
                  <a:pt x="1581" y="1333"/>
                </a:lnTo>
                <a:lnTo>
                  <a:pt x="1587" y="1357"/>
                </a:lnTo>
                <a:lnTo>
                  <a:pt x="1592" y="1372"/>
                </a:lnTo>
                <a:lnTo>
                  <a:pt x="1595" y="1386"/>
                </a:lnTo>
                <a:lnTo>
                  <a:pt x="1599" y="1401"/>
                </a:lnTo>
                <a:lnTo>
                  <a:pt x="1602" y="1425"/>
                </a:lnTo>
                <a:lnTo>
                  <a:pt x="1607" y="1453"/>
                </a:lnTo>
                <a:lnTo>
                  <a:pt x="1607" y="1479"/>
                </a:lnTo>
                <a:lnTo>
                  <a:pt x="1606" y="1487"/>
                </a:lnTo>
                <a:lnTo>
                  <a:pt x="1602" y="1492"/>
                </a:lnTo>
                <a:lnTo>
                  <a:pt x="1599" y="1501"/>
                </a:lnTo>
                <a:lnTo>
                  <a:pt x="1599" y="1513"/>
                </a:lnTo>
                <a:lnTo>
                  <a:pt x="1600" y="1515"/>
                </a:lnTo>
                <a:lnTo>
                  <a:pt x="1611" y="1515"/>
                </a:lnTo>
                <a:lnTo>
                  <a:pt x="1614" y="1517"/>
                </a:lnTo>
                <a:lnTo>
                  <a:pt x="1616" y="1518"/>
                </a:lnTo>
                <a:lnTo>
                  <a:pt x="1616" y="1542"/>
                </a:lnTo>
                <a:lnTo>
                  <a:pt x="1614" y="1561"/>
                </a:lnTo>
                <a:lnTo>
                  <a:pt x="1614" y="1580"/>
                </a:lnTo>
                <a:lnTo>
                  <a:pt x="1616" y="1596"/>
                </a:lnTo>
                <a:lnTo>
                  <a:pt x="1625" y="1608"/>
                </a:lnTo>
                <a:lnTo>
                  <a:pt x="1625" y="1606"/>
                </a:lnTo>
                <a:lnTo>
                  <a:pt x="1626" y="1604"/>
                </a:lnTo>
                <a:lnTo>
                  <a:pt x="1628" y="1601"/>
                </a:lnTo>
                <a:lnTo>
                  <a:pt x="1631" y="1597"/>
                </a:lnTo>
                <a:lnTo>
                  <a:pt x="1635" y="1596"/>
                </a:lnTo>
                <a:lnTo>
                  <a:pt x="1640" y="1590"/>
                </a:lnTo>
                <a:lnTo>
                  <a:pt x="1643" y="1590"/>
                </a:lnTo>
                <a:lnTo>
                  <a:pt x="1645" y="1594"/>
                </a:lnTo>
                <a:lnTo>
                  <a:pt x="1649" y="1596"/>
                </a:lnTo>
                <a:lnTo>
                  <a:pt x="1654" y="1599"/>
                </a:lnTo>
                <a:lnTo>
                  <a:pt x="1657" y="1602"/>
                </a:lnTo>
                <a:lnTo>
                  <a:pt x="1662" y="1606"/>
                </a:lnTo>
                <a:lnTo>
                  <a:pt x="1666" y="1608"/>
                </a:lnTo>
                <a:lnTo>
                  <a:pt x="1668" y="1608"/>
                </a:lnTo>
                <a:lnTo>
                  <a:pt x="1668" y="1604"/>
                </a:lnTo>
                <a:lnTo>
                  <a:pt x="1669" y="1602"/>
                </a:lnTo>
                <a:lnTo>
                  <a:pt x="1673" y="1596"/>
                </a:lnTo>
                <a:lnTo>
                  <a:pt x="1674" y="1594"/>
                </a:lnTo>
                <a:lnTo>
                  <a:pt x="1676" y="1590"/>
                </a:lnTo>
                <a:lnTo>
                  <a:pt x="1685" y="1584"/>
                </a:lnTo>
                <a:lnTo>
                  <a:pt x="1695" y="1575"/>
                </a:lnTo>
                <a:lnTo>
                  <a:pt x="1707" y="1566"/>
                </a:lnTo>
                <a:lnTo>
                  <a:pt x="1716" y="1559"/>
                </a:lnTo>
                <a:lnTo>
                  <a:pt x="1719" y="1556"/>
                </a:lnTo>
                <a:lnTo>
                  <a:pt x="1726" y="1532"/>
                </a:lnTo>
                <a:lnTo>
                  <a:pt x="1726" y="1510"/>
                </a:lnTo>
                <a:lnTo>
                  <a:pt x="1719" y="1489"/>
                </a:lnTo>
                <a:lnTo>
                  <a:pt x="1711" y="1472"/>
                </a:lnTo>
                <a:lnTo>
                  <a:pt x="1702" y="1461"/>
                </a:lnTo>
                <a:lnTo>
                  <a:pt x="1695" y="1455"/>
                </a:lnTo>
                <a:lnTo>
                  <a:pt x="1692" y="1453"/>
                </a:lnTo>
                <a:lnTo>
                  <a:pt x="1687" y="1449"/>
                </a:lnTo>
                <a:lnTo>
                  <a:pt x="1676" y="1444"/>
                </a:lnTo>
                <a:lnTo>
                  <a:pt x="1674" y="1443"/>
                </a:lnTo>
                <a:lnTo>
                  <a:pt x="1674" y="1439"/>
                </a:lnTo>
                <a:lnTo>
                  <a:pt x="1669" y="1429"/>
                </a:lnTo>
                <a:lnTo>
                  <a:pt x="1668" y="1427"/>
                </a:lnTo>
                <a:lnTo>
                  <a:pt x="1654" y="1422"/>
                </a:lnTo>
                <a:lnTo>
                  <a:pt x="1638" y="1422"/>
                </a:lnTo>
                <a:lnTo>
                  <a:pt x="1631" y="1418"/>
                </a:lnTo>
                <a:lnTo>
                  <a:pt x="1625" y="1410"/>
                </a:lnTo>
                <a:lnTo>
                  <a:pt x="1619" y="1396"/>
                </a:lnTo>
                <a:lnTo>
                  <a:pt x="1618" y="1381"/>
                </a:lnTo>
                <a:lnTo>
                  <a:pt x="1618" y="1369"/>
                </a:lnTo>
                <a:lnTo>
                  <a:pt x="1616" y="1358"/>
                </a:lnTo>
                <a:lnTo>
                  <a:pt x="1612" y="1346"/>
                </a:lnTo>
                <a:lnTo>
                  <a:pt x="1614" y="1341"/>
                </a:lnTo>
                <a:lnTo>
                  <a:pt x="1618" y="1343"/>
                </a:lnTo>
                <a:lnTo>
                  <a:pt x="1625" y="1348"/>
                </a:lnTo>
                <a:lnTo>
                  <a:pt x="1631" y="1357"/>
                </a:lnTo>
                <a:lnTo>
                  <a:pt x="1640" y="1367"/>
                </a:lnTo>
                <a:lnTo>
                  <a:pt x="1649" y="1379"/>
                </a:lnTo>
                <a:lnTo>
                  <a:pt x="1657" y="1389"/>
                </a:lnTo>
                <a:lnTo>
                  <a:pt x="1664" y="1396"/>
                </a:lnTo>
                <a:lnTo>
                  <a:pt x="1668" y="1401"/>
                </a:lnTo>
                <a:lnTo>
                  <a:pt x="1662" y="1393"/>
                </a:lnTo>
                <a:lnTo>
                  <a:pt x="1664" y="1382"/>
                </a:lnTo>
                <a:lnTo>
                  <a:pt x="1669" y="1372"/>
                </a:lnTo>
                <a:lnTo>
                  <a:pt x="1676" y="1367"/>
                </a:lnTo>
                <a:lnTo>
                  <a:pt x="1685" y="1367"/>
                </a:lnTo>
                <a:lnTo>
                  <a:pt x="1685" y="1369"/>
                </a:lnTo>
                <a:lnTo>
                  <a:pt x="1687" y="1370"/>
                </a:lnTo>
                <a:lnTo>
                  <a:pt x="1688" y="1374"/>
                </a:lnTo>
                <a:lnTo>
                  <a:pt x="1688" y="1377"/>
                </a:lnTo>
                <a:lnTo>
                  <a:pt x="1690" y="1382"/>
                </a:lnTo>
                <a:lnTo>
                  <a:pt x="1693" y="1389"/>
                </a:lnTo>
                <a:lnTo>
                  <a:pt x="1693" y="1393"/>
                </a:lnTo>
                <a:lnTo>
                  <a:pt x="1697" y="1408"/>
                </a:lnTo>
                <a:lnTo>
                  <a:pt x="1700" y="1422"/>
                </a:lnTo>
                <a:lnTo>
                  <a:pt x="1704" y="1437"/>
                </a:lnTo>
                <a:lnTo>
                  <a:pt x="1709" y="1449"/>
                </a:lnTo>
                <a:lnTo>
                  <a:pt x="1716" y="1458"/>
                </a:lnTo>
                <a:lnTo>
                  <a:pt x="1728" y="1461"/>
                </a:lnTo>
                <a:lnTo>
                  <a:pt x="1728" y="1453"/>
                </a:lnTo>
                <a:lnTo>
                  <a:pt x="1730" y="1448"/>
                </a:lnTo>
                <a:lnTo>
                  <a:pt x="1730" y="1444"/>
                </a:lnTo>
                <a:lnTo>
                  <a:pt x="1731" y="1439"/>
                </a:lnTo>
                <a:lnTo>
                  <a:pt x="1733" y="1436"/>
                </a:lnTo>
                <a:lnTo>
                  <a:pt x="1735" y="1434"/>
                </a:lnTo>
                <a:lnTo>
                  <a:pt x="1737" y="1436"/>
                </a:lnTo>
                <a:lnTo>
                  <a:pt x="1742" y="1448"/>
                </a:lnTo>
                <a:lnTo>
                  <a:pt x="1743" y="1456"/>
                </a:lnTo>
                <a:lnTo>
                  <a:pt x="1737" y="1470"/>
                </a:lnTo>
                <a:lnTo>
                  <a:pt x="1735" y="1479"/>
                </a:lnTo>
                <a:lnTo>
                  <a:pt x="1737" y="1487"/>
                </a:lnTo>
                <a:lnTo>
                  <a:pt x="1738" y="1492"/>
                </a:lnTo>
                <a:lnTo>
                  <a:pt x="1742" y="1498"/>
                </a:lnTo>
                <a:lnTo>
                  <a:pt x="1745" y="1501"/>
                </a:lnTo>
                <a:lnTo>
                  <a:pt x="1747" y="1501"/>
                </a:lnTo>
                <a:lnTo>
                  <a:pt x="1747" y="1499"/>
                </a:lnTo>
                <a:lnTo>
                  <a:pt x="1750" y="1498"/>
                </a:lnTo>
                <a:lnTo>
                  <a:pt x="1752" y="1498"/>
                </a:lnTo>
                <a:lnTo>
                  <a:pt x="1755" y="1496"/>
                </a:lnTo>
                <a:lnTo>
                  <a:pt x="1762" y="1496"/>
                </a:lnTo>
                <a:lnTo>
                  <a:pt x="1759" y="1494"/>
                </a:lnTo>
                <a:lnTo>
                  <a:pt x="1759" y="1492"/>
                </a:lnTo>
                <a:lnTo>
                  <a:pt x="1757" y="1489"/>
                </a:lnTo>
                <a:lnTo>
                  <a:pt x="1759" y="1487"/>
                </a:lnTo>
                <a:lnTo>
                  <a:pt x="1759" y="1484"/>
                </a:lnTo>
                <a:lnTo>
                  <a:pt x="1762" y="1484"/>
                </a:lnTo>
                <a:lnTo>
                  <a:pt x="1764" y="1482"/>
                </a:lnTo>
                <a:lnTo>
                  <a:pt x="1768" y="1484"/>
                </a:lnTo>
                <a:lnTo>
                  <a:pt x="1771" y="1487"/>
                </a:lnTo>
                <a:lnTo>
                  <a:pt x="1774" y="1486"/>
                </a:lnTo>
                <a:lnTo>
                  <a:pt x="1781" y="1480"/>
                </a:lnTo>
                <a:lnTo>
                  <a:pt x="1790" y="1477"/>
                </a:lnTo>
                <a:lnTo>
                  <a:pt x="1799" y="1472"/>
                </a:lnTo>
                <a:lnTo>
                  <a:pt x="1805" y="1470"/>
                </a:lnTo>
                <a:lnTo>
                  <a:pt x="1828" y="1470"/>
                </a:lnTo>
                <a:lnTo>
                  <a:pt x="1831" y="1472"/>
                </a:lnTo>
                <a:lnTo>
                  <a:pt x="1835" y="1475"/>
                </a:lnTo>
                <a:lnTo>
                  <a:pt x="1835" y="1480"/>
                </a:lnTo>
                <a:lnTo>
                  <a:pt x="1833" y="1484"/>
                </a:lnTo>
                <a:lnTo>
                  <a:pt x="1833" y="1486"/>
                </a:lnTo>
                <a:lnTo>
                  <a:pt x="1831" y="1487"/>
                </a:lnTo>
                <a:lnTo>
                  <a:pt x="1828" y="1498"/>
                </a:lnTo>
                <a:lnTo>
                  <a:pt x="1830" y="1499"/>
                </a:lnTo>
                <a:lnTo>
                  <a:pt x="1830" y="1501"/>
                </a:lnTo>
                <a:lnTo>
                  <a:pt x="1831" y="1503"/>
                </a:lnTo>
                <a:lnTo>
                  <a:pt x="1835" y="1503"/>
                </a:lnTo>
                <a:lnTo>
                  <a:pt x="1836" y="1501"/>
                </a:lnTo>
                <a:lnTo>
                  <a:pt x="1840" y="1499"/>
                </a:lnTo>
                <a:lnTo>
                  <a:pt x="1843" y="1499"/>
                </a:lnTo>
                <a:lnTo>
                  <a:pt x="1850" y="1496"/>
                </a:lnTo>
                <a:lnTo>
                  <a:pt x="1857" y="1496"/>
                </a:lnTo>
                <a:lnTo>
                  <a:pt x="1857" y="1501"/>
                </a:lnTo>
                <a:lnTo>
                  <a:pt x="1852" y="1506"/>
                </a:lnTo>
                <a:lnTo>
                  <a:pt x="1843" y="1513"/>
                </a:lnTo>
                <a:lnTo>
                  <a:pt x="1838" y="1520"/>
                </a:lnTo>
                <a:lnTo>
                  <a:pt x="1840" y="1530"/>
                </a:lnTo>
                <a:lnTo>
                  <a:pt x="1828" y="1523"/>
                </a:lnTo>
                <a:lnTo>
                  <a:pt x="1821" y="1522"/>
                </a:lnTo>
                <a:lnTo>
                  <a:pt x="1816" y="1523"/>
                </a:lnTo>
                <a:lnTo>
                  <a:pt x="1811" y="1529"/>
                </a:lnTo>
                <a:lnTo>
                  <a:pt x="1807" y="1537"/>
                </a:lnTo>
                <a:lnTo>
                  <a:pt x="1800" y="1546"/>
                </a:lnTo>
                <a:lnTo>
                  <a:pt x="1788" y="1556"/>
                </a:lnTo>
                <a:lnTo>
                  <a:pt x="1790" y="1554"/>
                </a:lnTo>
                <a:lnTo>
                  <a:pt x="1790" y="1553"/>
                </a:lnTo>
                <a:lnTo>
                  <a:pt x="1788" y="1551"/>
                </a:lnTo>
                <a:lnTo>
                  <a:pt x="1785" y="1549"/>
                </a:lnTo>
                <a:lnTo>
                  <a:pt x="1783" y="1547"/>
                </a:lnTo>
                <a:lnTo>
                  <a:pt x="1780" y="1547"/>
                </a:lnTo>
                <a:lnTo>
                  <a:pt x="1780" y="1549"/>
                </a:lnTo>
                <a:lnTo>
                  <a:pt x="1778" y="1551"/>
                </a:lnTo>
                <a:lnTo>
                  <a:pt x="1773" y="1561"/>
                </a:lnTo>
                <a:lnTo>
                  <a:pt x="1773" y="1563"/>
                </a:lnTo>
                <a:lnTo>
                  <a:pt x="1771" y="1565"/>
                </a:lnTo>
                <a:lnTo>
                  <a:pt x="1766" y="1566"/>
                </a:lnTo>
                <a:lnTo>
                  <a:pt x="1759" y="1570"/>
                </a:lnTo>
                <a:lnTo>
                  <a:pt x="1755" y="1570"/>
                </a:lnTo>
                <a:lnTo>
                  <a:pt x="1752" y="1572"/>
                </a:lnTo>
                <a:lnTo>
                  <a:pt x="1747" y="1577"/>
                </a:lnTo>
                <a:lnTo>
                  <a:pt x="1745" y="1582"/>
                </a:lnTo>
                <a:lnTo>
                  <a:pt x="1745" y="1590"/>
                </a:lnTo>
                <a:lnTo>
                  <a:pt x="1750" y="1601"/>
                </a:lnTo>
                <a:lnTo>
                  <a:pt x="1755" y="1613"/>
                </a:lnTo>
                <a:lnTo>
                  <a:pt x="1761" y="1623"/>
                </a:lnTo>
                <a:lnTo>
                  <a:pt x="1764" y="1632"/>
                </a:lnTo>
                <a:lnTo>
                  <a:pt x="1762" y="1639"/>
                </a:lnTo>
                <a:lnTo>
                  <a:pt x="1754" y="1642"/>
                </a:lnTo>
                <a:lnTo>
                  <a:pt x="1745" y="1640"/>
                </a:lnTo>
                <a:lnTo>
                  <a:pt x="1740" y="1633"/>
                </a:lnTo>
                <a:lnTo>
                  <a:pt x="1737" y="1623"/>
                </a:lnTo>
                <a:lnTo>
                  <a:pt x="1737" y="1602"/>
                </a:lnTo>
                <a:lnTo>
                  <a:pt x="1735" y="1596"/>
                </a:lnTo>
                <a:lnTo>
                  <a:pt x="1733" y="1594"/>
                </a:lnTo>
                <a:lnTo>
                  <a:pt x="1728" y="1599"/>
                </a:lnTo>
                <a:lnTo>
                  <a:pt x="1724" y="1611"/>
                </a:lnTo>
                <a:lnTo>
                  <a:pt x="1724" y="1632"/>
                </a:lnTo>
                <a:lnTo>
                  <a:pt x="1723" y="1658"/>
                </a:lnTo>
                <a:lnTo>
                  <a:pt x="1723" y="1687"/>
                </a:lnTo>
                <a:lnTo>
                  <a:pt x="1719" y="1719"/>
                </a:lnTo>
                <a:lnTo>
                  <a:pt x="1716" y="1733"/>
                </a:lnTo>
                <a:lnTo>
                  <a:pt x="1712" y="1743"/>
                </a:lnTo>
                <a:lnTo>
                  <a:pt x="1709" y="1752"/>
                </a:lnTo>
                <a:lnTo>
                  <a:pt x="1711" y="1762"/>
                </a:lnTo>
                <a:lnTo>
                  <a:pt x="1745" y="1780"/>
                </a:lnTo>
                <a:lnTo>
                  <a:pt x="1752" y="1793"/>
                </a:lnTo>
                <a:lnTo>
                  <a:pt x="1754" y="1793"/>
                </a:lnTo>
                <a:lnTo>
                  <a:pt x="1754" y="1792"/>
                </a:lnTo>
                <a:lnTo>
                  <a:pt x="1752" y="1790"/>
                </a:lnTo>
                <a:lnTo>
                  <a:pt x="1752" y="1776"/>
                </a:lnTo>
                <a:lnTo>
                  <a:pt x="1754" y="1771"/>
                </a:lnTo>
                <a:lnTo>
                  <a:pt x="1757" y="1766"/>
                </a:lnTo>
                <a:lnTo>
                  <a:pt x="1762" y="1757"/>
                </a:lnTo>
                <a:lnTo>
                  <a:pt x="1773" y="1747"/>
                </a:lnTo>
                <a:lnTo>
                  <a:pt x="1793" y="1730"/>
                </a:lnTo>
                <a:lnTo>
                  <a:pt x="1805" y="1726"/>
                </a:lnTo>
                <a:lnTo>
                  <a:pt x="1814" y="1728"/>
                </a:lnTo>
                <a:lnTo>
                  <a:pt x="1821" y="1737"/>
                </a:lnTo>
                <a:lnTo>
                  <a:pt x="1823" y="1749"/>
                </a:lnTo>
                <a:lnTo>
                  <a:pt x="1812" y="1773"/>
                </a:lnTo>
                <a:lnTo>
                  <a:pt x="1805" y="1783"/>
                </a:lnTo>
                <a:lnTo>
                  <a:pt x="1799" y="1792"/>
                </a:lnTo>
                <a:lnTo>
                  <a:pt x="1797" y="1797"/>
                </a:lnTo>
                <a:lnTo>
                  <a:pt x="1800" y="1800"/>
                </a:lnTo>
                <a:lnTo>
                  <a:pt x="1807" y="1802"/>
                </a:lnTo>
                <a:lnTo>
                  <a:pt x="1824" y="1805"/>
                </a:lnTo>
                <a:lnTo>
                  <a:pt x="1831" y="1809"/>
                </a:lnTo>
                <a:lnTo>
                  <a:pt x="1835" y="1814"/>
                </a:lnTo>
                <a:lnTo>
                  <a:pt x="1831" y="1823"/>
                </a:lnTo>
                <a:lnTo>
                  <a:pt x="1824" y="1828"/>
                </a:lnTo>
                <a:lnTo>
                  <a:pt x="1811" y="1836"/>
                </a:lnTo>
                <a:lnTo>
                  <a:pt x="1776" y="1854"/>
                </a:lnTo>
                <a:lnTo>
                  <a:pt x="1759" y="1860"/>
                </a:lnTo>
                <a:lnTo>
                  <a:pt x="1745" y="1866"/>
                </a:lnTo>
                <a:lnTo>
                  <a:pt x="1735" y="1866"/>
                </a:lnTo>
                <a:lnTo>
                  <a:pt x="1730" y="1864"/>
                </a:lnTo>
                <a:lnTo>
                  <a:pt x="1721" y="1864"/>
                </a:lnTo>
                <a:lnTo>
                  <a:pt x="1719" y="1866"/>
                </a:lnTo>
                <a:lnTo>
                  <a:pt x="1707" y="1883"/>
                </a:lnTo>
                <a:lnTo>
                  <a:pt x="1700" y="1903"/>
                </a:lnTo>
                <a:lnTo>
                  <a:pt x="1695" y="1931"/>
                </a:lnTo>
                <a:lnTo>
                  <a:pt x="1693" y="1958"/>
                </a:lnTo>
                <a:lnTo>
                  <a:pt x="1692" y="1989"/>
                </a:lnTo>
                <a:lnTo>
                  <a:pt x="1693" y="2019"/>
                </a:lnTo>
                <a:lnTo>
                  <a:pt x="1693" y="2046"/>
                </a:lnTo>
                <a:lnTo>
                  <a:pt x="1692" y="2060"/>
                </a:lnTo>
                <a:lnTo>
                  <a:pt x="1688" y="2070"/>
                </a:lnTo>
                <a:lnTo>
                  <a:pt x="1685" y="2079"/>
                </a:lnTo>
                <a:lnTo>
                  <a:pt x="1685" y="2087"/>
                </a:lnTo>
                <a:lnTo>
                  <a:pt x="1690" y="2103"/>
                </a:lnTo>
                <a:lnTo>
                  <a:pt x="1697" y="2110"/>
                </a:lnTo>
                <a:lnTo>
                  <a:pt x="1704" y="2108"/>
                </a:lnTo>
                <a:lnTo>
                  <a:pt x="1711" y="2103"/>
                </a:lnTo>
                <a:lnTo>
                  <a:pt x="1718" y="2096"/>
                </a:lnTo>
                <a:lnTo>
                  <a:pt x="1723" y="2089"/>
                </a:lnTo>
                <a:lnTo>
                  <a:pt x="1728" y="2087"/>
                </a:lnTo>
                <a:lnTo>
                  <a:pt x="1733" y="2093"/>
                </a:lnTo>
                <a:lnTo>
                  <a:pt x="1735" y="2103"/>
                </a:lnTo>
                <a:lnTo>
                  <a:pt x="1735" y="2113"/>
                </a:lnTo>
                <a:lnTo>
                  <a:pt x="1737" y="2122"/>
                </a:lnTo>
                <a:lnTo>
                  <a:pt x="1737" y="2123"/>
                </a:lnTo>
                <a:lnTo>
                  <a:pt x="1735" y="2125"/>
                </a:lnTo>
                <a:lnTo>
                  <a:pt x="1735" y="2130"/>
                </a:lnTo>
                <a:lnTo>
                  <a:pt x="1737" y="2134"/>
                </a:lnTo>
                <a:lnTo>
                  <a:pt x="1740" y="2137"/>
                </a:lnTo>
                <a:lnTo>
                  <a:pt x="1745" y="2139"/>
                </a:lnTo>
                <a:lnTo>
                  <a:pt x="1742" y="2141"/>
                </a:lnTo>
                <a:lnTo>
                  <a:pt x="1740" y="2144"/>
                </a:lnTo>
                <a:lnTo>
                  <a:pt x="1742" y="2146"/>
                </a:lnTo>
                <a:lnTo>
                  <a:pt x="1743" y="2146"/>
                </a:lnTo>
                <a:lnTo>
                  <a:pt x="1743" y="2144"/>
                </a:lnTo>
                <a:lnTo>
                  <a:pt x="1745" y="2142"/>
                </a:lnTo>
                <a:lnTo>
                  <a:pt x="1745" y="2139"/>
                </a:lnTo>
                <a:lnTo>
                  <a:pt x="1754" y="2137"/>
                </a:lnTo>
                <a:lnTo>
                  <a:pt x="1761" y="2130"/>
                </a:lnTo>
                <a:lnTo>
                  <a:pt x="1762" y="2120"/>
                </a:lnTo>
                <a:lnTo>
                  <a:pt x="1762" y="2096"/>
                </a:lnTo>
                <a:lnTo>
                  <a:pt x="1769" y="2101"/>
                </a:lnTo>
                <a:lnTo>
                  <a:pt x="1773" y="2110"/>
                </a:lnTo>
                <a:lnTo>
                  <a:pt x="1773" y="2134"/>
                </a:lnTo>
                <a:lnTo>
                  <a:pt x="1774" y="2142"/>
                </a:lnTo>
                <a:lnTo>
                  <a:pt x="1780" y="2148"/>
                </a:lnTo>
                <a:lnTo>
                  <a:pt x="1776" y="2149"/>
                </a:lnTo>
                <a:lnTo>
                  <a:pt x="1774" y="2153"/>
                </a:lnTo>
                <a:lnTo>
                  <a:pt x="1776" y="2154"/>
                </a:lnTo>
                <a:lnTo>
                  <a:pt x="1778" y="2154"/>
                </a:lnTo>
                <a:lnTo>
                  <a:pt x="1778" y="2153"/>
                </a:lnTo>
                <a:lnTo>
                  <a:pt x="1780" y="2151"/>
                </a:lnTo>
                <a:lnTo>
                  <a:pt x="1780" y="2148"/>
                </a:lnTo>
                <a:lnTo>
                  <a:pt x="1799" y="2144"/>
                </a:lnTo>
                <a:lnTo>
                  <a:pt x="1814" y="2144"/>
                </a:lnTo>
                <a:lnTo>
                  <a:pt x="1823" y="2149"/>
                </a:lnTo>
                <a:lnTo>
                  <a:pt x="1830" y="2158"/>
                </a:lnTo>
                <a:lnTo>
                  <a:pt x="1831" y="2173"/>
                </a:lnTo>
                <a:lnTo>
                  <a:pt x="1831" y="2179"/>
                </a:lnTo>
                <a:lnTo>
                  <a:pt x="1828" y="2189"/>
                </a:lnTo>
                <a:lnTo>
                  <a:pt x="1826" y="2192"/>
                </a:lnTo>
                <a:lnTo>
                  <a:pt x="1823" y="2196"/>
                </a:lnTo>
                <a:lnTo>
                  <a:pt x="1823" y="2199"/>
                </a:lnTo>
                <a:lnTo>
                  <a:pt x="1824" y="2204"/>
                </a:lnTo>
                <a:lnTo>
                  <a:pt x="1826" y="2208"/>
                </a:lnTo>
                <a:lnTo>
                  <a:pt x="1833" y="2211"/>
                </a:lnTo>
                <a:lnTo>
                  <a:pt x="1836" y="2211"/>
                </a:lnTo>
                <a:lnTo>
                  <a:pt x="1840" y="2213"/>
                </a:lnTo>
                <a:lnTo>
                  <a:pt x="1843" y="2213"/>
                </a:lnTo>
                <a:lnTo>
                  <a:pt x="1845" y="2215"/>
                </a:lnTo>
                <a:lnTo>
                  <a:pt x="1848" y="2216"/>
                </a:lnTo>
                <a:lnTo>
                  <a:pt x="1845" y="2209"/>
                </a:lnTo>
                <a:lnTo>
                  <a:pt x="1843" y="2201"/>
                </a:lnTo>
                <a:lnTo>
                  <a:pt x="1842" y="2191"/>
                </a:lnTo>
                <a:lnTo>
                  <a:pt x="1842" y="2180"/>
                </a:lnTo>
                <a:lnTo>
                  <a:pt x="1843" y="2173"/>
                </a:lnTo>
                <a:lnTo>
                  <a:pt x="1848" y="2173"/>
                </a:lnTo>
                <a:lnTo>
                  <a:pt x="1855" y="2182"/>
                </a:lnTo>
                <a:lnTo>
                  <a:pt x="1859" y="2199"/>
                </a:lnTo>
                <a:lnTo>
                  <a:pt x="1862" y="2222"/>
                </a:lnTo>
                <a:lnTo>
                  <a:pt x="1862" y="2306"/>
                </a:lnTo>
                <a:lnTo>
                  <a:pt x="1864" y="2335"/>
                </a:lnTo>
                <a:lnTo>
                  <a:pt x="1866" y="2363"/>
                </a:lnTo>
                <a:lnTo>
                  <a:pt x="1867" y="2368"/>
                </a:lnTo>
                <a:lnTo>
                  <a:pt x="1869" y="2371"/>
                </a:lnTo>
                <a:lnTo>
                  <a:pt x="1879" y="2381"/>
                </a:lnTo>
                <a:lnTo>
                  <a:pt x="1883" y="2388"/>
                </a:lnTo>
                <a:lnTo>
                  <a:pt x="1881" y="2388"/>
                </a:lnTo>
                <a:lnTo>
                  <a:pt x="1878" y="2392"/>
                </a:lnTo>
                <a:lnTo>
                  <a:pt x="1876" y="2395"/>
                </a:lnTo>
                <a:lnTo>
                  <a:pt x="1874" y="2397"/>
                </a:lnTo>
                <a:lnTo>
                  <a:pt x="1873" y="2400"/>
                </a:lnTo>
                <a:lnTo>
                  <a:pt x="1873" y="2404"/>
                </a:lnTo>
                <a:lnTo>
                  <a:pt x="1874" y="2405"/>
                </a:lnTo>
                <a:lnTo>
                  <a:pt x="1890" y="2409"/>
                </a:lnTo>
                <a:lnTo>
                  <a:pt x="1902" y="2405"/>
                </a:lnTo>
                <a:lnTo>
                  <a:pt x="1909" y="2397"/>
                </a:lnTo>
                <a:lnTo>
                  <a:pt x="1914" y="2385"/>
                </a:lnTo>
                <a:lnTo>
                  <a:pt x="1917" y="2357"/>
                </a:lnTo>
                <a:lnTo>
                  <a:pt x="1917" y="2337"/>
                </a:lnTo>
                <a:lnTo>
                  <a:pt x="1924" y="2309"/>
                </a:lnTo>
                <a:lnTo>
                  <a:pt x="1933" y="2283"/>
                </a:lnTo>
                <a:lnTo>
                  <a:pt x="1940" y="2261"/>
                </a:lnTo>
                <a:lnTo>
                  <a:pt x="1943" y="2242"/>
                </a:lnTo>
                <a:lnTo>
                  <a:pt x="1945" y="2222"/>
                </a:lnTo>
                <a:lnTo>
                  <a:pt x="1948" y="2191"/>
                </a:lnTo>
                <a:lnTo>
                  <a:pt x="1952" y="2173"/>
                </a:lnTo>
                <a:lnTo>
                  <a:pt x="1962" y="2148"/>
                </a:lnTo>
                <a:lnTo>
                  <a:pt x="1974" y="2118"/>
                </a:lnTo>
                <a:lnTo>
                  <a:pt x="1990" y="2087"/>
                </a:lnTo>
                <a:lnTo>
                  <a:pt x="2005" y="2058"/>
                </a:lnTo>
                <a:lnTo>
                  <a:pt x="2021" y="2031"/>
                </a:lnTo>
                <a:lnTo>
                  <a:pt x="2031" y="2007"/>
                </a:lnTo>
                <a:lnTo>
                  <a:pt x="2038" y="1986"/>
                </a:lnTo>
                <a:lnTo>
                  <a:pt x="2038" y="1984"/>
                </a:lnTo>
                <a:lnTo>
                  <a:pt x="2035" y="1984"/>
                </a:lnTo>
                <a:lnTo>
                  <a:pt x="2033" y="1982"/>
                </a:lnTo>
                <a:lnTo>
                  <a:pt x="2028" y="1972"/>
                </a:lnTo>
                <a:lnTo>
                  <a:pt x="2031" y="1965"/>
                </a:lnTo>
                <a:lnTo>
                  <a:pt x="2038" y="1962"/>
                </a:lnTo>
                <a:lnTo>
                  <a:pt x="2048" y="1962"/>
                </a:lnTo>
                <a:lnTo>
                  <a:pt x="2050" y="1964"/>
                </a:lnTo>
                <a:lnTo>
                  <a:pt x="2052" y="1964"/>
                </a:lnTo>
                <a:lnTo>
                  <a:pt x="2052" y="1962"/>
                </a:lnTo>
                <a:lnTo>
                  <a:pt x="2050" y="1962"/>
                </a:lnTo>
                <a:lnTo>
                  <a:pt x="2047" y="1958"/>
                </a:lnTo>
                <a:lnTo>
                  <a:pt x="2043" y="1957"/>
                </a:lnTo>
                <a:lnTo>
                  <a:pt x="2038" y="1952"/>
                </a:lnTo>
                <a:lnTo>
                  <a:pt x="2050" y="1946"/>
                </a:lnTo>
                <a:lnTo>
                  <a:pt x="2055" y="1940"/>
                </a:lnTo>
                <a:lnTo>
                  <a:pt x="2055" y="1931"/>
                </a:lnTo>
                <a:lnTo>
                  <a:pt x="2053" y="1921"/>
                </a:lnTo>
                <a:lnTo>
                  <a:pt x="2050" y="1910"/>
                </a:lnTo>
                <a:lnTo>
                  <a:pt x="2048" y="1900"/>
                </a:lnTo>
                <a:lnTo>
                  <a:pt x="2047" y="1891"/>
                </a:lnTo>
                <a:lnTo>
                  <a:pt x="2048" y="1888"/>
                </a:lnTo>
                <a:lnTo>
                  <a:pt x="2060" y="1876"/>
                </a:lnTo>
                <a:lnTo>
                  <a:pt x="2064" y="1866"/>
                </a:lnTo>
                <a:lnTo>
                  <a:pt x="2066" y="1852"/>
                </a:lnTo>
                <a:lnTo>
                  <a:pt x="2067" y="1840"/>
                </a:lnTo>
                <a:lnTo>
                  <a:pt x="2064" y="1829"/>
                </a:lnTo>
                <a:lnTo>
                  <a:pt x="2055" y="1823"/>
                </a:lnTo>
                <a:lnTo>
                  <a:pt x="2055" y="1807"/>
                </a:lnTo>
                <a:lnTo>
                  <a:pt x="2053" y="1797"/>
                </a:lnTo>
                <a:lnTo>
                  <a:pt x="2048" y="1790"/>
                </a:lnTo>
                <a:lnTo>
                  <a:pt x="2029" y="1771"/>
                </a:lnTo>
                <a:lnTo>
                  <a:pt x="2022" y="1757"/>
                </a:lnTo>
                <a:lnTo>
                  <a:pt x="2019" y="1743"/>
                </a:lnTo>
                <a:lnTo>
                  <a:pt x="2019" y="1733"/>
                </a:lnTo>
                <a:lnTo>
                  <a:pt x="2017" y="1723"/>
                </a:lnTo>
                <a:lnTo>
                  <a:pt x="2014" y="1716"/>
                </a:lnTo>
                <a:lnTo>
                  <a:pt x="2007" y="1711"/>
                </a:lnTo>
                <a:lnTo>
                  <a:pt x="1995" y="1711"/>
                </a:lnTo>
                <a:lnTo>
                  <a:pt x="2002" y="1707"/>
                </a:lnTo>
                <a:lnTo>
                  <a:pt x="2007" y="1700"/>
                </a:lnTo>
                <a:lnTo>
                  <a:pt x="2009" y="1692"/>
                </a:lnTo>
                <a:lnTo>
                  <a:pt x="2010" y="1685"/>
                </a:lnTo>
                <a:lnTo>
                  <a:pt x="2010" y="1678"/>
                </a:lnTo>
                <a:lnTo>
                  <a:pt x="2012" y="1676"/>
                </a:lnTo>
                <a:lnTo>
                  <a:pt x="2021" y="1682"/>
                </a:lnTo>
                <a:lnTo>
                  <a:pt x="2026" y="1690"/>
                </a:lnTo>
                <a:lnTo>
                  <a:pt x="2028" y="1706"/>
                </a:lnTo>
                <a:lnTo>
                  <a:pt x="2029" y="1728"/>
                </a:lnTo>
                <a:lnTo>
                  <a:pt x="2026" y="1730"/>
                </a:lnTo>
                <a:lnTo>
                  <a:pt x="2024" y="1731"/>
                </a:lnTo>
                <a:lnTo>
                  <a:pt x="2024" y="1733"/>
                </a:lnTo>
                <a:lnTo>
                  <a:pt x="2028" y="1733"/>
                </a:lnTo>
                <a:lnTo>
                  <a:pt x="2029" y="1731"/>
                </a:lnTo>
                <a:lnTo>
                  <a:pt x="2029" y="1728"/>
                </a:lnTo>
                <a:lnTo>
                  <a:pt x="2035" y="1728"/>
                </a:lnTo>
                <a:lnTo>
                  <a:pt x="2038" y="1726"/>
                </a:lnTo>
                <a:lnTo>
                  <a:pt x="2040" y="1723"/>
                </a:lnTo>
                <a:lnTo>
                  <a:pt x="2047" y="1719"/>
                </a:lnTo>
                <a:lnTo>
                  <a:pt x="2048" y="1723"/>
                </a:lnTo>
                <a:lnTo>
                  <a:pt x="2050" y="1725"/>
                </a:lnTo>
                <a:lnTo>
                  <a:pt x="2052" y="1725"/>
                </a:lnTo>
                <a:lnTo>
                  <a:pt x="2052" y="1721"/>
                </a:lnTo>
                <a:lnTo>
                  <a:pt x="2050" y="1719"/>
                </a:lnTo>
                <a:lnTo>
                  <a:pt x="2047" y="1719"/>
                </a:lnTo>
                <a:lnTo>
                  <a:pt x="2048" y="1704"/>
                </a:lnTo>
                <a:lnTo>
                  <a:pt x="2052" y="1685"/>
                </a:lnTo>
                <a:lnTo>
                  <a:pt x="2055" y="1663"/>
                </a:lnTo>
                <a:lnTo>
                  <a:pt x="2059" y="1639"/>
                </a:lnTo>
                <a:lnTo>
                  <a:pt x="2062" y="1594"/>
                </a:lnTo>
                <a:lnTo>
                  <a:pt x="2060" y="1577"/>
                </a:lnTo>
                <a:lnTo>
                  <a:pt x="2055" y="1565"/>
                </a:lnTo>
                <a:lnTo>
                  <a:pt x="2047" y="1558"/>
                </a:lnTo>
                <a:lnTo>
                  <a:pt x="2038" y="1559"/>
                </a:lnTo>
                <a:lnTo>
                  <a:pt x="2028" y="1563"/>
                </a:lnTo>
                <a:lnTo>
                  <a:pt x="2012" y="1565"/>
                </a:lnTo>
                <a:lnTo>
                  <a:pt x="1986" y="1561"/>
                </a:lnTo>
                <a:lnTo>
                  <a:pt x="1973" y="1558"/>
                </a:lnTo>
                <a:lnTo>
                  <a:pt x="1967" y="1554"/>
                </a:lnTo>
                <a:lnTo>
                  <a:pt x="1971" y="1551"/>
                </a:lnTo>
                <a:lnTo>
                  <a:pt x="1979" y="1546"/>
                </a:lnTo>
                <a:lnTo>
                  <a:pt x="2007" y="1535"/>
                </a:lnTo>
                <a:lnTo>
                  <a:pt x="2024" y="1530"/>
                </a:lnTo>
                <a:lnTo>
                  <a:pt x="2038" y="1525"/>
                </a:lnTo>
                <a:lnTo>
                  <a:pt x="2048" y="1518"/>
                </a:lnTo>
                <a:lnTo>
                  <a:pt x="2055" y="1513"/>
                </a:lnTo>
                <a:lnTo>
                  <a:pt x="2057" y="1510"/>
                </a:lnTo>
                <a:lnTo>
                  <a:pt x="2055" y="1506"/>
                </a:lnTo>
                <a:lnTo>
                  <a:pt x="2053" y="1504"/>
                </a:lnTo>
                <a:lnTo>
                  <a:pt x="2052" y="1501"/>
                </a:lnTo>
                <a:lnTo>
                  <a:pt x="2050" y="1499"/>
                </a:lnTo>
                <a:lnTo>
                  <a:pt x="2047" y="1498"/>
                </a:lnTo>
                <a:lnTo>
                  <a:pt x="2047" y="1492"/>
                </a:lnTo>
                <a:lnTo>
                  <a:pt x="2052" y="1487"/>
                </a:lnTo>
                <a:lnTo>
                  <a:pt x="2053" y="1484"/>
                </a:lnTo>
                <a:lnTo>
                  <a:pt x="2055" y="1482"/>
                </a:lnTo>
                <a:lnTo>
                  <a:pt x="2055" y="1479"/>
                </a:lnTo>
                <a:lnTo>
                  <a:pt x="2050" y="1465"/>
                </a:lnTo>
                <a:lnTo>
                  <a:pt x="2043" y="1456"/>
                </a:lnTo>
                <a:lnTo>
                  <a:pt x="2035" y="1455"/>
                </a:lnTo>
                <a:lnTo>
                  <a:pt x="2024" y="1455"/>
                </a:lnTo>
                <a:lnTo>
                  <a:pt x="2012" y="1456"/>
                </a:lnTo>
                <a:lnTo>
                  <a:pt x="2000" y="1456"/>
                </a:lnTo>
                <a:lnTo>
                  <a:pt x="1988" y="1455"/>
                </a:lnTo>
                <a:lnTo>
                  <a:pt x="1978" y="1448"/>
                </a:lnTo>
                <a:lnTo>
                  <a:pt x="1969" y="1436"/>
                </a:lnTo>
                <a:lnTo>
                  <a:pt x="1971" y="1437"/>
                </a:lnTo>
                <a:lnTo>
                  <a:pt x="1974" y="1437"/>
                </a:lnTo>
                <a:lnTo>
                  <a:pt x="1985" y="1432"/>
                </a:lnTo>
                <a:lnTo>
                  <a:pt x="1990" y="1431"/>
                </a:lnTo>
                <a:lnTo>
                  <a:pt x="1991" y="1429"/>
                </a:lnTo>
                <a:lnTo>
                  <a:pt x="1995" y="1427"/>
                </a:lnTo>
                <a:lnTo>
                  <a:pt x="1995" y="1429"/>
                </a:lnTo>
                <a:lnTo>
                  <a:pt x="1997" y="1432"/>
                </a:lnTo>
                <a:lnTo>
                  <a:pt x="1997" y="1434"/>
                </a:lnTo>
                <a:lnTo>
                  <a:pt x="1998" y="1436"/>
                </a:lnTo>
                <a:lnTo>
                  <a:pt x="2004" y="1436"/>
                </a:lnTo>
                <a:lnTo>
                  <a:pt x="2005" y="1434"/>
                </a:lnTo>
                <a:lnTo>
                  <a:pt x="2005" y="1425"/>
                </a:lnTo>
                <a:lnTo>
                  <a:pt x="2007" y="1422"/>
                </a:lnTo>
                <a:lnTo>
                  <a:pt x="2007" y="1420"/>
                </a:lnTo>
                <a:lnTo>
                  <a:pt x="2009" y="1418"/>
                </a:lnTo>
                <a:lnTo>
                  <a:pt x="2012" y="1418"/>
                </a:lnTo>
                <a:lnTo>
                  <a:pt x="2014" y="1420"/>
                </a:lnTo>
                <a:lnTo>
                  <a:pt x="2024" y="1434"/>
                </a:lnTo>
                <a:lnTo>
                  <a:pt x="2031" y="1441"/>
                </a:lnTo>
                <a:lnTo>
                  <a:pt x="2038" y="1446"/>
                </a:lnTo>
                <a:lnTo>
                  <a:pt x="2043" y="1448"/>
                </a:lnTo>
                <a:lnTo>
                  <a:pt x="2047" y="1444"/>
                </a:lnTo>
                <a:lnTo>
                  <a:pt x="2048" y="1439"/>
                </a:lnTo>
                <a:lnTo>
                  <a:pt x="2045" y="1432"/>
                </a:lnTo>
                <a:lnTo>
                  <a:pt x="2040" y="1427"/>
                </a:lnTo>
                <a:lnTo>
                  <a:pt x="2033" y="1424"/>
                </a:lnTo>
                <a:lnTo>
                  <a:pt x="2031" y="1422"/>
                </a:lnTo>
                <a:lnTo>
                  <a:pt x="2029" y="1418"/>
                </a:lnTo>
                <a:lnTo>
                  <a:pt x="2024" y="1403"/>
                </a:lnTo>
                <a:lnTo>
                  <a:pt x="2021" y="1394"/>
                </a:lnTo>
                <a:lnTo>
                  <a:pt x="2017" y="1389"/>
                </a:lnTo>
                <a:lnTo>
                  <a:pt x="2000" y="1372"/>
                </a:lnTo>
                <a:lnTo>
                  <a:pt x="1997" y="1365"/>
                </a:lnTo>
                <a:lnTo>
                  <a:pt x="1993" y="1360"/>
                </a:lnTo>
                <a:lnTo>
                  <a:pt x="1990" y="1353"/>
                </a:lnTo>
                <a:lnTo>
                  <a:pt x="1986" y="1350"/>
                </a:lnTo>
                <a:lnTo>
                  <a:pt x="1981" y="1346"/>
                </a:lnTo>
                <a:lnTo>
                  <a:pt x="1971" y="1343"/>
                </a:lnTo>
                <a:lnTo>
                  <a:pt x="1966" y="1343"/>
                </a:lnTo>
                <a:lnTo>
                  <a:pt x="1969" y="1341"/>
                </a:lnTo>
                <a:lnTo>
                  <a:pt x="1978" y="1333"/>
                </a:lnTo>
                <a:lnTo>
                  <a:pt x="1986" y="1322"/>
                </a:lnTo>
                <a:lnTo>
                  <a:pt x="1993" y="1310"/>
                </a:lnTo>
                <a:lnTo>
                  <a:pt x="1995" y="1298"/>
                </a:lnTo>
                <a:lnTo>
                  <a:pt x="2000" y="1295"/>
                </a:lnTo>
                <a:lnTo>
                  <a:pt x="2005" y="1293"/>
                </a:lnTo>
                <a:lnTo>
                  <a:pt x="2009" y="1291"/>
                </a:lnTo>
                <a:lnTo>
                  <a:pt x="2010" y="1293"/>
                </a:lnTo>
                <a:lnTo>
                  <a:pt x="2012" y="1293"/>
                </a:lnTo>
                <a:lnTo>
                  <a:pt x="2014" y="1296"/>
                </a:lnTo>
                <a:lnTo>
                  <a:pt x="2014" y="1312"/>
                </a:lnTo>
                <a:lnTo>
                  <a:pt x="2016" y="1315"/>
                </a:lnTo>
                <a:lnTo>
                  <a:pt x="2016" y="1319"/>
                </a:lnTo>
                <a:lnTo>
                  <a:pt x="2017" y="1322"/>
                </a:lnTo>
                <a:lnTo>
                  <a:pt x="2021" y="1324"/>
                </a:lnTo>
                <a:lnTo>
                  <a:pt x="2019" y="1334"/>
                </a:lnTo>
                <a:lnTo>
                  <a:pt x="2019" y="1355"/>
                </a:lnTo>
                <a:lnTo>
                  <a:pt x="2021" y="1358"/>
                </a:lnTo>
                <a:lnTo>
                  <a:pt x="2024" y="1360"/>
                </a:lnTo>
                <a:lnTo>
                  <a:pt x="2026" y="1362"/>
                </a:lnTo>
                <a:lnTo>
                  <a:pt x="2029" y="1360"/>
                </a:lnTo>
                <a:lnTo>
                  <a:pt x="2031" y="1360"/>
                </a:lnTo>
                <a:lnTo>
                  <a:pt x="2035" y="1357"/>
                </a:lnTo>
                <a:lnTo>
                  <a:pt x="2038" y="1350"/>
                </a:lnTo>
                <a:lnTo>
                  <a:pt x="2038" y="1341"/>
                </a:lnTo>
                <a:lnTo>
                  <a:pt x="2036" y="1336"/>
                </a:lnTo>
                <a:lnTo>
                  <a:pt x="2033" y="1329"/>
                </a:lnTo>
                <a:lnTo>
                  <a:pt x="2029" y="1324"/>
                </a:lnTo>
                <a:lnTo>
                  <a:pt x="2035" y="1314"/>
                </a:lnTo>
                <a:lnTo>
                  <a:pt x="2038" y="1295"/>
                </a:lnTo>
                <a:lnTo>
                  <a:pt x="2040" y="1272"/>
                </a:lnTo>
                <a:lnTo>
                  <a:pt x="2040" y="1226"/>
                </a:lnTo>
                <a:lnTo>
                  <a:pt x="2038" y="1210"/>
                </a:lnTo>
                <a:lnTo>
                  <a:pt x="2038" y="1204"/>
                </a:lnTo>
                <a:lnTo>
                  <a:pt x="2036" y="1202"/>
                </a:lnTo>
                <a:lnTo>
                  <a:pt x="2014" y="1202"/>
                </a:lnTo>
                <a:lnTo>
                  <a:pt x="2012" y="1198"/>
                </a:lnTo>
                <a:lnTo>
                  <a:pt x="2012" y="1195"/>
                </a:lnTo>
                <a:lnTo>
                  <a:pt x="2014" y="1193"/>
                </a:lnTo>
                <a:lnTo>
                  <a:pt x="2021" y="1190"/>
                </a:lnTo>
                <a:lnTo>
                  <a:pt x="2029" y="1183"/>
                </a:lnTo>
                <a:lnTo>
                  <a:pt x="2038" y="1178"/>
                </a:lnTo>
                <a:lnTo>
                  <a:pt x="2045" y="1173"/>
                </a:lnTo>
                <a:lnTo>
                  <a:pt x="2047" y="1169"/>
                </a:lnTo>
                <a:lnTo>
                  <a:pt x="2047" y="1154"/>
                </a:lnTo>
                <a:lnTo>
                  <a:pt x="2041" y="1140"/>
                </a:lnTo>
                <a:lnTo>
                  <a:pt x="2033" y="1128"/>
                </a:lnTo>
                <a:lnTo>
                  <a:pt x="2024" y="1118"/>
                </a:lnTo>
                <a:lnTo>
                  <a:pt x="2021" y="1109"/>
                </a:lnTo>
                <a:lnTo>
                  <a:pt x="2031" y="1107"/>
                </a:lnTo>
                <a:lnTo>
                  <a:pt x="2036" y="1099"/>
                </a:lnTo>
                <a:lnTo>
                  <a:pt x="2040" y="1087"/>
                </a:lnTo>
                <a:lnTo>
                  <a:pt x="2040" y="1071"/>
                </a:lnTo>
                <a:lnTo>
                  <a:pt x="2038" y="1057"/>
                </a:lnTo>
                <a:lnTo>
                  <a:pt x="2035" y="1047"/>
                </a:lnTo>
                <a:lnTo>
                  <a:pt x="2031" y="1042"/>
                </a:lnTo>
                <a:lnTo>
                  <a:pt x="2026" y="1044"/>
                </a:lnTo>
                <a:lnTo>
                  <a:pt x="2021" y="1057"/>
                </a:lnTo>
                <a:lnTo>
                  <a:pt x="2017" y="1059"/>
                </a:lnTo>
                <a:lnTo>
                  <a:pt x="2016" y="1063"/>
                </a:lnTo>
                <a:lnTo>
                  <a:pt x="2016" y="1064"/>
                </a:lnTo>
                <a:lnTo>
                  <a:pt x="2019" y="1064"/>
                </a:lnTo>
                <a:lnTo>
                  <a:pt x="2021" y="1061"/>
                </a:lnTo>
                <a:lnTo>
                  <a:pt x="2021" y="1057"/>
                </a:lnTo>
                <a:lnTo>
                  <a:pt x="2028" y="1059"/>
                </a:lnTo>
                <a:lnTo>
                  <a:pt x="2031" y="1063"/>
                </a:lnTo>
                <a:lnTo>
                  <a:pt x="2031" y="1066"/>
                </a:lnTo>
                <a:lnTo>
                  <a:pt x="2029" y="1069"/>
                </a:lnTo>
                <a:lnTo>
                  <a:pt x="2026" y="1071"/>
                </a:lnTo>
                <a:lnTo>
                  <a:pt x="2022" y="1075"/>
                </a:lnTo>
                <a:lnTo>
                  <a:pt x="2016" y="1078"/>
                </a:lnTo>
                <a:lnTo>
                  <a:pt x="2012" y="1081"/>
                </a:lnTo>
                <a:lnTo>
                  <a:pt x="2012" y="1083"/>
                </a:lnTo>
                <a:lnTo>
                  <a:pt x="2005" y="1069"/>
                </a:lnTo>
                <a:lnTo>
                  <a:pt x="2002" y="1054"/>
                </a:lnTo>
                <a:lnTo>
                  <a:pt x="2002" y="1038"/>
                </a:lnTo>
                <a:lnTo>
                  <a:pt x="2004" y="1025"/>
                </a:lnTo>
                <a:lnTo>
                  <a:pt x="2005" y="1020"/>
                </a:lnTo>
                <a:lnTo>
                  <a:pt x="2007" y="1016"/>
                </a:lnTo>
                <a:lnTo>
                  <a:pt x="2017" y="1011"/>
                </a:lnTo>
                <a:lnTo>
                  <a:pt x="2021" y="1008"/>
                </a:lnTo>
                <a:lnTo>
                  <a:pt x="2021" y="999"/>
                </a:lnTo>
                <a:lnTo>
                  <a:pt x="2019" y="994"/>
                </a:lnTo>
                <a:lnTo>
                  <a:pt x="2016" y="990"/>
                </a:lnTo>
                <a:lnTo>
                  <a:pt x="2012" y="983"/>
                </a:lnTo>
                <a:lnTo>
                  <a:pt x="2012" y="982"/>
                </a:lnTo>
                <a:lnTo>
                  <a:pt x="2016" y="978"/>
                </a:lnTo>
                <a:lnTo>
                  <a:pt x="2021" y="977"/>
                </a:lnTo>
                <a:lnTo>
                  <a:pt x="2024" y="977"/>
                </a:lnTo>
                <a:lnTo>
                  <a:pt x="2028" y="975"/>
                </a:lnTo>
                <a:lnTo>
                  <a:pt x="2029" y="973"/>
                </a:lnTo>
                <a:lnTo>
                  <a:pt x="2036" y="959"/>
                </a:lnTo>
                <a:lnTo>
                  <a:pt x="2035" y="949"/>
                </a:lnTo>
                <a:lnTo>
                  <a:pt x="2029" y="942"/>
                </a:lnTo>
                <a:lnTo>
                  <a:pt x="2021" y="939"/>
                </a:lnTo>
                <a:lnTo>
                  <a:pt x="2028" y="923"/>
                </a:lnTo>
                <a:lnTo>
                  <a:pt x="2031" y="910"/>
                </a:lnTo>
                <a:lnTo>
                  <a:pt x="2031" y="897"/>
                </a:lnTo>
                <a:lnTo>
                  <a:pt x="2028" y="887"/>
                </a:lnTo>
                <a:lnTo>
                  <a:pt x="2024" y="875"/>
                </a:lnTo>
                <a:lnTo>
                  <a:pt x="2021" y="861"/>
                </a:lnTo>
                <a:lnTo>
                  <a:pt x="2021" y="865"/>
                </a:lnTo>
                <a:lnTo>
                  <a:pt x="2019" y="865"/>
                </a:lnTo>
                <a:lnTo>
                  <a:pt x="2017" y="867"/>
                </a:lnTo>
                <a:lnTo>
                  <a:pt x="2016" y="867"/>
                </a:lnTo>
                <a:lnTo>
                  <a:pt x="2014" y="865"/>
                </a:lnTo>
                <a:lnTo>
                  <a:pt x="2012" y="861"/>
                </a:lnTo>
                <a:lnTo>
                  <a:pt x="2012" y="853"/>
                </a:lnTo>
                <a:lnTo>
                  <a:pt x="2014" y="842"/>
                </a:lnTo>
                <a:lnTo>
                  <a:pt x="2016" y="834"/>
                </a:lnTo>
                <a:lnTo>
                  <a:pt x="2016" y="824"/>
                </a:lnTo>
                <a:lnTo>
                  <a:pt x="2012" y="818"/>
                </a:lnTo>
                <a:lnTo>
                  <a:pt x="2017" y="818"/>
                </a:lnTo>
                <a:lnTo>
                  <a:pt x="2021" y="815"/>
                </a:lnTo>
                <a:lnTo>
                  <a:pt x="2022" y="811"/>
                </a:lnTo>
                <a:lnTo>
                  <a:pt x="2022" y="810"/>
                </a:lnTo>
                <a:lnTo>
                  <a:pt x="2021" y="808"/>
                </a:lnTo>
                <a:lnTo>
                  <a:pt x="2019" y="805"/>
                </a:lnTo>
                <a:lnTo>
                  <a:pt x="2017" y="803"/>
                </a:lnTo>
                <a:lnTo>
                  <a:pt x="2016" y="803"/>
                </a:lnTo>
                <a:lnTo>
                  <a:pt x="2014" y="801"/>
                </a:lnTo>
                <a:lnTo>
                  <a:pt x="2012" y="803"/>
                </a:lnTo>
                <a:lnTo>
                  <a:pt x="2012" y="805"/>
                </a:lnTo>
                <a:lnTo>
                  <a:pt x="2010" y="808"/>
                </a:lnTo>
                <a:lnTo>
                  <a:pt x="2010" y="811"/>
                </a:lnTo>
                <a:lnTo>
                  <a:pt x="2012" y="818"/>
                </a:lnTo>
                <a:lnTo>
                  <a:pt x="2009" y="818"/>
                </a:lnTo>
                <a:lnTo>
                  <a:pt x="2007" y="815"/>
                </a:lnTo>
                <a:lnTo>
                  <a:pt x="2005" y="813"/>
                </a:lnTo>
                <a:lnTo>
                  <a:pt x="2004" y="810"/>
                </a:lnTo>
                <a:lnTo>
                  <a:pt x="2004" y="805"/>
                </a:lnTo>
                <a:lnTo>
                  <a:pt x="2002" y="801"/>
                </a:lnTo>
                <a:lnTo>
                  <a:pt x="2002" y="798"/>
                </a:lnTo>
                <a:lnTo>
                  <a:pt x="2000" y="796"/>
                </a:lnTo>
                <a:lnTo>
                  <a:pt x="1998" y="793"/>
                </a:lnTo>
                <a:lnTo>
                  <a:pt x="1995" y="793"/>
                </a:lnTo>
                <a:lnTo>
                  <a:pt x="1997" y="794"/>
                </a:lnTo>
                <a:lnTo>
                  <a:pt x="1997" y="799"/>
                </a:lnTo>
                <a:lnTo>
                  <a:pt x="1993" y="810"/>
                </a:lnTo>
                <a:lnTo>
                  <a:pt x="1991" y="813"/>
                </a:lnTo>
                <a:lnTo>
                  <a:pt x="1983" y="822"/>
                </a:lnTo>
                <a:lnTo>
                  <a:pt x="1979" y="822"/>
                </a:lnTo>
                <a:lnTo>
                  <a:pt x="1978" y="818"/>
                </a:lnTo>
                <a:lnTo>
                  <a:pt x="1974" y="799"/>
                </a:lnTo>
                <a:lnTo>
                  <a:pt x="1974" y="786"/>
                </a:lnTo>
                <a:lnTo>
                  <a:pt x="1979" y="772"/>
                </a:lnTo>
                <a:lnTo>
                  <a:pt x="1986" y="760"/>
                </a:lnTo>
                <a:lnTo>
                  <a:pt x="1991" y="751"/>
                </a:lnTo>
                <a:lnTo>
                  <a:pt x="1995" y="741"/>
                </a:lnTo>
                <a:lnTo>
                  <a:pt x="1995" y="738"/>
                </a:lnTo>
                <a:lnTo>
                  <a:pt x="1993" y="734"/>
                </a:lnTo>
                <a:lnTo>
                  <a:pt x="1990" y="724"/>
                </a:lnTo>
                <a:lnTo>
                  <a:pt x="1986" y="717"/>
                </a:lnTo>
                <a:lnTo>
                  <a:pt x="1986" y="715"/>
                </a:lnTo>
                <a:lnTo>
                  <a:pt x="1988" y="713"/>
                </a:lnTo>
                <a:lnTo>
                  <a:pt x="1991" y="712"/>
                </a:lnTo>
                <a:lnTo>
                  <a:pt x="1997" y="710"/>
                </a:lnTo>
                <a:lnTo>
                  <a:pt x="2000" y="708"/>
                </a:lnTo>
                <a:lnTo>
                  <a:pt x="2005" y="707"/>
                </a:lnTo>
                <a:lnTo>
                  <a:pt x="2009" y="705"/>
                </a:lnTo>
                <a:lnTo>
                  <a:pt x="2012" y="698"/>
                </a:lnTo>
                <a:lnTo>
                  <a:pt x="2010" y="684"/>
                </a:lnTo>
                <a:lnTo>
                  <a:pt x="2005" y="669"/>
                </a:lnTo>
                <a:lnTo>
                  <a:pt x="1998" y="653"/>
                </a:lnTo>
                <a:lnTo>
                  <a:pt x="1995" y="638"/>
                </a:lnTo>
                <a:lnTo>
                  <a:pt x="1995" y="652"/>
                </a:lnTo>
                <a:lnTo>
                  <a:pt x="1993" y="653"/>
                </a:lnTo>
                <a:lnTo>
                  <a:pt x="1991" y="653"/>
                </a:lnTo>
                <a:lnTo>
                  <a:pt x="1990" y="652"/>
                </a:lnTo>
                <a:lnTo>
                  <a:pt x="1988" y="648"/>
                </a:lnTo>
                <a:lnTo>
                  <a:pt x="1986" y="646"/>
                </a:lnTo>
                <a:lnTo>
                  <a:pt x="1986" y="641"/>
                </a:lnTo>
                <a:lnTo>
                  <a:pt x="1985" y="638"/>
                </a:lnTo>
                <a:lnTo>
                  <a:pt x="1986" y="633"/>
                </a:lnTo>
                <a:lnTo>
                  <a:pt x="1986" y="629"/>
                </a:lnTo>
                <a:lnTo>
                  <a:pt x="1988" y="626"/>
                </a:lnTo>
                <a:lnTo>
                  <a:pt x="1991" y="622"/>
                </a:lnTo>
                <a:lnTo>
                  <a:pt x="1997" y="621"/>
                </a:lnTo>
                <a:lnTo>
                  <a:pt x="2002" y="615"/>
                </a:lnTo>
                <a:lnTo>
                  <a:pt x="2004" y="612"/>
                </a:lnTo>
                <a:lnTo>
                  <a:pt x="1993" y="602"/>
                </a:lnTo>
                <a:lnTo>
                  <a:pt x="1990" y="597"/>
                </a:lnTo>
                <a:lnTo>
                  <a:pt x="1986" y="586"/>
                </a:lnTo>
                <a:lnTo>
                  <a:pt x="1988" y="578"/>
                </a:lnTo>
                <a:lnTo>
                  <a:pt x="1995" y="564"/>
                </a:lnTo>
                <a:lnTo>
                  <a:pt x="1995" y="552"/>
                </a:lnTo>
                <a:lnTo>
                  <a:pt x="1993" y="552"/>
                </a:lnTo>
                <a:lnTo>
                  <a:pt x="1991" y="550"/>
                </a:lnTo>
                <a:lnTo>
                  <a:pt x="1986" y="550"/>
                </a:lnTo>
                <a:lnTo>
                  <a:pt x="1983" y="548"/>
                </a:lnTo>
                <a:lnTo>
                  <a:pt x="1978" y="543"/>
                </a:lnTo>
                <a:lnTo>
                  <a:pt x="1981" y="543"/>
                </a:lnTo>
                <a:lnTo>
                  <a:pt x="1985" y="540"/>
                </a:lnTo>
                <a:lnTo>
                  <a:pt x="1986" y="536"/>
                </a:lnTo>
                <a:lnTo>
                  <a:pt x="1986" y="531"/>
                </a:lnTo>
                <a:lnTo>
                  <a:pt x="1983" y="528"/>
                </a:lnTo>
                <a:lnTo>
                  <a:pt x="1979" y="528"/>
                </a:lnTo>
                <a:lnTo>
                  <a:pt x="1978" y="526"/>
                </a:lnTo>
                <a:lnTo>
                  <a:pt x="1976" y="519"/>
                </a:lnTo>
                <a:lnTo>
                  <a:pt x="1974" y="514"/>
                </a:lnTo>
                <a:lnTo>
                  <a:pt x="1974" y="512"/>
                </a:lnTo>
                <a:lnTo>
                  <a:pt x="1976" y="511"/>
                </a:lnTo>
                <a:lnTo>
                  <a:pt x="1976" y="509"/>
                </a:lnTo>
                <a:lnTo>
                  <a:pt x="1978" y="511"/>
                </a:lnTo>
                <a:lnTo>
                  <a:pt x="1981" y="511"/>
                </a:lnTo>
                <a:lnTo>
                  <a:pt x="1983" y="512"/>
                </a:lnTo>
                <a:lnTo>
                  <a:pt x="1986" y="514"/>
                </a:lnTo>
                <a:lnTo>
                  <a:pt x="1991" y="516"/>
                </a:lnTo>
                <a:lnTo>
                  <a:pt x="1995" y="517"/>
                </a:lnTo>
                <a:lnTo>
                  <a:pt x="1997" y="523"/>
                </a:lnTo>
                <a:lnTo>
                  <a:pt x="2002" y="531"/>
                </a:lnTo>
                <a:lnTo>
                  <a:pt x="2007" y="542"/>
                </a:lnTo>
                <a:lnTo>
                  <a:pt x="2014" y="550"/>
                </a:lnTo>
                <a:lnTo>
                  <a:pt x="2019" y="559"/>
                </a:lnTo>
                <a:lnTo>
                  <a:pt x="2021" y="560"/>
                </a:lnTo>
                <a:lnTo>
                  <a:pt x="2017" y="560"/>
                </a:lnTo>
                <a:lnTo>
                  <a:pt x="2014" y="562"/>
                </a:lnTo>
                <a:lnTo>
                  <a:pt x="2009" y="562"/>
                </a:lnTo>
                <a:lnTo>
                  <a:pt x="2005" y="564"/>
                </a:lnTo>
                <a:lnTo>
                  <a:pt x="2002" y="567"/>
                </a:lnTo>
                <a:lnTo>
                  <a:pt x="2004" y="569"/>
                </a:lnTo>
                <a:lnTo>
                  <a:pt x="2010" y="571"/>
                </a:lnTo>
                <a:lnTo>
                  <a:pt x="2021" y="571"/>
                </a:lnTo>
                <a:lnTo>
                  <a:pt x="2031" y="569"/>
                </a:lnTo>
                <a:lnTo>
                  <a:pt x="2038" y="569"/>
                </a:lnTo>
                <a:lnTo>
                  <a:pt x="2055" y="567"/>
                </a:lnTo>
                <a:lnTo>
                  <a:pt x="2062" y="567"/>
                </a:lnTo>
                <a:lnTo>
                  <a:pt x="2067" y="574"/>
                </a:lnTo>
                <a:lnTo>
                  <a:pt x="2072" y="586"/>
                </a:lnTo>
                <a:lnTo>
                  <a:pt x="2076" y="597"/>
                </a:lnTo>
                <a:lnTo>
                  <a:pt x="2076" y="602"/>
                </a:lnTo>
                <a:lnTo>
                  <a:pt x="2074" y="602"/>
                </a:lnTo>
                <a:lnTo>
                  <a:pt x="2069" y="600"/>
                </a:lnTo>
                <a:lnTo>
                  <a:pt x="2052" y="597"/>
                </a:lnTo>
                <a:lnTo>
                  <a:pt x="2041" y="598"/>
                </a:lnTo>
                <a:lnTo>
                  <a:pt x="2029" y="603"/>
                </a:lnTo>
                <a:lnTo>
                  <a:pt x="2021" y="593"/>
                </a:lnTo>
                <a:lnTo>
                  <a:pt x="2016" y="588"/>
                </a:lnTo>
                <a:lnTo>
                  <a:pt x="2014" y="591"/>
                </a:lnTo>
                <a:lnTo>
                  <a:pt x="2012" y="597"/>
                </a:lnTo>
                <a:lnTo>
                  <a:pt x="2014" y="607"/>
                </a:lnTo>
                <a:lnTo>
                  <a:pt x="2016" y="619"/>
                </a:lnTo>
                <a:lnTo>
                  <a:pt x="2019" y="633"/>
                </a:lnTo>
                <a:lnTo>
                  <a:pt x="2021" y="646"/>
                </a:lnTo>
                <a:lnTo>
                  <a:pt x="2021" y="689"/>
                </a:lnTo>
                <a:lnTo>
                  <a:pt x="2022" y="691"/>
                </a:lnTo>
                <a:lnTo>
                  <a:pt x="2033" y="691"/>
                </a:lnTo>
                <a:lnTo>
                  <a:pt x="2036" y="693"/>
                </a:lnTo>
                <a:lnTo>
                  <a:pt x="2038" y="695"/>
                </a:lnTo>
                <a:lnTo>
                  <a:pt x="2038" y="698"/>
                </a:lnTo>
                <a:lnTo>
                  <a:pt x="2028" y="708"/>
                </a:lnTo>
                <a:lnTo>
                  <a:pt x="2024" y="713"/>
                </a:lnTo>
                <a:lnTo>
                  <a:pt x="2021" y="724"/>
                </a:lnTo>
                <a:lnTo>
                  <a:pt x="2021" y="744"/>
                </a:lnTo>
                <a:lnTo>
                  <a:pt x="2024" y="753"/>
                </a:lnTo>
                <a:lnTo>
                  <a:pt x="2029" y="758"/>
                </a:lnTo>
                <a:lnTo>
                  <a:pt x="2026" y="769"/>
                </a:lnTo>
                <a:lnTo>
                  <a:pt x="2029" y="777"/>
                </a:lnTo>
                <a:lnTo>
                  <a:pt x="2043" y="787"/>
                </a:lnTo>
                <a:lnTo>
                  <a:pt x="2047" y="791"/>
                </a:lnTo>
                <a:lnTo>
                  <a:pt x="2047" y="796"/>
                </a:lnTo>
                <a:lnTo>
                  <a:pt x="2038" y="801"/>
                </a:lnTo>
                <a:lnTo>
                  <a:pt x="2036" y="798"/>
                </a:lnTo>
                <a:lnTo>
                  <a:pt x="2033" y="794"/>
                </a:lnTo>
                <a:lnTo>
                  <a:pt x="2033" y="799"/>
                </a:lnTo>
                <a:lnTo>
                  <a:pt x="2035" y="801"/>
                </a:lnTo>
                <a:lnTo>
                  <a:pt x="2038" y="801"/>
                </a:lnTo>
                <a:lnTo>
                  <a:pt x="2040" y="810"/>
                </a:lnTo>
                <a:lnTo>
                  <a:pt x="2038" y="820"/>
                </a:lnTo>
                <a:lnTo>
                  <a:pt x="2036" y="832"/>
                </a:lnTo>
                <a:lnTo>
                  <a:pt x="2036" y="842"/>
                </a:lnTo>
                <a:lnTo>
                  <a:pt x="2040" y="849"/>
                </a:lnTo>
                <a:lnTo>
                  <a:pt x="2047" y="853"/>
                </a:lnTo>
                <a:lnTo>
                  <a:pt x="2047" y="923"/>
                </a:lnTo>
                <a:lnTo>
                  <a:pt x="2052" y="994"/>
                </a:lnTo>
                <a:lnTo>
                  <a:pt x="2059" y="1061"/>
                </a:lnTo>
                <a:lnTo>
                  <a:pt x="2064" y="1126"/>
                </a:lnTo>
                <a:lnTo>
                  <a:pt x="2064" y="1130"/>
                </a:lnTo>
                <a:lnTo>
                  <a:pt x="2059" y="1145"/>
                </a:lnTo>
                <a:lnTo>
                  <a:pt x="2057" y="1149"/>
                </a:lnTo>
                <a:lnTo>
                  <a:pt x="2055" y="1150"/>
                </a:lnTo>
                <a:lnTo>
                  <a:pt x="2055" y="1152"/>
                </a:lnTo>
                <a:lnTo>
                  <a:pt x="2060" y="1155"/>
                </a:lnTo>
                <a:lnTo>
                  <a:pt x="2067" y="1152"/>
                </a:lnTo>
                <a:lnTo>
                  <a:pt x="2076" y="1145"/>
                </a:lnTo>
                <a:lnTo>
                  <a:pt x="2093" y="1128"/>
                </a:lnTo>
                <a:lnTo>
                  <a:pt x="2100" y="1124"/>
                </a:lnTo>
                <a:lnTo>
                  <a:pt x="2107" y="1126"/>
                </a:lnTo>
                <a:lnTo>
                  <a:pt x="2112" y="1136"/>
                </a:lnTo>
                <a:lnTo>
                  <a:pt x="2112" y="1147"/>
                </a:lnTo>
                <a:lnTo>
                  <a:pt x="2109" y="1161"/>
                </a:lnTo>
                <a:lnTo>
                  <a:pt x="2103" y="1173"/>
                </a:lnTo>
                <a:lnTo>
                  <a:pt x="2100" y="1183"/>
                </a:lnTo>
                <a:lnTo>
                  <a:pt x="2097" y="1192"/>
                </a:lnTo>
                <a:lnTo>
                  <a:pt x="2098" y="1195"/>
                </a:lnTo>
                <a:lnTo>
                  <a:pt x="2095" y="1193"/>
                </a:lnTo>
                <a:lnTo>
                  <a:pt x="2090" y="1190"/>
                </a:lnTo>
                <a:lnTo>
                  <a:pt x="2079" y="1186"/>
                </a:lnTo>
                <a:lnTo>
                  <a:pt x="2072" y="1186"/>
                </a:lnTo>
                <a:lnTo>
                  <a:pt x="2071" y="1183"/>
                </a:lnTo>
                <a:lnTo>
                  <a:pt x="2069" y="1181"/>
                </a:lnTo>
                <a:lnTo>
                  <a:pt x="2067" y="1181"/>
                </a:lnTo>
                <a:lnTo>
                  <a:pt x="2067" y="1185"/>
                </a:lnTo>
                <a:lnTo>
                  <a:pt x="2069" y="1186"/>
                </a:lnTo>
                <a:lnTo>
                  <a:pt x="2072" y="1186"/>
                </a:lnTo>
                <a:lnTo>
                  <a:pt x="2072" y="1197"/>
                </a:lnTo>
                <a:lnTo>
                  <a:pt x="2069" y="1214"/>
                </a:lnTo>
                <a:lnTo>
                  <a:pt x="2066" y="1234"/>
                </a:lnTo>
                <a:lnTo>
                  <a:pt x="2059" y="1286"/>
                </a:lnTo>
                <a:lnTo>
                  <a:pt x="2057" y="1312"/>
                </a:lnTo>
                <a:lnTo>
                  <a:pt x="2057" y="1334"/>
                </a:lnTo>
                <a:lnTo>
                  <a:pt x="2059" y="1353"/>
                </a:lnTo>
                <a:lnTo>
                  <a:pt x="2064" y="1367"/>
                </a:lnTo>
                <a:lnTo>
                  <a:pt x="2071" y="1369"/>
                </a:lnTo>
                <a:lnTo>
                  <a:pt x="2079" y="1367"/>
                </a:lnTo>
                <a:lnTo>
                  <a:pt x="2103" y="1357"/>
                </a:lnTo>
                <a:lnTo>
                  <a:pt x="2112" y="1351"/>
                </a:lnTo>
                <a:lnTo>
                  <a:pt x="2116" y="1350"/>
                </a:lnTo>
                <a:lnTo>
                  <a:pt x="2119" y="1339"/>
                </a:lnTo>
                <a:lnTo>
                  <a:pt x="2121" y="1322"/>
                </a:lnTo>
                <a:lnTo>
                  <a:pt x="2122" y="1300"/>
                </a:lnTo>
                <a:lnTo>
                  <a:pt x="2122" y="1276"/>
                </a:lnTo>
                <a:lnTo>
                  <a:pt x="2121" y="1253"/>
                </a:lnTo>
                <a:lnTo>
                  <a:pt x="2119" y="1234"/>
                </a:lnTo>
                <a:lnTo>
                  <a:pt x="2116" y="1221"/>
                </a:lnTo>
                <a:lnTo>
                  <a:pt x="2121" y="1221"/>
                </a:lnTo>
                <a:lnTo>
                  <a:pt x="2122" y="1219"/>
                </a:lnTo>
                <a:lnTo>
                  <a:pt x="2124" y="1216"/>
                </a:lnTo>
                <a:lnTo>
                  <a:pt x="2126" y="1214"/>
                </a:lnTo>
                <a:lnTo>
                  <a:pt x="2124" y="1212"/>
                </a:lnTo>
                <a:lnTo>
                  <a:pt x="2124" y="1209"/>
                </a:lnTo>
                <a:lnTo>
                  <a:pt x="2121" y="1205"/>
                </a:lnTo>
                <a:lnTo>
                  <a:pt x="2116" y="1205"/>
                </a:lnTo>
                <a:lnTo>
                  <a:pt x="2116" y="1207"/>
                </a:lnTo>
                <a:lnTo>
                  <a:pt x="2114" y="1210"/>
                </a:lnTo>
                <a:lnTo>
                  <a:pt x="2114" y="1214"/>
                </a:lnTo>
                <a:lnTo>
                  <a:pt x="2116" y="1221"/>
                </a:lnTo>
                <a:lnTo>
                  <a:pt x="2105" y="1210"/>
                </a:lnTo>
                <a:lnTo>
                  <a:pt x="2102" y="1202"/>
                </a:lnTo>
                <a:lnTo>
                  <a:pt x="2098" y="1195"/>
                </a:lnTo>
                <a:lnTo>
                  <a:pt x="2109" y="1195"/>
                </a:lnTo>
                <a:lnTo>
                  <a:pt x="2119" y="1193"/>
                </a:lnTo>
                <a:lnTo>
                  <a:pt x="2128" y="1192"/>
                </a:lnTo>
                <a:lnTo>
                  <a:pt x="2133" y="1186"/>
                </a:lnTo>
                <a:lnTo>
                  <a:pt x="2134" y="1181"/>
                </a:lnTo>
                <a:lnTo>
                  <a:pt x="2133" y="1178"/>
                </a:lnTo>
                <a:lnTo>
                  <a:pt x="2133" y="1174"/>
                </a:lnTo>
                <a:lnTo>
                  <a:pt x="2126" y="1171"/>
                </a:lnTo>
                <a:lnTo>
                  <a:pt x="2124" y="1169"/>
                </a:lnTo>
                <a:lnTo>
                  <a:pt x="2117" y="1166"/>
                </a:lnTo>
                <a:lnTo>
                  <a:pt x="2116" y="1162"/>
                </a:lnTo>
                <a:lnTo>
                  <a:pt x="2116" y="1161"/>
                </a:lnTo>
                <a:lnTo>
                  <a:pt x="2121" y="1145"/>
                </a:lnTo>
                <a:lnTo>
                  <a:pt x="2128" y="1130"/>
                </a:lnTo>
                <a:lnTo>
                  <a:pt x="2133" y="1112"/>
                </a:lnTo>
                <a:lnTo>
                  <a:pt x="2138" y="1093"/>
                </a:lnTo>
                <a:lnTo>
                  <a:pt x="2141" y="1075"/>
                </a:lnTo>
                <a:lnTo>
                  <a:pt x="2141" y="1064"/>
                </a:lnTo>
                <a:lnTo>
                  <a:pt x="2134" y="1051"/>
                </a:lnTo>
                <a:lnTo>
                  <a:pt x="2133" y="1042"/>
                </a:lnTo>
                <a:lnTo>
                  <a:pt x="2133" y="1037"/>
                </a:lnTo>
                <a:lnTo>
                  <a:pt x="2136" y="1026"/>
                </a:lnTo>
                <a:lnTo>
                  <a:pt x="2138" y="1023"/>
                </a:lnTo>
                <a:lnTo>
                  <a:pt x="2141" y="1020"/>
                </a:lnTo>
                <a:lnTo>
                  <a:pt x="2141" y="1008"/>
                </a:lnTo>
                <a:lnTo>
                  <a:pt x="2140" y="994"/>
                </a:lnTo>
                <a:lnTo>
                  <a:pt x="2138" y="978"/>
                </a:lnTo>
                <a:lnTo>
                  <a:pt x="2138" y="965"/>
                </a:lnTo>
                <a:lnTo>
                  <a:pt x="2141" y="956"/>
                </a:lnTo>
                <a:lnTo>
                  <a:pt x="2152" y="956"/>
                </a:lnTo>
                <a:lnTo>
                  <a:pt x="2162" y="952"/>
                </a:lnTo>
                <a:lnTo>
                  <a:pt x="2183" y="952"/>
                </a:lnTo>
                <a:lnTo>
                  <a:pt x="2184" y="956"/>
                </a:lnTo>
                <a:lnTo>
                  <a:pt x="2184" y="947"/>
                </a:lnTo>
                <a:lnTo>
                  <a:pt x="2176" y="939"/>
                </a:lnTo>
                <a:lnTo>
                  <a:pt x="2176" y="934"/>
                </a:lnTo>
                <a:lnTo>
                  <a:pt x="2178" y="930"/>
                </a:lnTo>
                <a:lnTo>
                  <a:pt x="2179" y="928"/>
                </a:lnTo>
                <a:lnTo>
                  <a:pt x="2184" y="918"/>
                </a:lnTo>
                <a:lnTo>
                  <a:pt x="2184" y="913"/>
                </a:lnTo>
                <a:lnTo>
                  <a:pt x="2181" y="904"/>
                </a:lnTo>
                <a:lnTo>
                  <a:pt x="2178" y="897"/>
                </a:lnTo>
                <a:lnTo>
                  <a:pt x="2174" y="889"/>
                </a:lnTo>
                <a:lnTo>
                  <a:pt x="2176" y="879"/>
                </a:lnTo>
                <a:lnTo>
                  <a:pt x="2183" y="868"/>
                </a:lnTo>
                <a:lnTo>
                  <a:pt x="2191" y="861"/>
                </a:lnTo>
                <a:lnTo>
                  <a:pt x="2202" y="858"/>
                </a:lnTo>
                <a:lnTo>
                  <a:pt x="2210" y="853"/>
                </a:lnTo>
                <a:lnTo>
                  <a:pt x="2212" y="849"/>
                </a:lnTo>
                <a:lnTo>
                  <a:pt x="2214" y="844"/>
                </a:lnTo>
                <a:lnTo>
                  <a:pt x="2214" y="839"/>
                </a:lnTo>
                <a:lnTo>
                  <a:pt x="2215" y="836"/>
                </a:lnTo>
                <a:lnTo>
                  <a:pt x="2217" y="830"/>
                </a:lnTo>
                <a:lnTo>
                  <a:pt x="2219" y="827"/>
                </a:lnTo>
                <a:lnTo>
                  <a:pt x="2221" y="825"/>
                </a:lnTo>
                <a:lnTo>
                  <a:pt x="2224" y="825"/>
                </a:lnTo>
                <a:lnTo>
                  <a:pt x="2227" y="827"/>
                </a:lnTo>
                <a:lnTo>
                  <a:pt x="2236" y="827"/>
                </a:lnTo>
                <a:lnTo>
                  <a:pt x="2238" y="825"/>
                </a:lnTo>
                <a:lnTo>
                  <a:pt x="2240" y="822"/>
                </a:lnTo>
                <a:lnTo>
                  <a:pt x="2240" y="818"/>
                </a:lnTo>
                <a:lnTo>
                  <a:pt x="2241" y="815"/>
                </a:lnTo>
                <a:lnTo>
                  <a:pt x="2241" y="811"/>
                </a:lnTo>
                <a:lnTo>
                  <a:pt x="2245" y="810"/>
                </a:lnTo>
                <a:lnTo>
                  <a:pt x="2253" y="805"/>
                </a:lnTo>
                <a:lnTo>
                  <a:pt x="2264" y="799"/>
                </a:lnTo>
                <a:lnTo>
                  <a:pt x="2272" y="794"/>
                </a:lnTo>
                <a:lnTo>
                  <a:pt x="2281" y="793"/>
                </a:lnTo>
                <a:lnTo>
                  <a:pt x="2286" y="794"/>
                </a:lnTo>
                <a:lnTo>
                  <a:pt x="2290" y="799"/>
                </a:lnTo>
                <a:lnTo>
                  <a:pt x="2288" y="810"/>
                </a:lnTo>
                <a:lnTo>
                  <a:pt x="2262" y="839"/>
                </a:lnTo>
                <a:lnTo>
                  <a:pt x="2241" y="872"/>
                </a:lnTo>
                <a:lnTo>
                  <a:pt x="2219" y="904"/>
                </a:lnTo>
                <a:lnTo>
                  <a:pt x="2217" y="901"/>
                </a:lnTo>
                <a:lnTo>
                  <a:pt x="2217" y="899"/>
                </a:lnTo>
                <a:lnTo>
                  <a:pt x="2214" y="899"/>
                </a:lnTo>
                <a:lnTo>
                  <a:pt x="2210" y="903"/>
                </a:lnTo>
                <a:lnTo>
                  <a:pt x="2210" y="904"/>
                </a:lnTo>
                <a:lnTo>
                  <a:pt x="2207" y="904"/>
                </a:lnTo>
                <a:lnTo>
                  <a:pt x="2203" y="908"/>
                </a:lnTo>
                <a:lnTo>
                  <a:pt x="2203" y="918"/>
                </a:lnTo>
                <a:lnTo>
                  <a:pt x="2202" y="922"/>
                </a:lnTo>
                <a:lnTo>
                  <a:pt x="2198" y="932"/>
                </a:lnTo>
                <a:lnTo>
                  <a:pt x="2198" y="939"/>
                </a:lnTo>
                <a:lnTo>
                  <a:pt x="2202" y="940"/>
                </a:lnTo>
                <a:lnTo>
                  <a:pt x="2209" y="939"/>
                </a:lnTo>
                <a:lnTo>
                  <a:pt x="2217" y="935"/>
                </a:lnTo>
                <a:lnTo>
                  <a:pt x="2226" y="930"/>
                </a:lnTo>
                <a:lnTo>
                  <a:pt x="2234" y="927"/>
                </a:lnTo>
                <a:lnTo>
                  <a:pt x="2245" y="922"/>
                </a:lnTo>
                <a:lnTo>
                  <a:pt x="2245" y="923"/>
                </a:lnTo>
                <a:lnTo>
                  <a:pt x="2250" y="928"/>
                </a:lnTo>
                <a:lnTo>
                  <a:pt x="2252" y="932"/>
                </a:lnTo>
                <a:lnTo>
                  <a:pt x="2255" y="935"/>
                </a:lnTo>
                <a:lnTo>
                  <a:pt x="2260" y="937"/>
                </a:lnTo>
                <a:lnTo>
                  <a:pt x="2264" y="934"/>
                </a:lnTo>
                <a:lnTo>
                  <a:pt x="2267" y="932"/>
                </a:lnTo>
                <a:lnTo>
                  <a:pt x="2269" y="930"/>
                </a:lnTo>
                <a:lnTo>
                  <a:pt x="2271" y="930"/>
                </a:lnTo>
                <a:lnTo>
                  <a:pt x="2279" y="922"/>
                </a:lnTo>
                <a:lnTo>
                  <a:pt x="2284" y="920"/>
                </a:lnTo>
                <a:lnTo>
                  <a:pt x="2284" y="922"/>
                </a:lnTo>
                <a:lnTo>
                  <a:pt x="2283" y="927"/>
                </a:lnTo>
                <a:lnTo>
                  <a:pt x="2277" y="934"/>
                </a:lnTo>
                <a:lnTo>
                  <a:pt x="2262" y="959"/>
                </a:lnTo>
                <a:lnTo>
                  <a:pt x="2258" y="965"/>
                </a:lnTo>
                <a:lnTo>
                  <a:pt x="2255" y="965"/>
                </a:lnTo>
                <a:lnTo>
                  <a:pt x="2252" y="963"/>
                </a:lnTo>
                <a:lnTo>
                  <a:pt x="2241" y="963"/>
                </a:lnTo>
                <a:lnTo>
                  <a:pt x="2236" y="965"/>
                </a:lnTo>
                <a:lnTo>
                  <a:pt x="2231" y="968"/>
                </a:lnTo>
                <a:lnTo>
                  <a:pt x="2226" y="973"/>
                </a:lnTo>
                <a:lnTo>
                  <a:pt x="2221" y="980"/>
                </a:lnTo>
                <a:lnTo>
                  <a:pt x="2210" y="990"/>
                </a:lnTo>
                <a:lnTo>
                  <a:pt x="2193" y="999"/>
                </a:lnTo>
                <a:lnTo>
                  <a:pt x="2186" y="1004"/>
                </a:lnTo>
                <a:lnTo>
                  <a:pt x="2184" y="1008"/>
                </a:lnTo>
                <a:lnTo>
                  <a:pt x="2190" y="1009"/>
                </a:lnTo>
                <a:lnTo>
                  <a:pt x="2198" y="1011"/>
                </a:lnTo>
                <a:lnTo>
                  <a:pt x="2209" y="1013"/>
                </a:lnTo>
                <a:lnTo>
                  <a:pt x="2219" y="1013"/>
                </a:lnTo>
                <a:lnTo>
                  <a:pt x="2229" y="1016"/>
                </a:lnTo>
                <a:lnTo>
                  <a:pt x="2234" y="1020"/>
                </a:lnTo>
                <a:lnTo>
                  <a:pt x="2236" y="1025"/>
                </a:lnTo>
                <a:lnTo>
                  <a:pt x="2231" y="1030"/>
                </a:lnTo>
                <a:lnTo>
                  <a:pt x="2224" y="1032"/>
                </a:lnTo>
                <a:lnTo>
                  <a:pt x="2214" y="1030"/>
                </a:lnTo>
                <a:lnTo>
                  <a:pt x="2203" y="1030"/>
                </a:lnTo>
                <a:lnTo>
                  <a:pt x="2193" y="1033"/>
                </a:lnTo>
                <a:lnTo>
                  <a:pt x="2191" y="1035"/>
                </a:lnTo>
                <a:lnTo>
                  <a:pt x="2191" y="1037"/>
                </a:lnTo>
                <a:lnTo>
                  <a:pt x="2190" y="1040"/>
                </a:lnTo>
                <a:lnTo>
                  <a:pt x="2188" y="1045"/>
                </a:lnTo>
                <a:lnTo>
                  <a:pt x="2186" y="1049"/>
                </a:lnTo>
                <a:lnTo>
                  <a:pt x="2184" y="1051"/>
                </a:lnTo>
                <a:lnTo>
                  <a:pt x="2181" y="1052"/>
                </a:lnTo>
                <a:lnTo>
                  <a:pt x="2169" y="1052"/>
                </a:lnTo>
                <a:lnTo>
                  <a:pt x="2164" y="1054"/>
                </a:lnTo>
                <a:lnTo>
                  <a:pt x="2162" y="1054"/>
                </a:lnTo>
                <a:lnTo>
                  <a:pt x="2159" y="1057"/>
                </a:lnTo>
                <a:lnTo>
                  <a:pt x="2157" y="1068"/>
                </a:lnTo>
                <a:lnTo>
                  <a:pt x="2159" y="1080"/>
                </a:lnTo>
                <a:lnTo>
                  <a:pt x="2159" y="1109"/>
                </a:lnTo>
                <a:lnTo>
                  <a:pt x="2153" y="1109"/>
                </a:lnTo>
                <a:lnTo>
                  <a:pt x="2150" y="1112"/>
                </a:lnTo>
                <a:lnTo>
                  <a:pt x="2148" y="1116"/>
                </a:lnTo>
                <a:lnTo>
                  <a:pt x="2148" y="1118"/>
                </a:lnTo>
                <a:lnTo>
                  <a:pt x="2150" y="1119"/>
                </a:lnTo>
                <a:lnTo>
                  <a:pt x="2152" y="1123"/>
                </a:lnTo>
                <a:lnTo>
                  <a:pt x="2153" y="1124"/>
                </a:lnTo>
                <a:lnTo>
                  <a:pt x="2155" y="1124"/>
                </a:lnTo>
                <a:lnTo>
                  <a:pt x="2157" y="1126"/>
                </a:lnTo>
                <a:lnTo>
                  <a:pt x="2159" y="1124"/>
                </a:lnTo>
                <a:lnTo>
                  <a:pt x="2159" y="1123"/>
                </a:lnTo>
                <a:lnTo>
                  <a:pt x="2160" y="1119"/>
                </a:lnTo>
                <a:lnTo>
                  <a:pt x="2160" y="1116"/>
                </a:lnTo>
                <a:lnTo>
                  <a:pt x="2159" y="1109"/>
                </a:lnTo>
                <a:lnTo>
                  <a:pt x="2164" y="1109"/>
                </a:lnTo>
                <a:lnTo>
                  <a:pt x="2167" y="1107"/>
                </a:lnTo>
                <a:lnTo>
                  <a:pt x="2169" y="1104"/>
                </a:lnTo>
                <a:lnTo>
                  <a:pt x="2176" y="1100"/>
                </a:lnTo>
                <a:lnTo>
                  <a:pt x="2176" y="1114"/>
                </a:lnTo>
                <a:lnTo>
                  <a:pt x="2178" y="1123"/>
                </a:lnTo>
                <a:lnTo>
                  <a:pt x="2178" y="1130"/>
                </a:lnTo>
                <a:lnTo>
                  <a:pt x="2179" y="1136"/>
                </a:lnTo>
                <a:lnTo>
                  <a:pt x="2179" y="1142"/>
                </a:lnTo>
                <a:lnTo>
                  <a:pt x="2181" y="1147"/>
                </a:lnTo>
                <a:lnTo>
                  <a:pt x="2184" y="1154"/>
                </a:lnTo>
                <a:lnTo>
                  <a:pt x="2190" y="1154"/>
                </a:lnTo>
                <a:lnTo>
                  <a:pt x="2193" y="1150"/>
                </a:lnTo>
                <a:lnTo>
                  <a:pt x="2195" y="1145"/>
                </a:lnTo>
                <a:lnTo>
                  <a:pt x="2198" y="1136"/>
                </a:lnTo>
                <a:lnTo>
                  <a:pt x="2202" y="1126"/>
                </a:lnTo>
                <a:lnTo>
                  <a:pt x="2209" y="1121"/>
                </a:lnTo>
                <a:lnTo>
                  <a:pt x="2219" y="1121"/>
                </a:lnTo>
                <a:lnTo>
                  <a:pt x="2227" y="1123"/>
                </a:lnTo>
                <a:lnTo>
                  <a:pt x="2238" y="1126"/>
                </a:lnTo>
                <a:lnTo>
                  <a:pt x="2250" y="1126"/>
                </a:lnTo>
                <a:lnTo>
                  <a:pt x="2255" y="1124"/>
                </a:lnTo>
                <a:lnTo>
                  <a:pt x="2258" y="1124"/>
                </a:lnTo>
                <a:lnTo>
                  <a:pt x="2260" y="1126"/>
                </a:lnTo>
                <a:lnTo>
                  <a:pt x="2262" y="1130"/>
                </a:lnTo>
                <a:lnTo>
                  <a:pt x="2262" y="1154"/>
                </a:lnTo>
                <a:lnTo>
                  <a:pt x="2260" y="1166"/>
                </a:lnTo>
                <a:lnTo>
                  <a:pt x="2255" y="1171"/>
                </a:lnTo>
                <a:lnTo>
                  <a:pt x="2248" y="1173"/>
                </a:lnTo>
                <a:lnTo>
                  <a:pt x="2240" y="1173"/>
                </a:lnTo>
                <a:lnTo>
                  <a:pt x="2231" y="1169"/>
                </a:lnTo>
                <a:lnTo>
                  <a:pt x="2221" y="1166"/>
                </a:lnTo>
                <a:lnTo>
                  <a:pt x="2212" y="1162"/>
                </a:lnTo>
                <a:lnTo>
                  <a:pt x="2202" y="1161"/>
                </a:lnTo>
                <a:lnTo>
                  <a:pt x="2198" y="1164"/>
                </a:lnTo>
                <a:lnTo>
                  <a:pt x="2196" y="1167"/>
                </a:lnTo>
                <a:lnTo>
                  <a:pt x="2193" y="1173"/>
                </a:lnTo>
                <a:lnTo>
                  <a:pt x="2191" y="1178"/>
                </a:lnTo>
                <a:lnTo>
                  <a:pt x="2188" y="1181"/>
                </a:lnTo>
                <a:lnTo>
                  <a:pt x="2186" y="1185"/>
                </a:lnTo>
                <a:lnTo>
                  <a:pt x="2183" y="1188"/>
                </a:lnTo>
                <a:lnTo>
                  <a:pt x="2169" y="1195"/>
                </a:lnTo>
                <a:lnTo>
                  <a:pt x="2160" y="1195"/>
                </a:lnTo>
                <a:lnTo>
                  <a:pt x="2157" y="1188"/>
                </a:lnTo>
                <a:lnTo>
                  <a:pt x="2157" y="1185"/>
                </a:lnTo>
                <a:lnTo>
                  <a:pt x="2159" y="1178"/>
                </a:lnTo>
                <a:lnTo>
                  <a:pt x="2162" y="1176"/>
                </a:lnTo>
                <a:lnTo>
                  <a:pt x="2164" y="1174"/>
                </a:lnTo>
                <a:lnTo>
                  <a:pt x="2164" y="1173"/>
                </a:lnTo>
                <a:lnTo>
                  <a:pt x="2160" y="1173"/>
                </a:lnTo>
                <a:lnTo>
                  <a:pt x="2159" y="1174"/>
                </a:lnTo>
                <a:lnTo>
                  <a:pt x="2159" y="1178"/>
                </a:lnTo>
                <a:lnTo>
                  <a:pt x="2152" y="1181"/>
                </a:lnTo>
                <a:lnTo>
                  <a:pt x="2150" y="1185"/>
                </a:lnTo>
                <a:lnTo>
                  <a:pt x="2150" y="1204"/>
                </a:lnTo>
                <a:lnTo>
                  <a:pt x="2133" y="1221"/>
                </a:lnTo>
                <a:lnTo>
                  <a:pt x="2133" y="1226"/>
                </a:lnTo>
                <a:lnTo>
                  <a:pt x="2136" y="1233"/>
                </a:lnTo>
                <a:lnTo>
                  <a:pt x="2138" y="1234"/>
                </a:lnTo>
                <a:lnTo>
                  <a:pt x="2141" y="1236"/>
                </a:lnTo>
                <a:lnTo>
                  <a:pt x="2141" y="1238"/>
                </a:lnTo>
                <a:lnTo>
                  <a:pt x="2140" y="1250"/>
                </a:lnTo>
                <a:lnTo>
                  <a:pt x="2138" y="1269"/>
                </a:lnTo>
                <a:lnTo>
                  <a:pt x="2136" y="1290"/>
                </a:lnTo>
                <a:lnTo>
                  <a:pt x="2133" y="1307"/>
                </a:lnTo>
                <a:lnTo>
                  <a:pt x="2131" y="1317"/>
                </a:lnTo>
                <a:lnTo>
                  <a:pt x="2129" y="1324"/>
                </a:lnTo>
                <a:lnTo>
                  <a:pt x="2128" y="1329"/>
                </a:lnTo>
                <a:lnTo>
                  <a:pt x="2128" y="1334"/>
                </a:lnTo>
                <a:lnTo>
                  <a:pt x="2134" y="1334"/>
                </a:lnTo>
                <a:lnTo>
                  <a:pt x="2141" y="1333"/>
                </a:lnTo>
                <a:lnTo>
                  <a:pt x="2145" y="1333"/>
                </a:lnTo>
                <a:lnTo>
                  <a:pt x="2155" y="1336"/>
                </a:lnTo>
                <a:lnTo>
                  <a:pt x="2159" y="1338"/>
                </a:lnTo>
                <a:lnTo>
                  <a:pt x="2164" y="1339"/>
                </a:lnTo>
                <a:lnTo>
                  <a:pt x="2165" y="1341"/>
                </a:lnTo>
                <a:lnTo>
                  <a:pt x="2167" y="1341"/>
                </a:lnTo>
                <a:lnTo>
                  <a:pt x="2172" y="1334"/>
                </a:lnTo>
                <a:lnTo>
                  <a:pt x="2174" y="1324"/>
                </a:lnTo>
                <a:lnTo>
                  <a:pt x="2174" y="1315"/>
                </a:lnTo>
                <a:lnTo>
                  <a:pt x="2176" y="1305"/>
                </a:lnTo>
                <a:lnTo>
                  <a:pt x="2184" y="1298"/>
                </a:lnTo>
                <a:lnTo>
                  <a:pt x="2186" y="1302"/>
                </a:lnTo>
                <a:lnTo>
                  <a:pt x="2190" y="1305"/>
                </a:lnTo>
                <a:lnTo>
                  <a:pt x="2190" y="1300"/>
                </a:lnTo>
                <a:lnTo>
                  <a:pt x="2188" y="1298"/>
                </a:lnTo>
                <a:lnTo>
                  <a:pt x="2184" y="1298"/>
                </a:lnTo>
                <a:lnTo>
                  <a:pt x="2181" y="1291"/>
                </a:lnTo>
                <a:lnTo>
                  <a:pt x="2183" y="1288"/>
                </a:lnTo>
                <a:lnTo>
                  <a:pt x="2188" y="1286"/>
                </a:lnTo>
                <a:lnTo>
                  <a:pt x="2203" y="1286"/>
                </a:lnTo>
                <a:lnTo>
                  <a:pt x="2212" y="1284"/>
                </a:lnTo>
                <a:lnTo>
                  <a:pt x="2219" y="1281"/>
                </a:lnTo>
                <a:lnTo>
                  <a:pt x="2226" y="1272"/>
                </a:lnTo>
                <a:lnTo>
                  <a:pt x="2227" y="1262"/>
                </a:lnTo>
                <a:lnTo>
                  <a:pt x="2227" y="1248"/>
                </a:lnTo>
                <a:lnTo>
                  <a:pt x="2229" y="1245"/>
                </a:lnTo>
                <a:lnTo>
                  <a:pt x="2236" y="1247"/>
                </a:lnTo>
                <a:lnTo>
                  <a:pt x="2245" y="1252"/>
                </a:lnTo>
                <a:lnTo>
                  <a:pt x="2245" y="1259"/>
                </a:lnTo>
                <a:lnTo>
                  <a:pt x="2243" y="1267"/>
                </a:lnTo>
                <a:lnTo>
                  <a:pt x="2240" y="1277"/>
                </a:lnTo>
                <a:lnTo>
                  <a:pt x="2236" y="1290"/>
                </a:lnTo>
                <a:lnTo>
                  <a:pt x="2233" y="1291"/>
                </a:lnTo>
                <a:lnTo>
                  <a:pt x="2231" y="1293"/>
                </a:lnTo>
                <a:lnTo>
                  <a:pt x="2231" y="1295"/>
                </a:lnTo>
                <a:lnTo>
                  <a:pt x="2234" y="1295"/>
                </a:lnTo>
                <a:lnTo>
                  <a:pt x="2236" y="1293"/>
                </a:lnTo>
                <a:lnTo>
                  <a:pt x="2236" y="1290"/>
                </a:lnTo>
                <a:lnTo>
                  <a:pt x="2241" y="1298"/>
                </a:lnTo>
                <a:lnTo>
                  <a:pt x="2240" y="1308"/>
                </a:lnTo>
                <a:lnTo>
                  <a:pt x="2234" y="1320"/>
                </a:lnTo>
                <a:lnTo>
                  <a:pt x="2224" y="1331"/>
                </a:lnTo>
                <a:lnTo>
                  <a:pt x="2214" y="1338"/>
                </a:lnTo>
                <a:lnTo>
                  <a:pt x="2202" y="1341"/>
                </a:lnTo>
                <a:lnTo>
                  <a:pt x="2207" y="1336"/>
                </a:lnTo>
                <a:lnTo>
                  <a:pt x="2209" y="1333"/>
                </a:lnTo>
                <a:lnTo>
                  <a:pt x="2209" y="1327"/>
                </a:lnTo>
                <a:lnTo>
                  <a:pt x="2205" y="1324"/>
                </a:lnTo>
                <a:lnTo>
                  <a:pt x="2202" y="1324"/>
                </a:lnTo>
                <a:lnTo>
                  <a:pt x="2198" y="1326"/>
                </a:lnTo>
                <a:lnTo>
                  <a:pt x="2193" y="1326"/>
                </a:lnTo>
                <a:lnTo>
                  <a:pt x="2190" y="1327"/>
                </a:lnTo>
                <a:lnTo>
                  <a:pt x="2188" y="1329"/>
                </a:lnTo>
                <a:lnTo>
                  <a:pt x="2184" y="1331"/>
                </a:lnTo>
                <a:lnTo>
                  <a:pt x="2184" y="1334"/>
                </a:lnTo>
                <a:lnTo>
                  <a:pt x="2186" y="1338"/>
                </a:lnTo>
                <a:lnTo>
                  <a:pt x="2188" y="1339"/>
                </a:lnTo>
                <a:lnTo>
                  <a:pt x="2195" y="1339"/>
                </a:lnTo>
                <a:lnTo>
                  <a:pt x="2202" y="1341"/>
                </a:lnTo>
                <a:lnTo>
                  <a:pt x="2186" y="1346"/>
                </a:lnTo>
                <a:lnTo>
                  <a:pt x="2171" y="1360"/>
                </a:lnTo>
                <a:lnTo>
                  <a:pt x="2159" y="1376"/>
                </a:lnTo>
                <a:lnTo>
                  <a:pt x="2148" y="1394"/>
                </a:lnTo>
                <a:lnTo>
                  <a:pt x="2140" y="1412"/>
                </a:lnTo>
                <a:lnTo>
                  <a:pt x="2133" y="1427"/>
                </a:lnTo>
                <a:lnTo>
                  <a:pt x="2131" y="1429"/>
                </a:lnTo>
                <a:lnTo>
                  <a:pt x="2126" y="1431"/>
                </a:lnTo>
                <a:lnTo>
                  <a:pt x="2122" y="1432"/>
                </a:lnTo>
                <a:lnTo>
                  <a:pt x="2117" y="1434"/>
                </a:lnTo>
                <a:lnTo>
                  <a:pt x="2116" y="1436"/>
                </a:lnTo>
                <a:lnTo>
                  <a:pt x="2112" y="1451"/>
                </a:lnTo>
                <a:lnTo>
                  <a:pt x="2110" y="1472"/>
                </a:lnTo>
                <a:lnTo>
                  <a:pt x="2107" y="1527"/>
                </a:lnTo>
                <a:lnTo>
                  <a:pt x="2107" y="1599"/>
                </a:lnTo>
                <a:lnTo>
                  <a:pt x="2109" y="1599"/>
                </a:lnTo>
                <a:lnTo>
                  <a:pt x="2119" y="1604"/>
                </a:lnTo>
                <a:lnTo>
                  <a:pt x="2122" y="1608"/>
                </a:lnTo>
                <a:lnTo>
                  <a:pt x="2126" y="1609"/>
                </a:lnTo>
                <a:lnTo>
                  <a:pt x="2131" y="1615"/>
                </a:lnTo>
                <a:lnTo>
                  <a:pt x="2131" y="1613"/>
                </a:lnTo>
                <a:lnTo>
                  <a:pt x="2133" y="1611"/>
                </a:lnTo>
                <a:lnTo>
                  <a:pt x="2136" y="1604"/>
                </a:lnTo>
                <a:lnTo>
                  <a:pt x="2141" y="1599"/>
                </a:lnTo>
                <a:lnTo>
                  <a:pt x="2159" y="1568"/>
                </a:lnTo>
                <a:lnTo>
                  <a:pt x="2167" y="1556"/>
                </a:lnTo>
                <a:lnTo>
                  <a:pt x="2176" y="1547"/>
                </a:lnTo>
                <a:lnTo>
                  <a:pt x="2181" y="1547"/>
                </a:lnTo>
                <a:lnTo>
                  <a:pt x="2188" y="1561"/>
                </a:lnTo>
                <a:lnTo>
                  <a:pt x="2190" y="1563"/>
                </a:lnTo>
                <a:lnTo>
                  <a:pt x="2190" y="1561"/>
                </a:lnTo>
                <a:lnTo>
                  <a:pt x="2195" y="1551"/>
                </a:lnTo>
                <a:lnTo>
                  <a:pt x="2198" y="1547"/>
                </a:lnTo>
                <a:lnTo>
                  <a:pt x="2202" y="1546"/>
                </a:lnTo>
                <a:lnTo>
                  <a:pt x="2207" y="1542"/>
                </a:lnTo>
                <a:lnTo>
                  <a:pt x="2210" y="1541"/>
                </a:lnTo>
                <a:lnTo>
                  <a:pt x="2212" y="1541"/>
                </a:lnTo>
                <a:lnTo>
                  <a:pt x="2215" y="1542"/>
                </a:lnTo>
                <a:lnTo>
                  <a:pt x="2217" y="1544"/>
                </a:lnTo>
                <a:lnTo>
                  <a:pt x="2219" y="1547"/>
                </a:lnTo>
                <a:lnTo>
                  <a:pt x="2219" y="1568"/>
                </a:lnTo>
                <a:lnTo>
                  <a:pt x="2215" y="1584"/>
                </a:lnTo>
                <a:lnTo>
                  <a:pt x="2209" y="1594"/>
                </a:lnTo>
                <a:lnTo>
                  <a:pt x="2200" y="1602"/>
                </a:lnTo>
                <a:lnTo>
                  <a:pt x="2190" y="1606"/>
                </a:lnTo>
                <a:lnTo>
                  <a:pt x="2178" y="1609"/>
                </a:lnTo>
                <a:lnTo>
                  <a:pt x="2167" y="1613"/>
                </a:lnTo>
                <a:lnTo>
                  <a:pt x="2159" y="1616"/>
                </a:lnTo>
                <a:lnTo>
                  <a:pt x="2157" y="1613"/>
                </a:lnTo>
                <a:lnTo>
                  <a:pt x="2155" y="1611"/>
                </a:lnTo>
                <a:lnTo>
                  <a:pt x="2153" y="1611"/>
                </a:lnTo>
                <a:lnTo>
                  <a:pt x="2153" y="1615"/>
                </a:lnTo>
                <a:lnTo>
                  <a:pt x="2155" y="1616"/>
                </a:lnTo>
                <a:lnTo>
                  <a:pt x="2159" y="1616"/>
                </a:lnTo>
                <a:lnTo>
                  <a:pt x="2148" y="1627"/>
                </a:lnTo>
                <a:lnTo>
                  <a:pt x="2134" y="1632"/>
                </a:lnTo>
                <a:lnTo>
                  <a:pt x="2116" y="1633"/>
                </a:lnTo>
                <a:lnTo>
                  <a:pt x="2114" y="1630"/>
                </a:lnTo>
                <a:lnTo>
                  <a:pt x="2112" y="1628"/>
                </a:lnTo>
                <a:lnTo>
                  <a:pt x="2110" y="1628"/>
                </a:lnTo>
                <a:lnTo>
                  <a:pt x="2110" y="1632"/>
                </a:lnTo>
                <a:lnTo>
                  <a:pt x="2112" y="1633"/>
                </a:lnTo>
                <a:lnTo>
                  <a:pt x="2116" y="1633"/>
                </a:lnTo>
                <a:lnTo>
                  <a:pt x="2117" y="1639"/>
                </a:lnTo>
                <a:lnTo>
                  <a:pt x="2124" y="1649"/>
                </a:lnTo>
                <a:lnTo>
                  <a:pt x="2145" y="1676"/>
                </a:lnTo>
                <a:lnTo>
                  <a:pt x="2153" y="1690"/>
                </a:lnTo>
                <a:lnTo>
                  <a:pt x="2159" y="1702"/>
                </a:lnTo>
                <a:lnTo>
                  <a:pt x="2159" y="1711"/>
                </a:lnTo>
                <a:lnTo>
                  <a:pt x="2155" y="1711"/>
                </a:lnTo>
                <a:lnTo>
                  <a:pt x="2148" y="1707"/>
                </a:lnTo>
                <a:lnTo>
                  <a:pt x="2131" y="1697"/>
                </a:lnTo>
                <a:lnTo>
                  <a:pt x="2121" y="1692"/>
                </a:lnTo>
                <a:lnTo>
                  <a:pt x="2117" y="1685"/>
                </a:lnTo>
                <a:lnTo>
                  <a:pt x="2116" y="1683"/>
                </a:lnTo>
                <a:lnTo>
                  <a:pt x="2114" y="1680"/>
                </a:lnTo>
                <a:lnTo>
                  <a:pt x="2112" y="1678"/>
                </a:lnTo>
                <a:lnTo>
                  <a:pt x="2107" y="1678"/>
                </a:lnTo>
                <a:lnTo>
                  <a:pt x="2103" y="1682"/>
                </a:lnTo>
                <a:lnTo>
                  <a:pt x="2098" y="1685"/>
                </a:lnTo>
                <a:lnTo>
                  <a:pt x="2097" y="1692"/>
                </a:lnTo>
                <a:lnTo>
                  <a:pt x="2095" y="1711"/>
                </a:lnTo>
                <a:lnTo>
                  <a:pt x="2093" y="1737"/>
                </a:lnTo>
                <a:lnTo>
                  <a:pt x="2093" y="1835"/>
                </a:lnTo>
                <a:lnTo>
                  <a:pt x="2095" y="1866"/>
                </a:lnTo>
                <a:lnTo>
                  <a:pt x="2098" y="1891"/>
                </a:lnTo>
                <a:lnTo>
                  <a:pt x="2100" y="1897"/>
                </a:lnTo>
                <a:lnTo>
                  <a:pt x="2102" y="1900"/>
                </a:lnTo>
                <a:lnTo>
                  <a:pt x="2107" y="1905"/>
                </a:lnTo>
                <a:lnTo>
                  <a:pt x="2110" y="1907"/>
                </a:lnTo>
                <a:lnTo>
                  <a:pt x="2112" y="1909"/>
                </a:lnTo>
                <a:lnTo>
                  <a:pt x="2114" y="1909"/>
                </a:lnTo>
                <a:lnTo>
                  <a:pt x="2114" y="1910"/>
                </a:lnTo>
                <a:lnTo>
                  <a:pt x="2105" y="1919"/>
                </a:lnTo>
                <a:lnTo>
                  <a:pt x="2112" y="1926"/>
                </a:lnTo>
                <a:lnTo>
                  <a:pt x="2116" y="1926"/>
                </a:lnTo>
                <a:lnTo>
                  <a:pt x="2119" y="1940"/>
                </a:lnTo>
                <a:lnTo>
                  <a:pt x="2122" y="1946"/>
                </a:lnTo>
                <a:lnTo>
                  <a:pt x="2129" y="1953"/>
                </a:lnTo>
                <a:lnTo>
                  <a:pt x="2133" y="1960"/>
                </a:lnTo>
                <a:lnTo>
                  <a:pt x="2133" y="1995"/>
                </a:lnTo>
                <a:lnTo>
                  <a:pt x="2138" y="2008"/>
                </a:lnTo>
                <a:lnTo>
                  <a:pt x="2145" y="2019"/>
                </a:lnTo>
                <a:lnTo>
                  <a:pt x="2150" y="2029"/>
                </a:lnTo>
                <a:lnTo>
                  <a:pt x="2155" y="2044"/>
                </a:lnTo>
                <a:lnTo>
                  <a:pt x="2159" y="2058"/>
                </a:lnTo>
                <a:lnTo>
                  <a:pt x="2162" y="2074"/>
                </a:lnTo>
                <a:lnTo>
                  <a:pt x="2167" y="2091"/>
                </a:lnTo>
                <a:lnTo>
                  <a:pt x="2176" y="2113"/>
                </a:lnTo>
                <a:lnTo>
                  <a:pt x="2181" y="2127"/>
                </a:lnTo>
                <a:lnTo>
                  <a:pt x="2184" y="2130"/>
                </a:lnTo>
                <a:lnTo>
                  <a:pt x="2186" y="2125"/>
                </a:lnTo>
                <a:lnTo>
                  <a:pt x="2188" y="2117"/>
                </a:lnTo>
                <a:lnTo>
                  <a:pt x="2188" y="2105"/>
                </a:lnTo>
                <a:lnTo>
                  <a:pt x="2186" y="2091"/>
                </a:lnTo>
                <a:lnTo>
                  <a:pt x="2186" y="2079"/>
                </a:lnTo>
                <a:lnTo>
                  <a:pt x="2184" y="2068"/>
                </a:lnTo>
                <a:lnTo>
                  <a:pt x="2184" y="2062"/>
                </a:lnTo>
                <a:lnTo>
                  <a:pt x="2181" y="2062"/>
                </a:lnTo>
                <a:lnTo>
                  <a:pt x="2179" y="2060"/>
                </a:lnTo>
                <a:lnTo>
                  <a:pt x="2172" y="2060"/>
                </a:lnTo>
                <a:lnTo>
                  <a:pt x="2171" y="2058"/>
                </a:lnTo>
                <a:lnTo>
                  <a:pt x="2167" y="2058"/>
                </a:lnTo>
                <a:lnTo>
                  <a:pt x="2167" y="2053"/>
                </a:lnTo>
                <a:lnTo>
                  <a:pt x="2169" y="2051"/>
                </a:lnTo>
                <a:lnTo>
                  <a:pt x="2171" y="2051"/>
                </a:lnTo>
                <a:lnTo>
                  <a:pt x="2171" y="2050"/>
                </a:lnTo>
                <a:lnTo>
                  <a:pt x="2169" y="2050"/>
                </a:lnTo>
                <a:lnTo>
                  <a:pt x="2167" y="2046"/>
                </a:lnTo>
                <a:lnTo>
                  <a:pt x="2167" y="2038"/>
                </a:lnTo>
                <a:lnTo>
                  <a:pt x="2169" y="2015"/>
                </a:lnTo>
                <a:lnTo>
                  <a:pt x="2169" y="1936"/>
                </a:lnTo>
                <a:lnTo>
                  <a:pt x="2167" y="1912"/>
                </a:lnTo>
                <a:lnTo>
                  <a:pt x="2167" y="1874"/>
                </a:lnTo>
                <a:lnTo>
                  <a:pt x="2171" y="1874"/>
                </a:lnTo>
                <a:lnTo>
                  <a:pt x="2176" y="1879"/>
                </a:lnTo>
                <a:lnTo>
                  <a:pt x="2178" y="1884"/>
                </a:lnTo>
                <a:lnTo>
                  <a:pt x="2179" y="1888"/>
                </a:lnTo>
                <a:lnTo>
                  <a:pt x="2183" y="1893"/>
                </a:lnTo>
                <a:lnTo>
                  <a:pt x="2183" y="1897"/>
                </a:lnTo>
                <a:lnTo>
                  <a:pt x="2184" y="1900"/>
                </a:lnTo>
                <a:lnTo>
                  <a:pt x="2202" y="1933"/>
                </a:lnTo>
                <a:lnTo>
                  <a:pt x="2222" y="1962"/>
                </a:lnTo>
                <a:lnTo>
                  <a:pt x="2243" y="1986"/>
                </a:lnTo>
                <a:lnTo>
                  <a:pt x="2262" y="2012"/>
                </a:lnTo>
                <a:lnTo>
                  <a:pt x="2269" y="2027"/>
                </a:lnTo>
                <a:lnTo>
                  <a:pt x="2274" y="2050"/>
                </a:lnTo>
                <a:lnTo>
                  <a:pt x="2276" y="2072"/>
                </a:lnTo>
                <a:lnTo>
                  <a:pt x="2281" y="2094"/>
                </a:lnTo>
                <a:lnTo>
                  <a:pt x="2288" y="2113"/>
                </a:lnTo>
                <a:lnTo>
                  <a:pt x="2290" y="2115"/>
                </a:lnTo>
                <a:lnTo>
                  <a:pt x="2293" y="2117"/>
                </a:lnTo>
                <a:lnTo>
                  <a:pt x="2298" y="2118"/>
                </a:lnTo>
                <a:lnTo>
                  <a:pt x="2302" y="2122"/>
                </a:lnTo>
                <a:lnTo>
                  <a:pt x="2307" y="2123"/>
                </a:lnTo>
                <a:lnTo>
                  <a:pt x="2314" y="2130"/>
                </a:lnTo>
                <a:lnTo>
                  <a:pt x="2321" y="2127"/>
                </a:lnTo>
                <a:lnTo>
                  <a:pt x="2324" y="2120"/>
                </a:lnTo>
                <a:lnTo>
                  <a:pt x="2326" y="2110"/>
                </a:lnTo>
                <a:lnTo>
                  <a:pt x="2329" y="2099"/>
                </a:lnTo>
                <a:lnTo>
                  <a:pt x="2336" y="2091"/>
                </a:lnTo>
                <a:lnTo>
                  <a:pt x="2348" y="2087"/>
                </a:lnTo>
                <a:lnTo>
                  <a:pt x="2348" y="2101"/>
                </a:lnTo>
                <a:lnTo>
                  <a:pt x="2343" y="2117"/>
                </a:lnTo>
                <a:lnTo>
                  <a:pt x="2333" y="2130"/>
                </a:lnTo>
                <a:lnTo>
                  <a:pt x="2322" y="2146"/>
                </a:lnTo>
                <a:lnTo>
                  <a:pt x="2312" y="2160"/>
                </a:lnTo>
                <a:lnTo>
                  <a:pt x="2307" y="2173"/>
                </a:lnTo>
                <a:lnTo>
                  <a:pt x="2305" y="2187"/>
                </a:lnTo>
                <a:lnTo>
                  <a:pt x="2314" y="2199"/>
                </a:lnTo>
                <a:lnTo>
                  <a:pt x="2324" y="2204"/>
                </a:lnTo>
                <a:lnTo>
                  <a:pt x="2353" y="2204"/>
                </a:lnTo>
                <a:lnTo>
                  <a:pt x="2367" y="2203"/>
                </a:lnTo>
                <a:lnTo>
                  <a:pt x="2374" y="2199"/>
                </a:lnTo>
                <a:lnTo>
                  <a:pt x="2379" y="2189"/>
                </a:lnTo>
                <a:lnTo>
                  <a:pt x="2377" y="2179"/>
                </a:lnTo>
                <a:lnTo>
                  <a:pt x="2372" y="2166"/>
                </a:lnTo>
                <a:lnTo>
                  <a:pt x="2367" y="2153"/>
                </a:lnTo>
                <a:lnTo>
                  <a:pt x="2365" y="2139"/>
                </a:lnTo>
                <a:lnTo>
                  <a:pt x="2369" y="2113"/>
                </a:lnTo>
                <a:lnTo>
                  <a:pt x="2379" y="2087"/>
                </a:lnTo>
                <a:lnTo>
                  <a:pt x="2407" y="2039"/>
                </a:lnTo>
                <a:lnTo>
                  <a:pt x="2420" y="2019"/>
                </a:lnTo>
                <a:lnTo>
                  <a:pt x="2431" y="2000"/>
                </a:lnTo>
                <a:lnTo>
                  <a:pt x="2434" y="1986"/>
                </a:lnTo>
                <a:lnTo>
                  <a:pt x="2432" y="1970"/>
                </a:lnTo>
                <a:lnTo>
                  <a:pt x="2427" y="1953"/>
                </a:lnTo>
                <a:lnTo>
                  <a:pt x="2420" y="1936"/>
                </a:lnTo>
                <a:lnTo>
                  <a:pt x="2414" y="1922"/>
                </a:lnTo>
                <a:lnTo>
                  <a:pt x="2408" y="1917"/>
                </a:lnTo>
                <a:lnTo>
                  <a:pt x="2405" y="1900"/>
                </a:lnTo>
                <a:lnTo>
                  <a:pt x="2401" y="1884"/>
                </a:lnTo>
                <a:lnTo>
                  <a:pt x="2401" y="1871"/>
                </a:lnTo>
                <a:lnTo>
                  <a:pt x="2405" y="1859"/>
                </a:lnTo>
                <a:lnTo>
                  <a:pt x="2417" y="1848"/>
                </a:lnTo>
                <a:lnTo>
                  <a:pt x="2417" y="1852"/>
                </a:lnTo>
                <a:lnTo>
                  <a:pt x="2419" y="1855"/>
                </a:lnTo>
                <a:lnTo>
                  <a:pt x="2419" y="1860"/>
                </a:lnTo>
                <a:lnTo>
                  <a:pt x="2420" y="1864"/>
                </a:lnTo>
                <a:lnTo>
                  <a:pt x="2422" y="1866"/>
                </a:lnTo>
                <a:lnTo>
                  <a:pt x="2426" y="1866"/>
                </a:lnTo>
                <a:lnTo>
                  <a:pt x="2426" y="1886"/>
                </a:lnTo>
                <a:lnTo>
                  <a:pt x="2429" y="1902"/>
                </a:lnTo>
                <a:lnTo>
                  <a:pt x="2436" y="1912"/>
                </a:lnTo>
                <a:lnTo>
                  <a:pt x="2443" y="1914"/>
                </a:lnTo>
                <a:lnTo>
                  <a:pt x="2450" y="1910"/>
                </a:lnTo>
                <a:lnTo>
                  <a:pt x="2451" y="1900"/>
                </a:lnTo>
                <a:lnTo>
                  <a:pt x="2451" y="1898"/>
                </a:lnTo>
                <a:lnTo>
                  <a:pt x="2446" y="1888"/>
                </a:lnTo>
                <a:lnTo>
                  <a:pt x="2443" y="1884"/>
                </a:lnTo>
                <a:lnTo>
                  <a:pt x="2443" y="1883"/>
                </a:lnTo>
                <a:lnTo>
                  <a:pt x="2460" y="1883"/>
                </a:lnTo>
                <a:lnTo>
                  <a:pt x="2458" y="1874"/>
                </a:lnTo>
                <a:lnTo>
                  <a:pt x="2451" y="1854"/>
                </a:lnTo>
                <a:lnTo>
                  <a:pt x="2451" y="1840"/>
                </a:lnTo>
                <a:lnTo>
                  <a:pt x="2453" y="1836"/>
                </a:lnTo>
                <a:lnTo>
                  <a:pt x="2458" y="1828"/>
                </a:lnTo>
                <a:lnTo>
                  <a:pt x="2464" y="1814"/>
                </a:lnTo>
                <a:lnTo>
                  <a:pt x="2469" y="1797"/>
                </a:lnTo>
                <a:lnTo>
                  <a:pt x="2474" y="1761"/>
                </a:lnTo>
                <a:lnTo>
                  <a:pt x="2476" y="1725"/>
                </a:lnTo>
                <a:lnTo>
                  <a:pt x="2477" y="1694"/>
                </a:lnTo>
                <a:lnTo>
                  <a:pt x="2477" y="1651"/>
                </a:lnTo>
                <a:lnTo>
                  <a:pt x="2479" y="1633"/>
                </a:lnTo>
                <a:lnTo>
                  <a:pt x="2484" y="1616"/>
                </a:lnTo>
                <a:lnTo>
                  <a:pt x="2486" y="1599"/>
                </a:lnTo>
                <a:lnTo>
                  <a:pt x="2484" y="1577"/>
                </a:lnTo>
                <a:lnTo>
                  <a:pt x="2481" y="1551"/>
                </a:lnTo>
                <a:lnTo>
                  <a:pt x="2477" y="1522"/>
                </a:lnTo>
                <a:lnTo>
                  <a:pt x="2469" y="1496"/>
                </a:lnTo>
                <a:lnTo>
                  <a:pt x="2460" y="1474"/>
                </a:lnTo>
                <a:lnTo>
                  <a:pt x="2443" y="1436"/>
                </a:lnTo>
                <a:lnTo>
                  <a:pt x="2431" y="1405"/>
                </a:lnTo>
                <a:lnTo>
                  <a:pt x="2422" y="1372"/>
                </a:lnTo>
                <a:lnTo>
                  <a:pt x="2417" y="1341"/>
                </a:lnTo>
                <a:lnTo>
                  <a:pt x="2417" y="1329"/>
                </a:lnTo>
                <a:lnTo>
                  <a:pt x="2419" y="1319"/>
                </a:lnTo>
                <a:lnTo>
                  <a:pt x="2417" y="1307"/>
                </a:lnTo>
                <a:lnTo>
                  <a:pt x="2414" y="1300"/>
                </a:lnTo>
                <a:lnTo>
                  <a:pt x="2407" y="1291"/>
                </a:lnTo>
                <a:lnTo>
                  <a:pt x="2393" y="1271"/>
                </a:lnTo>
                <a:lnTo>
                  <a:pt x="2388" y="1262"/>
                </a:lnTo>
                <a:lnTo>
                  <a:pt x="2388" y="1257"/>
                </a:lnTo>
                <a:lnTo>
                  <a:pt x="2391" y="1255"/>
                </a:lnTo>
                <a:lnTo>
                  <a:pt x="2405" y="1262"/>
                </a:lnTo>
                <a:lnTo>
                  <a:pt x="2414" y="1271"/>
                </a:lnTo>
                <a:lnTo>
                  <a:pt x="2417" y="1283"/>
                </a:lnTo>
                <a:lnTo>
                  <a:pt x="2420" y="1293"/>
                </a:lnTo>
                <a:lnTo>
                  <a:pt x="2422" y="1303"/>
                </a:lnTo>
                <a:lnTo>
                  <a:pt x="2426" y="1310"/>
                </a:lnTo>
                <a:lnTo>
                  <a:pt x="2434" y="1315"/>
                </a:lnTo>
                <a:lnTo>
                  <a:pt x="2432" y="1314"/>
                </a:lnTo>
                <a:lnTo>
                  <a:pt x="2434" y="1310"/>
                </a:lnTo>
                <a:lnTo>
                  <a:pt x="2438" y="1307"/>
                </a:lnTo>
                <a:lnTo>
                  <a:pt x="2443" y="1307"/>
                </a:lnTo>
                <a:lnTo>
                  <a:pt x="2443" y="1296"/>
                </a:lnTo>
                <a:lnTo>
                  <a:pt x="2441" y="1291"/>
                </a:lnTo>
                <a:lnTo>
                  <a:pt x="2441" y="1286"/>
                </a:lnTo>
                <a:lnTo>
                  <a:pt x="2443" y="1281"/>
                </a:lnTo>
                <a:lnTo>
                  <a:pt x="2446" y="1274"/>
                </a:lnTo>
                <a:lnTo>
                  <a:pt x="2448" y="1267"/>
                </a:lnTo>
                <a:lnTo>
                  <a:pt x="2451" y="1262"/>
                </a:lnTo>
                <a:lnTo>
                  <a:pt x="2453" y="1260"/>
                </a:lnTo>
                <a:lnTo>
                  <a:pt x="2457" y="1259"/>
                </a:lnTo>
                <a:lnTo>
                  <a:pt x="2458" y="1259"/>
                </a:lnTo>
                <a:lnTo>
                  <a:pt x="2460" y="1262"/>
                </a:lnTo>
                <a:lnTo>
                  <a:pt x="2460" y="1281"/>
                </a:lnTo>
                <a:lnTo>
                  <a:pt x="2455" y="1300"/>
                </a:lnTo>
                <a:lnTo>
                  <a:pt x="2448" y="1312"/>
                </a:lnTo>
                <a:lnTo>
                  <a:pt x="2441" y="1322"/>
                </a:lnTo>
                <a:lnTo>
                  <a:pt x="2436" y="1329"/>
                </a:lnTo>
                <a:lnTo>
                  <a:pt x="2434" y="1333"/>
                </a:lnTo>
                <a:lnTo>
                  <a:pt x="2438" y="1333"/>
                </a:lnTo>
                <a:lnTo>
                  <a:pt x="2446" y="1334"/>
                </a:lnTo>
                <a:lnTo>
                  <a:pt x="2458" y="1338"/>
                </a:lnTo>
                <a:lnTo>
                  <a:pt x="2467" y="1339"/>
                </a:lnTo>
                <a:lnTo>
                  <a:pt x="2469" y="1341"/>
                </a:lnTo>
                <a:lnTo>
                  <a:pt x="2477" y="1338"/>
                </a:lnTo>
                <a:lnTo>
                  <a:pt x="2481" y="1331"/>
                </a:lnTo>
                <a:lnTo>
                  <a:pt x="2484" y="1322"/>
                </a:lnTo>
                <a:lnTo>
                  <a:pt x="2486" y="1314"/>
                </a:lnTo>
                <a:lnTo>
                  <a:pt x="2489" y="1305"/>
                </a:lnTo>
                <a:lnTo>
                  <a:pt x="2495" y="1298"/>
                </a:lnTo>
                <a:lnTo>
                  <a:pt x="2496" y="1298"/>
                </a:lnTo>
                <a:lnTo>
                  <a:pt x="2498" y="1300"/>
                </a:lnTo>
                <a:lnTo>
                  <a:pt x="2515" y="1308"/>
                </a:lnTo>
                <a:lnTo>
                  <a:pt x="2519" y="1308"/>
                </a:lnTo>
                <a:lnTo>
                  <a:pt x="2520" y="1307"/>
                </a:lnTo>
                <a:lnTo>
                  <a:pt x="2524" y="1288"/>
                </a:lnTo>
                <a:lnTo>
                  <a:pt x="2526" y="1264"/>
                </a:lnTo>
                <a:lnTo>
                  <a:pt x="2522" y="1241"/>
                </a:lnTo>
                <a:lnTo>
                  <a:pt x="2517" y="1222"/>
                </a:lnTo>
                <a:lnTo>
                  <a:pt x="2512" y="1212"/>
                </a:lnTo>
                <a:lnTo>
                  <a:pt x="2500" y="1210"/>
                </a:lnTo>
                <a:lnTo>
                  <a:pt x="2489" y="1214"/>
                </a:lnTo>
                <a:lnTo>
                  <a:pt x="2465" y="1234"/>
                </a:lnTo>
                <a:lnTo>
                  <a:pt x="2453" y="1247"/>
                </a:lnTo>
                <a:lnTo>
                  <a:pt x="2443" y="1255"/>
                </a:lnTo>
                <a:lnTo>
                  <a:pt x="2434" y="1259"/>
                </a:lnTo>
                <a:lnTo>
                  <a:pt x="2426" y="1255"/>
                </a:lnTo>
                <a:lnTo>
                  <a:pt x="2426" y="1252"/>
                </a:lnTo>
                <a:lnTo>
                  <a:pt x="2427" y="1243"/>
                </a:lnTo>
                <a:lnTo>
                  <a:pt x="2438" y="1222"/>
                </a:lnTo>
                <a:lnTo>
                  <a:pt x="2441" y="1212"/>
                </a:lnTo>
                <a:lnTo>
                  <a:pt x="2445" y="1207"/>
                </a:lnTo>
                <a:lnTo>
                  <a:pt x="2443" y="1212"/>
                </a:lnTo>
                <a:lnTo>
                  <a:pt x="2451" y="1198"/>
                </a:lnTo>
                <a:lnTo>
                  <a:pt x="2458" y="1183"/>
                </a:lnTo>
                <a:lnTo>
                  <a:pt x="2460" y="1169"/>
                </a:lnTo>
                <a:lnTo>
                  <a:pt x="2457" y="1164"/>
                </a:lnTo>
                <a:lnTo>
                  <a:pt x="2434" y="1142"/>
                </a:lnTo>
                <a:lnTo>
                  <a:pt x="2427" y="1136"/>
                </a:lnTo>
                <a:lnTo>
                  <a:pt x="2424" y="1133"/>
                </a:lnTo>
                <a:lnTo>
                  <a:pt x="2424" y="1130"/>
                </a:lnTo>
                <a:lnTo>
                  <a:pt x="2426" y="1126"/>
                </a:lnTo>
                <a:lnTo>
                  <a:pt x="2426" y="1118"/>
                </a:lnTo>
                <a:lnTo>
                  <a:pt x="2415" y="1112"/>
                </a:lnTo>
                <a:lnTo>
                  <a:pt x="2407" y="1109"/>
                </a:lnTo>
                <a:lnTo>
                  <a:pt x="2398" y="1104"/>
                </a:lnTo>
                <a:lnTo>
                  <a:pt x="2393" y="1099"/>
                </a:lnTo>
                <a:lnTo>
                  <a:pt x="2389" y="1088"/>
                </a:lnTo>
                <a:lnTo>
                  <a:pt x="2391" y="1075"/>
                </a:lnTo>
                <a:lnTo>
                  <a:pt x="2395" y="1073"/>
                </a:lnTo>
                <a:lnTo>
                  <a:pt x="2401" y="1066"/>
                </a:lnTo>
                <a:lnTo>
                  <a:pt x="2414" y="1057"/>
                </a:lnTo>
                <a:lnTo>
                  <a:pt x="2426" y="1051"/>
                </a:lnTo>
                <a:lnTo>
                  <a:pt x="2426" y="1052"/>
                </a:lnTo>
                <a:lnTo>
                  <a:pt x="2427" y="1056"/>
                </a:lnTo>
                <a:lnTo>
                  <a:pt x="2429" y="1057"/>
                </a:lnTo>
                <a:lnTo>
                  <a:pt x="2434" y="1057"/>
                </a:lnTo>
                <a:lnTo>
                  <a:pt x="2436" y="1056"/>
                </a:lnTo>
                <a:lnTo>
                  <a:pt x="2436" y="1044"/>
                </a:lnTo>
                <a:lnTo>
                  <a:pt x="2439" y="1040"/>
                </a:lnTo>
                <a:lnTo>
                  <a:pt x="2443" y="1042"/>
                </a:lnTo>
                <a:lnTo>
                  <a:pt x="2448" y="1045"/>
                </a:lnTo>
                <a:lnTo>
                  <a:pt x="2448" y="1052"/>
                </a:lnTo>
                <a:lnTo>
                  <a:pt x="2445" y="1061"/>
                </a:lnTo>
                <a:lnTo>
                  <a:pt x="2441" y="1081"/>
                </a:lnTo>
                <a:lnTo>
                  <a:pt x="2443" y="1092"/>
                </a:lnTo>
                <a:lnTo>
                  <a:pt x="2445" y="1093"/>
                </a:lnTo>
                <a:lnTo>
                  <a:pt x="2453" y="1093"/>
                </a:lnTo>
                <a:lnTo>
                  <a:pt x="2457" y="1092"/>
                </a:lnTo>
                <a:lnTo>
                  <a:pt x="2460" y="1092"/>
                </a:lnTo>
                <a:lnTo>
                  <a:pt x="2460" y="1093"/>
                </a:lnTo>
                <a:lnTo>
                  <a:pt x="2462" y="1095"/>
                </a:lnTo>
                <a:lnTo>
                  <a:pt x="2467" y="1106"/>
                </a:lnTo>
                <a:lnTo>
                  <a:pt x="2469" y="1107"/>
                </a:lnTo>
                <a:lnTo>
                  <a:pt x="2469" y="1109"/>
                </a:lnTo>
                <a:lnTo>
                  <a:pt x="2470" y="1114"/>
                </a:lnTo>
                <a:lnTo>
                  <a:pt x="2474" y="1119"/>
                </a:lnTo>
                <a:lnTo>
                  <a:pt x="2476" y="1124"/>
                </a:lnTo>
                <a:lnTo>
                  <a:pt x="2477" y="1128"/>
                </a:lnTo>
                <a:lnTo>
                  <a:pt x="2481" y="1133"/>
                </a:lnTo>
                <a:lnTo>
                  <a:pt x="2486" y="1135"/>
                </a:lnTo>
                <a:lnTo>
                  <a:pt x="2484" y="1133"/>
                </a:lnTo>
                <a:lnTo>
                  <a:pt x="2486" y="1131"/>
                </a:lnTo>
                <a:lnTo>
                  <a:pt x="2503" y="1131"/>
                </a:lnTo>
                <a:lnTo>
                  <a:pt x="2508" y="1133"/>
                </a:lnTo>
                <a:lnTo>
                  <a:pt x="2512" y="1133"/>
                </a:lnTo>
                <a:lnTo>
                  <a:pt x="2512" y="1135"/>
                </a:lnTo>
                <a:lnTo>
                  <a:pt x="2513" y="1133"/>
                </a:lnTo>
                <a:lnTo>
                  <a:pt x="2513" y="1112"/>
                </a:lnTo>
                <a:lnTo>
                  <a:pt x="2517" y="1109"/>
                </a:lnTo>
                <a:lnTo>
                  <a:pt x="2520" y="1109"/>
                </a:lnTo>
                <a:lnTo>
                  <a:pt x="2519" y="1116"/>
                </a:lnTo>
                <a:lnTo>
                  <a:pt x="2519" y="1119"/>
                </a:lnTo>
                <a:lnTo>
                  <a:pt x="2520" y="1123"/>
                </a:lnTo>
                <a:lnTo>
                  <a:pt x="2520" y="1124"/>
                </a:lnTo>
                <a:lnTo>
                  <a:pt x="2522" y="1126"/>
                </a:lnTo>
                <a:lnTo>
                  <a:pt x="2524" y="1124"/>
                </a:lnTo>
                <a:lnTo>
                  <a:pt x="2526" y="1124"/>
                </a:lnTo>
                <a:lnTo>
                  <a:pt x="2527" y="1123"/>
                </a:lnTo>
                <a:lnTo>
                  <a:pt x="2529" y="1119"/>
                </a:lnTo>
                <a:lnTo>
                  <a:pt x="2531" y="1118"/>
                </a:lnTo>
                <a:lnTo>
                  <a:pt x="2531" y="1116"/>
                </a:lnTo>
                <a:lnTo>
                  <a:pt x="2529" y="1112"/>
                </a:lnTo>
                <a:lnTo>
                  <a:pt x="2526" y="1109"/>
                </a:lnTo>
                <a:lnTo>
                  <a:pt x="2520" y="1109"/>
                </a:lnTo>
                <a:lnTo>
                  <a:pt x="2515" y="1106"/>
                </a:lnTo>
                <a:lnTo>
                  <a:pt x="2515" y="1099"/>
                </a:lnTo>
                <a:lnTo>
                  <a:pt x="2519" y="1092"/>
                </a:lnTo>
                <a:lnTo>
                  <a:pt x="2524" y="1083"/>
                </a:lnTo>
                <a:lnTo>
                  <a:pt x="2531" y="1066"/>
                </a:lnTo>
                <a:lnTo>
                  <a:pt x="2529" y="1059"/>
                </a:lnTo>
                <a:lnTo>
                  <a:pt x="2524" y="1054"/>
                </a:lnTo>
                <a:lnTo>
                  <a:pt x="2512" y="1051"/>
                </a:lnTo>
                <a:lnTo>
                  <a:pt x="2510" y="1047"/>
                </a:lnTo>
                <a:lnTo>
                  <a:pt x="2510" y="1044"/>
                </a:lnTo>
                <a:lnTo>
                  <a:pt x="2508" y="1038"/>
                </a:lnTo>
                <a:lnTo>
                  <a:pt x="2508" y="1037"/>
                </a:lnTo>
                <a:lnTo>
                  <a:pt x="2507" y="1033"/>
                </a:lnTo>
                <a:lnTo>
                  <a:pt x="2503" y="1033"/>
                </a:lnTo>
                <a:lnTo>
                  <a:pt x="2503" y="1025"/>
                </a:lnTo>
                <a:lnTo>
                  <a:pt x="2520" y="1025"/>
                </a:lnTo>
                <a:lnTo>
                  <a:pt x="2520" y="1030"/>
                </a:lnTo>
                <a:lnTo>
                  <a:pt x="2524" y="1032"/>
                </a:lnTo>
                <a:lnTo>
                  <a:pt x="2526" y="1032"/>
                </a:lnTo>
                <a:lnTo>
                  <a:pt x="2529" y="1033"/>
                </a:lnTo>
                <a:lnTo>
                  <a:pt x="2531" y="1037"/>
                </a:lnTo>
                <a:lnTo>
                  <a:pt x="2532" y="1038"/>
                </a:lnTo>
                <a:lnTo>
                  <a:pt x="2534" y="1038"/>
                </a:lnTo>
                <a:lnTo>
                  <a:pt x="2538" y="1035"/>
                </a:lnTo>
                <a:lnTo>
                  <a:pt x="2538" y="1033"/>
                </a:lnTo>
                <a:lnTo>
                  <a:pt x="2543" y="1021"/>
                </a:lnTo>
                <a:lnTo>
                  <a:pt x="2543" y="1008"/>
                </a:lnTo>
                <a:lnTo>
                  <a:pt x="2539" y="992"/>
                </a:lnTo>
                <a:lnTo>
                  <a:pt x="2534" y="977"/>
                </a:lnTo>
                <a:lnTo>
                  <a:pt x="2529" y="965"/>
                </a:lnTo>
                <a:lnTo>
                  <a:pt x="2529" y="966"/>
                </a:lnTo>
                <a:lnTo>
                  <a:pt x="2527" y="968"/>
                </a:lnTo>
                <a:lnTo>
                  <a:pt x="2522" y="968"/>
                </a:lnTo>
                <a:lnTo>
                  <a:pt x="2517" y="958"/>
                </a:lnTo>
                <a:lnTo>
                  <a:pt x="2513" y="952"/>
                </a:lnTo>
                <a:lnTo>
                  <a:pt x="2513" y="951"/>
                </a:lnTo>
                <a:lnTo>
                  <a:pt x="2512" y="954"/>
                </a:lnTo>
                <a:lnTo>
                  <a:pt x="2512" y="959"/>
                </a:lnTo>
                <a:lnTo>
                  <a:pt x="2510" y="963"/>
                </a:lnTo>
                <a:lnTo>
                  <a:pt x="2507" y="968"/>
                </a:lnTo>
                <a:lnTo>
                  <a:pt x="2505" y="971"/>
                </a:lnTo>
                <a:lnTo>
                  <a:pt x="2498" y="975"/>
                </a:lnTo>
                <a:lnTo>
                  <a:pt x="2496" y="975"/>
                </a:lnTo>
                <a:lnTo>
                  <a:pt x="2495" y="973"/>
                </a:lnTo>
                <a:lnTo>
                  <a:pt x="2495" y="968"/>
                </a:lnTo>
                <a:lnTo>
                  <a:pt x="2501" y="947"/>
                </a:lnTo>
                <a:lnTo>
                  <a:pt x="2503" y="939"/>
                </a:lnTo>
                <a:lnTo>
                  <a:pt x="2501" y="937"/>
                </a:lnTo>
                <a:lnTo>
                  <a:pt x="2501" y="923"/>
                </a:lnTo>
                <a:lnTo>
                  <a:pt x="2503" y="922"/>
                </a:lnTo>
                <a:lnTo>
                  <a:pt x="2498" y="916"/>
                </a:lnTo>
                <a:lnTo>
                  <a:pt x="2495" y="915"/>
                </a:lnTo>
                <a:lnTo>
                  <a:pt x="2484" y="911"/>
                </a:lnTo>
                <a:lnTo>
                  <a:pt x="2481" y="910"/>
                </a:lnTo>
                <a:lnTo>
                  <a:pt x="2479" y="908"/>
                </a:lnTo>
                <a:lnTo>
                  <a:pt x="2477" y="904"/>
                </a:lnTo>
                <a:lnTo>
                  <a:pt x="2477" y="903"/>
                </a:lnTo>
                <a:lnTo>
                  <a:pt x="2479" y="901"/>
                </a:lnTo>
                <a:lnTo>
                  <a:pt x="2479" y="897"/>
                </a:lnTo>
                <a:lnTo>
                  <a:pt x="2481" y="894"/>
                </a:lnTo>
                <a:lnTo>
                  <a:pt x="2481" y="891"/>
                </a:lnTo>
                <a:lnTo>
                  <a:pt x="2482" y="887"/>
                </a:lnTo>
                <a:lnTo>
                  <a:pt x="2482" y="882"/>
                </a:lnTo>
                <a:lnTo>
                  <a:pt x="2481" y="880"/>
                </a:lnTo>
                <a:lnTo>
                  <a:pt x="2477" y="879"/>
                </a:lnTo>
                <a:lnTo>
                  <a:pt x="2469" y="879"/>
                </a:lnTo>
                <a:lnTo>
                  <a:pt x="2465" y="868"/>
                </a:lnTo>
                <a:lnTo>
                  <a:pt x="2460" y="860"/>
                </a:lnTo>
                <a:lnTo>
                  <a:pt x="2453" y="853"/>
                </a:lnTo>
                <a:lnTo>
                  <a:pt x="2451" y="846"/>
                </a:lnTo>
                <a:lnTo>
                  <a:pt x="2451" y="837"/>
                </a:lnTo>
                <a:lnTo>
                  <a:pt x="2460" y="827"/>
                </a:lnTo>
                <a:lnTo>
                  <a:pt x="2472" y="837"/>
                </a:lnTo>
                <a:lnTo>
                  <a:pt x="2481" y="841"/>
                </a:lnTo>
                <a:lnTo>
                  <a:pt x="2486" y="837"/>
                </a:lnTo>
                <a:lnTo>
                  <a:pt x="2491" y="830"/>
                </a:lnTo>
                <a:lnTo>
                  <a:pt x="2496" y="818"/>
                </a:lnTo>
                <a:lnTo>
                  <a:pt x="2503" y="801"/>
                </a:lnTo>
                <a:lnTo>
                  <a:pt x="2510" y="782"/>
                </a:lnTo>
                <a:lnTo>
                  <a:pt x="2515" y="772"/>
                </a:lnTo>
                <a:lnTo>
                  <a:pt x="2515" y="765"/>
                </a:lnTo>
                <a:lnTo>
                  <a:pt x="2513" y="763"/>
                </a:lnTo>
                <a:lnTo>
                  <a:pt x="2510" y="762"/>
                </a:lnTo>
                <a:lnTo>
                  <a:pt x="2505" y="763"/>
                </a:lnTo>
                <a:lnTo>
                  <a:pt x="2501" y="762"/>
                </a:lnTo>
                <a:lnTo>
                  <a:pt x="2498" y="758"/>
                </a:lnTo>
                <a:lnTo>
                  <a:pt x="2495" y="750"/>
                </a:lnTo>
                <a:lnTo>
                  <a:pt x="2498" y="748"/>
                </a:lnTo>
                <a:lnTo>
                  <a:pt x="2500" y="746"/>
                </a:lnTo>
                <a:lnTo>
                  <a:pt x="2500" y="744"/>
                </a:lnTo>
                <a:lnTo>
                  <a:pt x="2496" y="744"/>
                </a:lnTo>
                <a:lnTo>
                  <a:pt x="2495" y="746"/>
                </a:lnTo>
                <a:lnTo>
                  <a:pt x="2495" y="750"/>
                </a:lnTo>
                <a:lnTo>
                  <a:pt x="2477" y="743"/>
                </a:lnTo>
                <a:lnTo>
                  <a:pt x="2465" y="732"/>
                </a:lnTo>
                <a:lnTo>
                  <a:pt x="2451" y="724"/>
                </a:lnTo>
                <a:lnTo>
                  <a:pt x="2445" y="720"/>
                </a:lnTo>
                <a:lnTo>
                  <a:pt x="2441" y="717"/>
                </a:lnTo>
                <a:lnTo>
                  <a:pt x="2438" y="712"/>
                </a:lnTo>
                <a:lnTo>
                  <a:pt x="2438" y="705"/>
                </a:lnTo>
                <a:lnTo>
                  <a:pt x="2441" y="701"/>
                </a:lnTo>
                <a:lnTo>
                  <a:pt x="2448" y="701"/>
                </a:lnTo>
                <a:lnTo>
                  <a:pt x="2453" y="703"/>
                </a:lnTo>
                <a:lnTo>
                  <a:pt x="2460" y="707"/>
                </a:lnTo>
                <a:lnTo>
                  <a:pt x="2462" y="710"/>
                </a:lnTo>
                <a:lnTo>
                  <a:pt x="2464" y="712"/>
                </a:lnTo>
                <a:lnTo>
                  <a:pt x="2465" y="712"/>
                </a:lnTo>
                <a:lnTo>
                  <a:pt x="2465" y="708"/>
                </a:lnTo>
                <a:lnTo>
                  <a:pt x="2464" y="707"/>
                </a:lnTo>
                <a:lnTo>
                  <a:pt x="2460" y="707"/>
                </a:lnTo>
                <a:lnTo>
                  <a:pt x="2464" y="700"/>
                </a:lnTo>
                <a:lnTo>
                  <a:pt x="2465" y="695"/>
                </a:lnTo>
                <a:lnTo>
                  <a:pt x="2467" y="691"/>
                </a:lnTo>
                <a:lnTo>
                  <a:pt x="2467" y="688"/>
                </a:lnTo>
                <a:lnTo>
                  <a:pt x="2465" y="686"/>
                </a:lnTo>
                <a:lnTo>
                  <a:pt x="2462" y="686"/>
                </a:lnTo>
                <a:lnTo>
                  <a:pt x="2460" y="688"/>
                </a:lnTo>
                <a:lnTo>
                  <a:pt x="2457" y="688"/>
                </a:lnTo>
                <a:lnTo>
                  <a:pt x="2455" y="689"/>
                </a:lnTo>
                <a:lnTo>
                  <a:pt x="2451" y="689"/>
                </a:lnTo>
                <a:lnTo>
                  <a:pt x="2445" y="686"/>
                </a:lnTo>
                <a:lnTo>
                  <a:pt x="2443" y="681"/>
                </a:lnTo>
                <a:lnTo>
                  <a:pt x="2443" y="677"/>
                </a:lnTo>
                <a:lnTo>
                  <a:pt x="2445" y="672"/>
                </a:lnTo>
                <a:lnTo>
                  <a:pt x="2445" y="667"/>
                </a:lnTo>
                <a:lnTo>
                  <a:pt x="2448" y="662"/>
                </a:lnTo>
                <a:lnTo>
                  <a:pt x="2450" y="657"/>
                </a:lnTo>
                <a:lnTo>
                  <a:pt x="2457" y="650"/>
                </a:lnTo>
                <a:lnTo>
                  <a:pt x="2464" y="646"/>
                </a:lnTo>
                <a:lnTo>
                  <a:pt x="2467" y="648"/>
                </a:lnTo>
                <a:lnTo>
                  <a:pt x="2470" y="652"/>
                </a:lnTo>
                <a:lnTo>
                  <a:pt x="2474" y="657"/>
                </a:lnTo>
                <a:lnTo>
                  <a:pt x="2481" y="670"/>
                </a:lnTo>
                <a:lnTo>
                  <a:pt x="2488" y="677"/>
                </a:lnTo>
                <a:lnTo>
                  <a:pt x="2491" y="679"/>
                </a:lnTo>
                <a:lnTo>
                  <a:pt x="2496" y="681"/>
                </a:lnTo>
                <a:lnTo>
                  <a:pt x="2503" y="681"/>
                </a:lnTo>
                <a:lnTo>
                  <a:pt x="2507" y="677"/>
                </a:lnTo>
                <a:lnTo>
                  <a:pt x="2505" y="672"/>
                </a:lnTo>
                <a:lnTo>
                  <a:pt x="2489" y="641"/>
                </a:lnTo>
                <a:lnTo>
                  <a:pt x="2486" y="629"/>
                </a:lnTo>
                <a:lnTo>
                  <a:pt x="2486" y="621"/>
                </a:lnTo>
                <a:lnTo>
                  <a:pt x="2491" y="617"/>
                </a:lnTo>
                <a:lnTo>
                  <a:pt x="2498" y="607"/>
                </a:lnTo>
                <a:lnTo>
                  <a:pt x="2501" y="600"/>
                </a:lnTo>
                <a:lnTo>
                  <a:pt x="2503" y="595"/>
                </a:lnTo>
                <a:lnTo>
                  <a:pt x="2505" y="585"/>
                </a:lnTo>
                <a:lnTo>
                  <a:pt x="2507" y="572"/>
                </a:lnTo>
                <a:lnTo>
                  <a:pt x="2512" y="560"/>
                </a:lnTo>
                <a:lnTo>
                  <a:pt x="2513" y="559"/>
                </a:lnTo>
                <a:lnTo>
                  <a:pt x="2517" y="559"/>
                </a:lnTo>
                <a:lnTo>
                  <a:pt x="2520" y="560"/>
                </a:lnTo>
                <a:lnTo>
                  <a:pt x="2529" y="560"/>
                </a:lnTo>
                <a:lnTo>
                  <a:pt x="2532" y="554"/>
                </a:lnTo>
                <a:lnTo>
                  <a:pt x="2532" y="545"/>
                </a:lnTo>
                <a:lnTo>
                  <a:pt x="2538" y="535"/>
                </a:lnTo>
                <a:lnTo>
                  <a:pt x="2539" y="533"/>
                </a:lnTo>
                <a:lnTo>
                  <a:pt x="2541" y="528"/>
                </a:lnTo>
                <a:lnTo>
                  <a:pt x="2543" y="524"/>
                </a:lnTo>
                <a:lnTo>
                  <a:pt x="2544" y="519"/>
                </a:lnTo>
                <a:lnTo>
                  <a:pt x="2546" y="517"/>
                </a:lnTo>
                <a:lnTo>
                  <a:pt x="2553" y="514"/>
                </a:lnTo>
                <a:lnTo>
                  <a:pt x="2557" y="514"/>
                </a:lnTo>
                <a:lnTo>
                  <a:pt x="2560" y="516"/>
                </a:lnTo>
                <a:lnTo>
                  <a:pt x="2563" y="516"/>
                </a:lnTo>
                <a:lnTo>
                  <a:pt x="2567" y="514"/>
                </a:lnTo>
                <a:lnTo>
                  <a:pt x="2572" y="509"/>
                </a:lnTo>
                <a:lnTo>
                  <a:pt x="2570" y="509"/>
                </a:lnTo>
                <a:lnTo>
                  <a:pt x="2569" y="507"/>
                </a:lnTo>
                <a:lnTo>
                  <a:pt x="2558" y="502"/>
                </a:lnTo>
                <a:lnTo>
                  <a:pt x="2557" y="500"/>
                </a:lnTo>
                <a:lnTo>
                  <a:pt x="2555" y="500"/>
                </a:lnTo>
                <a:lnTo>
                  <a:pt x="2548" y="497"/>
                </a:lnTo>
                <a:lnTo>
                  <a:pt x="2543" y="495"/>
                </a:lnTo>
                <a:lnTo>
                  <a:pt x="2539" y="493"/>
                </a:lnTo>
                <a:lnTo>
                  <a:pt x="2538" y="492"/>
                </a:lnTo>
                <a:lnTo>
                  <a:pt x="2538" y="490"/>
                </a:lnTo>
                <a:lnTo>
                  <a:pt x="2539" y="490"/>
                </a:lnTo>
                <a:lnTo>
                  <a:pt x="2541" y="488"/>
                </a:lnTo>
                <a:lnTo>
                  <a:pt x="2546" y="487"/>
                </a:lnTo>
                <a:lnTo>
                  <a:pt x="2550" y="485"/>
                </a:lnTo>
                <a:lnTo>
                  <a:pt x="2555" y="483"/>
                </a:lnTo>
                <a:lnTo>
                  <a:pt x="2565" y="476"/>
                </a:lnTo>
                <a:lnTo>
                  <a:pt x="2569" y="468"/>
                </a:lnTo>
                <a:lnTo>
                  <a:pt x="2569" y="459"/>
                </a:lnTo>
                <a:lnTo>
                  <a:pt x="2565" y="450"/>
                </a:lnTo>
                <a:lnTo>
                  <a:pt x="2563" y="440"/>
                </a:lnTo>
                <a:lnTo>
                  <a:pt x="2565" y="431"/>
                </a:lnTo>
                <a:lnTo>
                  <a:pt x="2570" y="425"/>
                </a:lnTo>
                <a:lnTo>
                  <a:pt x="2575" y="421"/>
                </a:lnTo>
                <a:lnTo>
                  <a:pt x="2581" y="416"/>
                </a:lnTo>
                <a:lnTo>
                  <a:pt x="2575" y="411"/>
                </a:lnTo>
                <a:lnTo>
                  <a:pt x="2563" y="406"/>
                </a:lnTo>
                <a:lnTo>
                  <a:pt x="2557" y="395"/>
                </a:lnTo>
                <a:lnTo>
                  <a:pt x="2557" y="392"/>
                </a:lnTo>
                <a:lnTo>
                  <a:pt x="2560" y="385"/>
                </a:lnTo>
                <a:lnTo>
                  <a:pt x="2565" y="382"/>
                </a:lnTo>
                <a:lnTo>
                  <a:pt x="2572" y="380"/>
                </a:lnTo>
                <a:lnTo>
                  <a:pt x="2574" y="383"/>
                </a:lnTo>
                <a:lnTo>
                  <a:pt x="2575" y="385"/>
                </a:lnTo>
                <a:lnTo>
                  <a:pt x="2577" y="385"/>
                </a:lnTo>
                <a:lnTo>
                  <a:pt x="2577" y="382"/>
                </a:lnTo>
                <a:lnTo>
                  <a:pt x="2575" y="380"/>
                </a:lnTo>
                <a:lnTo>
                  <a:pt x="2572" y="380"/>
                </a:lnTo>
                <a:lnTo>
                  <a:pt x="2581" y="373"/>
                </a:lnTo>
                <a:lnTo>
                  <a:pt x="2586" y="368"/>
                </a:lnTo>
                <a:lnTo>
                  <a:pt x="2586" y="366"/>
                </a:lnTo>
                <a:lnTo>
                  <a:pt x="2582" y="364"/>
                </a:lnTo>
                <a:lnTo>
                  <a:pt x="2577" y="363"/>
                </a:lnTo>
                <a:lnTo>
                  <a:pt x="2572" y="358"/>
                </a:lnTo>
                <a:lnTo>
                  <a:pt x="2567" y="351"/>
                </a:lnTo>
                <a:lnTo>
                  <a:pt x="2563" y="337"/>
                </a:lnTo>
                <a:lnTo>
                  <a:pt x="2562" y="327"/>
                </a:lnTo>
                <a:lnTo>
                  <a:pt x="2563" y="320"/>
                </a:lnTo>
                <a:lnTo>
                  <a:pt x="2565" y="315"/>
                </a:lnTo>
                <a:lnTo>
                  <a:pt x="2569" y="308"/>
                </a:lnTo>
                <a:lnTo>
                  <a:pt x="2572" y="294"/>
                </a:lnTo>
                <a:lnTo>
                  <a:pt x="2577" y="292"/>
                </a:lnTo>
                <a:lnTo>
                  <a:pt x="2584" y="285"/>
                </a:lnTo>
                <a:lnTo>
                  <a:pt x="2588" y="280"/>
                </a:lnTo>
                <a:lnTo>
                  <a:pt x="2589" y="275"/>
                </a:lnTo>
                <a:lnTo>
                  <a:pt x="2589" y="268"/>
                </a:lnTo>
                <a:lnTo>
                  <a:pt x="2593" y="256"/>
                </a:lnTo>
                <a:lnTo>
                  <a:pt x="2594" y="241"/>
                </a:lnTo>
                <a:lnTo>
                  <a:pt x="2594" y="222"/>
                </a:lnTo>
                <a:lnTo>
                  <a:pt x="2589" y="208"/>
                </a:lnTo>
                <a:lnTo>
                  <a:pt x="2594" y="201"/>
                </a:lnTo>
                <a:lnTo>
                  <a:pt x="2596" y="196"/>
                </a:lnTo>
                <a:lnTo>
                  <a:pt x="2598" y="192"/>
                </a:lnTo>
                <a:lnTo>
                  <a:pt x="2598" y="189"/>
                </a:lnTo>
                <a:lnTo>
                  <a:pt x="2596" y="187"/>
                </a:lnTo>
                <a:lnTo>
                  <a:pt x="2589" y="187"/>
                </a:lnTo>
                <a:lnTo>
                  <a:pt x="2582" y="191"/>
                </a:lnTo>
                <a:lnTo>
                  <a:pt x="2574" y="199"/>
                </a:lnTo>
                <a:lnTo>
                  <a:pt x="2574" y="203"/>
                </a:lnTo>
                <a:lnTo>
                  <a:pt x="2575" y="205"/>
                </a:lnTo>
                <a:lnTo>
                  <a:pt x="2582" y="208"/>
                </a:lnTo>
                <a:lnTo>
                  <a:pt x="2589" y="208"/>
                </a:lnTo>
                <a:lnTo>
                  <a:pt x="2588" y="211"/>
                </a:lnTo>
                <a:lnTo>
                  <a:pt x="2581" y="218"/>
                </a:lnTo>
                <a:lnTo>
                  <a:pt x="2575" y="222"/>
                </a:lnTo>
                <a:lnTo>
                  <a:pt x="2570" y="223"/>
                </a:lnTo>
                <a:lnTo>
                  <a:pt x="2567" y="225"/>
                </a:lnTo>
                <a:lnTo>
                  <a:pt x="2563" y="225"/>
                </a:lnTo>
                <a:lnTo>
                  <a:pt x="2563" y="222"/>
                </a:lnTo>
                <a:lnTo>
                  <a:pt x="2557" y="215"/>
                </a:lnTo>
                <a:lnTo>
                  <a:pt x="2553" y="218"/>
                </a:lnTo>
                <a:lnTo>
                  <a:pt x="2553" y="234"/>
                </a:lnTo>
                <a:lnTo>
                  <a:pt x="2551" y="237"/>
                </a:lnTo>
                <a:lnTo>
                  <a:pt x="2551" y="242"/>
                </a:lnTo>
                <a:lnTo>
                  <a:pt x="2546" y="242"/>
                </a:lnTo>
                <a:lnTo>
                  <a:pt x="2543" y="237"/>
                </a:lnTo>
                <a:lnTo>
                  <a:pt x="2536" y="217"/>
                </a:lnTo>
                <a:lnTo>
                  <a:pt x="2529" y="208"/>
                </a:lnTo>
                <a:lnTo>
                  <a:pt x="2534" y="208"/>
                </a:lnTo>
                <a:lnTo>
                  <a:pt x="2536" y="205"/>
                </a:lnTo>
                <a:lnTo>
                  <a:pt x="2536" y="203"/>
                </a:lnTo>
                <a:lnTo>
                  <a:pt x="2538" y="199"/>
                </a:lnTo>
                <a:lnTo>
                  <a:pt x="2541" y="198"/>
                </a:lnTo>
                <a:lnTo>
                  <a:pt x="2543" y="196"/>
                </a:lnTo>
                <a:lnTo>
                  <a:pt x="2543" y="194"/>
                </a:lnTo>
                <a:lnTo>
                  <a:pt x="2539" y="191"/>
                </a:lnTo>
                <a:lnTo>
                  <a:pt x="2551" y="191"/>
                </a:lnTo>
                <a:lnTo>
                  <a:pt x="2557" y="189"/>
                </a:lnTo>
                <a:lnTo>
                  <a:pt x="2558" y="186"/>
                </a:lnTo>
                <a:lnTo>
                  <a:pt x="2557" y="180"/>
                </a:lnTo>
                <a:lnTo>
                  <a:pt x="2553" y="163"/>
                </a:lnTo>
                <a:lnTo>
                  <a:pt x="2555" y="160"/>
                </a:lnTo>
                <a:lnTo>
                  <a:pt x="2557" y="160"/>
                </a:lnTo>
                <a:lnTo>
                  <a:pt x="2558" y="158"/>
                </a:lnTo>
                <a:lnTo>
                  <a:pt x="2569" y="153"/>
                </a:lnTo>
                <a:lnTo>
                  <a:pt x="2570" y="149"/>
                </a:lnTo>
                <a:lnTo>
                  <a:pt x="2574" y="148"/>
                </a:lnTo>
                <a:lnTo>
                  <a:pt x="2581" y="141"/>
                </a:lnTo>
                <a:lnTo>
                  <a:pt x="2581" y="139"/>
                </a:lnTo>
                <a:lnTo>
                  <a:pt x="2579" y="132"/>
                </a:lnTo>
                <a:lnTo>
                  <a:pt x="2577" y="127"/>
                </a:lnTo>
                <a:lnTo>
                  <a:pt x="2575" y="125"/>
                </a:lnTo>
                <a:lnTo>
                  <a:pt x="2575" y="124"/>
                </a:lnTo>
                <a:lnTo>
                  <a:pt x="2574" y="124"/>
                </a:lnTo>
                <a:lnTo>
                  <a:pt x="2572" y="125"/>
                </a:lnTo>
                <a:lnTo>
                  <a:pt x="2572" y="127"/>
                </a:lnTo>
                <a:lnTo>
                  <a:pt x="2570" y="129"/>
                </a:lnTo>
                <a:lnTo>
                  <a:pt x="2569" y="132"/>
                </a:lnTo>
                <a:lnTo>
                  <a:pt x="2567" y="132"/>
                </a:lnTo>
                <a:lnTo>
                  <a:pt x="2563" y="134"/>
                </a:lnTo>
                <a:lnTo>
                  <a:pt x="2560" y="132"/>
                </a:lnTo>
                <a:lnTo>
                  <a:pt x="2555" y="131"/>
                </a:lnTo>
                <a:lnTo>
                  <a:pt x="2546" y="124"/>
                </a:lnTo>
                <a:lnTo>
                  <a:pt x="2538" y="113"/>
                </a:lnTo>
                <a:lnTo>
                  <a:pt x="2531" y="103"/>
                </a:lnTo>
                <a:lnTo>
                  <a:pt x="2529" y="93"/>
                </a:lnTo>
                <a:lnTo>
                  <a:pt x="2529" y="88"/>
                </a:lnTo>
                <a:lnTo>
                  <a:pt x="2538" y="81"/>
                </a:lnTo>
                <a:lnTo>
                  <a:pt x="2544" y="81"/>
                </a:lnTo>
                <a:lnTo>
                  <a:pt x="2550" y="84"/>
                </a:lnTo>
                <a:lnTo>
                  <a:pt x="2557" y="94"/>
                </a:lnTo>
                <a:lnTo>
                  <a:pt x="2562" y="100"/>
                </a:lnTo>
                <a:lnTo>
                  <a:pt x="2565" y="101"/>
                </a:lnTo>
                <a:lnTo>
                  <a:pt x="2572" y="98"/>
                </a:lnTo>
                <a:lnTo>
                  <a:pt x="2581" y="88"/>
                </a:lnTo>
                <a:lnTo>
                  <a:pt x="2584" y="86"/>
                </a:lnTo>
                <a:lnTo>
                  <a:pt x="2586" y="84"/>
                </a:lnTo>
                <a:lnTo>
                  <a:pt x="2586" y="82"/>
                </a:lnTo>
                <a:lnTo>
                  <a:pt x="2582" y="79"/>
                </a:lnTo>
                <a:lnTo>
                  <a:pt x="2581" y="79"/>
                </a:lnTo>
                <a:lnTo>
                  <a:pt x="2586" y="70"/>
                </a:lnTo>
                <a:lnTo>
                  <a:pt x="2591" y="64"/>
                </a:lnTo>
                <a:lnTo>
                  <a:pt x="2598" y="57"/>
                </a:lnTo>
                <a:lnTo>
                  <a:pt x="2610" y="53"/>
                </a:lnTo>
                <a:lnTo>
                  <a:pt x="2624" y="53"/>
                </a:lnTo>
                <a:lnTo>
                  <a:pt x="2617" y="69"/>
                </a:lnTo>
                <a:lnTo>
                  <a:pt x="2615" y="81"/>
                </a:lnTo>
                <a:lnTo>
                  <a:pt x="2617" y="88"/>
                </a:lnTo>
                <a:lnTo>
                  <a:pt x="2622" y="91"/>
                </a:lnTo>
                <a:lnTo>
                  <a:pt x="2629" y="93"/>
                </a:lnTo>
                <a:lnTo>
                  <a:pt x="2646" y="93"/>
                </a:lnTo>
                <a:lnTo>
                  <a:pt x="2653" y="94"/>
                </a:lnTo>
                <a:lnTo>
                  <a:pt x="2660" y="98"/>
                </a:lnTo>
                <a:lnTo>
                  <a:pt x="2663" y="103"/>
                </a:lnTo>
                <a:lnTo>
                  <a:pt x="2665" y="113"/>
                </a:lnTo>
                <a:lnTo>
                  <a:pt x="2639" y="113"/>
                </a:lnTo>
                <a:lnTo>
                  <a:pt x="2632" y="115"/>
                </a:lnTo>
                <a:lnTo>
                  <a:pt x="2627" y="115"/>
                </a:lnTo>
                <a:lnTo>
                  <a:pt x="2622" y="117"/>
                </a:lnTo>
                <a:lnTo>
                  <a:pt x="2619" y="119"/>
                </a:lnTo>
                <a:lnTo>
                  <a:pt x="2615" y="122"/>
                </a:lnTo>
                <a:lnTo>
                  <a:pt x="2615" y="131"/>
                </a:lnTo>
                <a:lnTo>
                  <a:pt x="2617" y="136"/>
                </a:lnTo>
                <a:lnTo>
                  <a:pt x="2617" y="141"/>
                </a:lnTo>
                <a:lnTo>
                  <a:pt x="2620" y="151"/>
                </a:lnTo>
                <a:lnTo>
                  <a:pt x="2624" y="156"/>
                </a:lnTo>
                <a:lnTo>
                  <a:pt x="2627" y="163"/>
                </a:lnTo>
                <a:lnTo>
                  <a:pt x="2631" y="165"/>
                </a:lnTo>
                <a:lnTo>
                  <a:pt x="2634" y="162"/>
                </a:lnTo>
                <a:lnTo>
                  <a:pt x="2637" y="156"/>
                </a:lnTo>
                <a:lnTo>
                  <a:pt x="2639" y="148"/>
                </a:lnTo>
                <a:lnTo>
                  <a:pt x="2643" y="148"/>
                </a:lnTo>
                <a:lnTo>
                  <a:pt x="2646" y="149"/>
                </a:lnTo>
                <a:lnTo>
                  <a:pt x="2646" y="151"/>
                </a:lnTo>
                <a:lnTo>
                  <a:pt x="2648" y="155"/>
                </a:lnTo>
                <a:lnTo>
                  <a:pt x="2648" y="158"/>
                </a:lnTo>
                <a:lnTo>
                  <a:pt x="2646" y="162"/>
                </a:lnTo>
                <a:lnTo>
                  <a:pt x="2646" y="165"/>
                </a:lnTo>
                <a:lnTo>
                  <a:pt x="2643" y="172"/>
                </a:lnTo>
                <a:lnTo>
                  <a:pt x="2641" y="174"/>
                </a:lnTo>
                <a:lnTo>
                  <a:pt x="2650" y="174"/>
                </a:lnTo>
                <a:lnTo>
                  <a:pt x="2655" y="170"/>
                </a:lnTo>
                <a:lnTo>
                  <a:pt x="2660" y="163"/>
                </a:lnTo>
                <a:lnTo>
                  <a:pt x="2665" y="155"/>
                </a:lnTo>
                <a:lnTo>
                  <a:pt x="2674" y="148"/>
                </a:lnTo>
                <a:lnTo>
                  <a:pt x="2687" y="144"/>
                </a:lnTo>
                <a:lnTo>
                  <a:pt x="2698" y="144"/>
                </a:lnTo>
                <a:lnTo>
                  <a:pt x="2705" y="148"/>
                </a:lnTo>
                <a:lnTo>
                  <a:pt x="2708" y="148"/>
                </a:lnTo>
                <a:lnTo>
                  <a:pt x="2712" y="144"/>
                </a:lnTo>
                <a:lnTo>
                  <a:pt x="2712" y="134"/>
                </a:lnTo>
                <a:lnTo>
                  <a:pt x="2713" y="132"/>
                </a:lnTo>
                <a:lnTo>
                  <a:pt x="2717" y="131"/>
                </a:lnTo>
                <a:lnTo>
                  <a:pt x="2718" y="134"/>
                </a:lnTo>
                <a:lnTo>
                  <a:pt x="2722" y="136"/>
                </a:lnTo>
                <a:lnTo>
                  <a:pt x="2724" y="139"/>
                </a:lnTo>
                <a:lnTo>
                  <a:pt x="2727" y="143"/>
                </a:lnTo>
                <a:lnTo>
                  <a:pt x="2731" y="144"/>
                </a:lnTo>
                <a:lnTo>
                  <a:pt x="2732" y="148"/>
                </a:lnTo>
                <a:lnTo>
                  <a:pt x="2734" y="148"/>
                </a:lnTo>
                <a:lnTo>
                  <a:pt x="2739" y="143"/>
                </a:lnTo>
                <a:lnTo>
                  <a:pt x="2743" y="141"/>
                </a:lnTo>
                <a:lnTo>
                  <a:pt x="2749" y="141"/>
                </a:lnTo>
                <a:lnTo>
                  <a:pt x="2749" y="144"/>
                </a:lnTo>
                <a:lnTo>
                  <a:pt x="2751" y="148"/>
                </a:lnTo>
                <a:lnTo>
                  <a:pt x="2751" y="151"/>
                </a:lnTo>
                <a:lnTo>
                  <a:pt x="2749" y="155"/>
                </a:lnTo>
                <a:lnTo>
                  <a:pt x="2748" y="156"/>
                </a:lnTo>
                <a:lnTo>
                  <a:pt x="2741" y="160"/>
                </a:lnTo>
                <a:lnTo>
                  <a:pt x="2739" y="162"/>
                </a:lnTo>
                <a:lnTo>
                  <a:pt x="2736" y="163"/>
                </a:lnTo>
                <a:lnTo>
                  <a:pt x="2734" y="165"/>
                </a:lnTo>
                <a:lnTo>
                  <a:pt x="2734" y="172"/>
                </a:lnTo>
                <a:lnTo>
                  <a:pt x="2737" y="175"/>
                </a:lnTo>
                <a:lnTo>
                  <a:pt x="2739" y="175"/>
                </a:lnTo>
                <a:lnTo>
                  <a:pt x="2741" y="177"/>
                </a:lnTo>
                <a:lnTo>
                  <a:pt x="2737" y="180"/>
                </a:lnTo>
                <a:lnTo>
                  <a:pt x="2734" y="182"/>
                </a:lnTo>
                <a:lnTo>
                  <a:pt x="2725" y="186"/>
                </a:lnTo>
                <a:lnTo>
                  <a:pt x="2713" y="189"/>
                </a:lnTo>
                <a:lnTo>
                  <a:pt x="2701" y="191"/>
                </a:lnTo>
                <a:lnTo>
                  <a:pt x="2691" y="191"/>
                </a:lnTo>
                <a:lnTo>
                  <a:pt x="2689" y="189"/>
                </a:lnTo>
                <a:lnTo>
                  <a:pt x="2686" y="187"/>
                </a:lnTo>
                <a:lnTo>
                  <a:pt x="2684" y="184"/>
                </a:lnTo>
                <a:lnTo>
                  <a:pt x="2674" y="174"/>
                </a:lnTo>
                <a:lnTo>
                  <a:pt x="2665" y="182"/>
                </a:lnTo>
                <a:lnTo>
                  <a:pt x="2665" y="192"/>
                </a:lnTo>
                <a:lnTo>
                  <a:pt x="2669" y="201"/>
                </a:lnTo>
                <a:lnTo>
                  <a:pt x="2675" y="210"/>
                </a:lnTo>
                <a:lnTo>
                  <a:pt x="2679" y="213"/>
                </a:lnTo>
                <a:lnTo>
                  <a:pt x="2662" y="222"/>
                </a:lnTo>
                <a:lnTo>
                  <a:pt x="2644" y="232"/>
                </a:lnTo>
                <a:lnTo>
                  <a:pt x="2639" y="234"/>
                </a:lnTo>
                <a:lnTo>
                  <a:pt x="2634" y="234"/>
                </a:lnTo>
                <a:lnTo>
                  <a:pt x="2629" y="229"/>
                </a:lnTo>
                <a:lnTo>
                  <a:pt x="2625" y="227"/>
                </a:lnTo>
                <a:lnTo>
                  <a:pt x="2624" y="225"/>
                </a:lnTo>
                <a:lnTo>
                  <a:pt x="2613" y="230"/>
                </a:lnTo>
                <a:lnTo>
                  <a:pt x="2608" y="239"/>
                </a:lnTo>
                <a:lnTo>
                  <a:pt x="2606" y="251"/>
                </a:lnTo>
                <a:lnTo>
                  <a:pt x="2606" y="265"/>
                </a:lnTo>
                <a:lnTo>
                  <a:pt x="2613" y="292"/>
                </a:lnTo>
                <a:lnTo>
                  <a:pt x="2615" y="303"/>
                </a:lnTo>
                <a:lnTo>
                  <a:pt x="2613" y="303"/>
                </a:lnTo>
                <a:lnTo>
                  <a:pt x="2612" y="306"/>
                </a:lnTo>
                <a:lnTo>
                  <a:pt x="2612" y="308"/>
                </a:lnTo>
                <a:lnTo>
                  <a:pt x="2610" y="311"/>
                </a:lnTo>
                <a:lnTo>
                  <a:pt x="2608" y="316"/>
                </a:lnTo>
                <a:lnTo>
                  <a:pt x="2606" y="320"/>
                </a:lnTo>
                <a:lnTo>
                  <a:pt x="2606" y="323"/>
                </a:lnTo>
                <a:lnTo>
                  <a:pt x="2605" y="328"/>
                </a:lnTo>
                <a:lnTo>
                  <a:pt x="2605" y="330"/>
                </a:lnTo>
                <a:lnTo>
                  <a:pt x="2606" y="333"/>
                </a:lnTo>
                <a:lnTo>
                  <a:pt x="2608" y="335"/>
                </a:lnTo>
                <a:lnTo>
                  <a:pt x="2613" y="335"/>
                </a:lnTo>
                <a:lnTo>
                  <a:pt x="2624" y="328"/>
                </a:lnTo>
                <a:lnTo>
                  <a:pt x="2627" y="325"/>
                </a:lnTo>
                <a:lnTo>
                  <a:pt x="2629" y="321"/>
                </a:lnTo>
                <a:lnTo>
                  <a:pt x="2636" y="315"/>
                </a:lnTo>
                <a:lnTo>
                  <a:pt x="2639" y="315"/>
                </a:lnTo>
                <a:lnTo>
                  <a:pt x="2639" y="337"/>
                </a:lnTo>
                <a:lnTo>
                  <a:pt x="2636" y="339"/>
                </a:lnTo>
                <a:lnTo>
                  <a:pt x="2634" y="340"/>
                </a:lnTo>
                <a:lnTo>
                  <a:pt x="2634" y="342"/>
                </a:lnTo>
                <a:lnTo>
                  <a:pt x="2637" y="342"/>
                </a:lnTo>
                <a:lnTo>
                  <a:pt x="2639" y="340"/>
                </a:lnTo>
                <a:lnTo>
                  <a:pt x="2639" y="337"/>
                </a:lnTo>
                <a:lnTo>
                  <a:pt x="2648" y="337"/>
                </a:lnTo>
                <a:lnTo>
                  <a:pt x="2653" y="327"/>
                </a:lnTo>
                <a:lnTo>
                  <a:pt x="2658" y="309"/>
                </a:lnTo>
                <a:lnTo>
                  <a:pt x="2665" y="289"/>
                </a:lnTo>
                <a:lnTo>
                  <a:pt x="2670" y="272"/>
                </a:lnTo>
                <a:lnTo>
                  <a:pt x="2677" y="256"/>
                </a:lnTo>
                <a:lnTo>
                  <a:pt x="2682" y="251"/>
                </a:lnTo>
                <a:lnTo>
                  <a:pt x="2686" y="251"/>
                </a:lnTo>
                <a:lnTo>
                  <a:pt x="2689" y="253"/>
                </a:lnTo>
                <a:lnTo>
                  <a:pt x="2693" y="260"/>
                </a:lnTo>
                <a:lnTo>
                  <a:pt x="2693" y="265"/>
                </a:lnTo>
                <a:lnTo>
                  <a:pt x="2698" y="275"/>
                </a:lnTo>
                <a:lnTo>
                  <a:pt x="2700" y="277"/>
                </a:lnTo>
                <a:lnTo>
                  <a:pt x="2693" y="278"/>
                </a:lnTo>
                <a:lnTo>
                  <a:pt x="2687" y="280"/>
                </a:lnTo>
                <a:lnTo>
                  <a:pt x="2684" y="284"/>
                </a:lnTo>
                <a:lnTo>
                  <a:pt x="2682" y="287"/>
                </a:lnTo>
                <a:lnTo>
                  <a:pt x="2682" y="292"/>
                </a:lnTo>
                <a:lnTo>
                  <a:pt x="2687" y="297"/>
                </a:lnTo>
                <a:lnTo>
                  <a:pt x="2691" y="297"/>
                </a:lnTo>
                <a:lnTo>
                  <a:pt x="2693" y="296"/>
                </a:lnTo>
                <a:lnTo>
                  <a:pt x="2696" y="294"/>
                </a:lnTo>
                <a:lnTo>
                  <a:pt x="2698" y="290"/>
                </a:lnTo>
                <a:lnTo>
                  <a:pt x="2700" y="284"/>
                </a:lnTo>
                <a:lnTo>
                  <a:pt x="2700" y="277"/>
                </a:lnTo>
                <a:lnTo>
                  <a:pt x="2708" y="268"/>
                </a:lnTo>
                <a:lnTo>
                  <a:pt x="2717" y="258"/>
                </a:lnTo>
                <a:lnTo>
                  <a:pt x="2727" y="234"/>
                </a:lnTo>
                <a:lnTo>
                  <a:pt x="2729" y="225"/>
                </a:lnTo>
                <a:lnTo>
                  <a:pt x="2732" y="220"/>
                </a:lnTo>
                <a:lnTo>
                  <a:pt x="2734" y="223"/>
                </a:lnTo>
                <a:lnTo>
                  <a:pt x="2734" y="234"/>
                </a:lnTo>
                <a:lnTo>
                  <a:pt x="2736" y="241"/>
                </a:lnTo>
                <a:lnTo>
                  <a:pt x="2736" y="246"/>
                </a:lnTo>
                <a:lnTo>
                  <a:pt x="2737" y="249"/>
                </a:lnTo>
                <a:lnTo>
                  <a:pt x="2739" y="251"/>
                </a:lnTo>
                <a:lnTo>
                  <a:pt x="2741" y="251"/>
                </a:lnTo>
                <a:lnTo>
                  <a:pt x="2741" y="249"/>
                </a:lnTo>
                <a:lnTo>
                  <a:pt x="2743" y="246"/>
                </a:lnTo>
                <a:lnTo>
                  <a:pt x="2744" y="244"/>
                </a:lnTo>
                <a:lnTo>
                  <a:pt x="2748" y="237"/>
                </a:lnTo>
                <a:lnTo>
                  <a:pt x="2749" y="235"/>
                </a:lnTo>
                <a:lnTo>
                  <a:pt x="2749" y="234"/>
                </a:lnTo>
                <a:lnTo>
                  <a:pt x="2751" y="234"/>
                </a:lnTo>
                <a:lnTo>
                  <a:pt x="2753" y="256"/>
                </a:lnTo>
                <a:lnTo>
                  <a:pt x="2748" y="275"/>
                </a:lnTo>
                <a:lnTo>
                  <a:pt x="2737" y="289"/>
                </a:lnTo>
                <a:lnTo>
                  <a:pt x="2724" y="303"/>
                </a:lnTo>
                <a:lnTo>
                  <a:pt x="2705" y="315"/>
                </a:lnTo>
                <a:lnTo>
                  <a:pt x="2682" y="328"/>
                </a:lnTo>
                <a:lnTo>
                  <a:pt x="2679" y="330"/>
                </a:lnTo>
                <a:lnTo>
                  <a:pt x="2675" y="333"/>
                </a:lnTo>
                <a:lnTo>
                  <a:pt x="2675" y="340"/>
                </a:lnTo>
                <a:lnTo>
                  <a:pt x="2679" y="342"/>
                </a:lnTo>
                <a:lnTo>
                  <a:pt x="2682" y="346"/>
                </a:lnTo>
                <a:lnTo>
                  <a:pt x="2686" y="347"/>
                </a:lnTo>
                <a:lnTo>
                  <a:pt x="2694" y="347"/>
                </a:lnTo>
                <a:lnTo>
                  <a:pt x="2698" y="349"/>
                </a:lnTo>
                <a:lnTo>
                  <a:pt x="2700" y="351"/>
                </a:lnTo>
                <a:lnTo>
                  <a:pt x="2700" y="354"/>
                </a:lnTo>
                <a:lnTo>
                  <a:pt x="2698" y="368"/>
                </a:lnTo>
                <a:lnTo>
                  <a:pt x="2689" y="378"/>
                </a:lnTo>
                <a:lnTo>
                  <a:pt x="2675" y="385"/>
                </a:lnTo>
                <a:lnTo>
                  <a:pt x="2660" y="392"/>
                </a:lnTo>
                <a:lnTo>
                  <a:pt x="2643" y="395"/>
                </a:lnTo>
                <a:lnTo>
                  <a:pt x="2627" y="399"/>
                </a:lnTo>
                <a:lnTo>
                  <a:pt x="2612" y="401"/>
                </a:lnTo>
                <a:lnTo>
                  <a:pt x="2603" y="404"/>
                </a:lnTo>
                <a:lnTo>
                  <a:pt x="2598" y="406"/>
                </a:lnTo>
                <a:lnTo>
                  <a:pt x="2594" y="416"/>
                </a:lnTo>
                <a:lnTo>
                  <a:pt x="2594" y="426"/>
                </a:lnTo>
                <a:lnTo>
                  <a:pt x="2598" y="438"/>
                </a:lnTo>
                <a:lnTo>
                  <a:pt x="2606" y="449"/>
                </a:lnTo>
                <a:lnTo>
                  <a:pt x="2606" y="437"/>
                </a:lnTo>
                <a:lnTo>
                  <a:pt x="2608" y="426"/>
                </a:lnTo>
                <a:lnTo>
                  <a:pt x="2610" y="418"/>
                </a:lnTo>
                <a:lnTo>
                  <a:pt x="2615" y="414"/>
                </a:lnTo>
                <a:lnTo>
                  <a:pt x="2615" y="419"/>
                </a:lnTo>
                <a:lnTo>
                  <a:pt x="2620" y="425"/>
                </a:lnTo>
                <a:lnTo>
                  <a:pt x="2624" y="423"/>
                </a:lnTo>
                <a:lnTo>
                  <a:pt x="2624" y="428"/>
                </a:lnTo>
                <a:lnTo>
                  <a:pt x="2625" y="431"/>
                </a:lnTo>
                <a:lnTo>
                  <a:pt x="2627" y="433"/>
                </a:lnTo>
                <a:lnTo>
                  <a:pt x="2631" y="433"/>
                </a:lnTo>
                <a:lnTo>
                  <a:pt x="2634" y="431"/>
                </a:lnTo>
                <a:lnTo>
                  <a:pt x="2636" y="430"/>
                </a:lnTo>
                <a:lnTo>
                  <a:pt x="2643" y="426"/>
                </a:lnTo>
                <a:lnTo>
                  <a:pt x="2646" y="423"/>
                </a:lnTo>
                <a:lnTo>
                  <a:pt x="2648" y="419"/>
                </a:lnTo>
                <a:lnTo>
                  <a:pt x="2650" y="418"/>
                </a:lnTo>
                <a:lnTo>
                  <a:pt x="2650" y="414"/>
                </a:lnTo>
                <a:lnTo>
                  <a:pt x="2656" y="418"/>
                </a:lnTo>
                <a:lnTo>
                  <a:pt x="2662" y="421"/>
                </a:lnTo>
                <a:lnTo>
                  <a:pt x="2665" y="423"/>
                </a:lnTo>
                <a:lnTo>
                  <a:pt x="2669" y="426"/>
                </a:lnTo>
                <a:lnTo>
                  <a:pt x="2672" y="428"/>
                </a:lnTo>
                <a:lnTo>
                  <a:pt x="2674" y="430"/>
                </a:lnTo>
                <a:lnTo>
                  <a:pt x="2674" y="431"/>
                </a:lnTo>
                <a:lnTo>
                  <a:pt x="2672" y="433"/>
                </a:lnTo>
                <a:lnTo>
                  <a:pt x="2651" y="433"/>
                </a:lnTo>
                <a:lnTo>
                  <a:pt x="2648" y="437"/>
                </a:lnTo>
                <a:lnTo>
                  <a:pt x="2648" y="440"/>
                </a:lnTo>
                <a:lnTo>
                  <a:pt x="2644" y="445"/>
                </a:lnTo>
                <a:lnTo>
                  <a:pt x="2636" y="454"/>
                </a:lnTo>
                <a:lnTo>
                  <a:pt x="2631" y="457"/>
                </a:lnTo>
                <a:lnTo>
                  <a:pt x="2627" y="461"/>
                </a:lnTo>
                <a:lnTo>
                  <a:pt x="2624" y="462"/>
                </a:lnTo>
                <a:lnTo>
                  <a:pt x="2624" y="466"/>
                </a:lnTo>
                <a:lnTo>
                  <a:pt x="2627" y="473"/>
                </a:lnTo>
                <a:lnTo>
                  <a:pt x="2636" y="474"/>
                </a:lnTo>
                <a:lnTo>
                  <a:pt x="2644" y="471"/>
                </a:lnTo>
                <a:lnTo>
                  <a:pt x="2653" y="462"/>
                </a:lnTo>
                <a:lnTo>
                  <a:pt x="2656" y="449"/>
                </a:lnTo>
                <a:lnTo>
                  <a:pt x="2672" y="450"/>
                </a:lnTo>
                <a:lnTo>
                  <a:pt x="2681" y="454"/>
                </a:lnTo>
                <a:lnTo>
                  <a:pt x="2682" y="461"/>
                </a:lnTo>
                <a:lnTo>
                  <a:pt x="2682" y="471"/>
                </a:lnTo>
                <a:lnTo>
                  <a:pt x="2675" y="492"/>
                </a:lnTo>
                <a:lnTo>
                  <a:pt x="2670" y="502"/>
                </a:lnTo>
                <a:lnTo>
                  <a:pt x="2669" y="512"/>
                </a:lnTo>
                <a:lnTo>
                  <a:pt x="2669" y="521"/>
                </a:lnTo>
                <a:lnTo>
                  <a:pt x="2674" y="526"/>
                </a:lnTo>
                <a:lnTo>
                  <a:pt x="2669" y="526"/>
                </a:lnTo>
                <a:lnTo>
                  <a:pt x="2667" y="529"/>
                </a:lnTo>
                <a:lnTo>
                  <a:pt x="2667" y="531"/>
                </a:lnTo>
                <a:lnTo>
                  <a:pt x="2665" y="535"/>
                </a:lnTo>
                <a:lnTo>
                  <a:pt x="2658" y="524"/>
                </a:lnTo>
                <a:lnTo>
                  <a:pt x="2655" y="523"/>
                </a:lnTo>
                <a:lnTo>
                  <a:pt x="2650" y="523"/>
                </a:lnTo>
                <a:lnTo>
                  <a:pt x="2648" y="524"/>
                </a:lnTo>
                <a:lnTo>
                  <a:pt x="2644" y="531"/>
                </a:lnTo>
                <a:lnTo>
                  <a:pt x="2644" y="548"/>
                </a:lnTo>
                <a:lnTo>
                  <a:pt x="2646" y="548"/>
                </a:lnTo>
                <a:lnTo>
                  <a:pt x="2650" y="550"/>
                </a:lnTo>
                <a:lnTo>
                  <a:pt x="2651" y="548"/>
                </a:lnTo>
                <a:lnTo>
                  <a:pt x="2656" y="547"/>
                </a:lnTo>
                <a:lnTo>
                  <a:pt x="2660" y="542"/>
                </a:lnTo>
                <a:lnTo>
                  <a:pt x="2665" y="535"/>
                </a:lnTo>
                <a:lnTo>
                  <a:pt x="2672" y="535"/>
                </a:lnTo>
                <a:lnTo>
                  <a:pt x="2672" y="533"/>
                </a:lnTo>
                <a:lnTo>
                  <a:pt x="2674" y="531"/>
                </a:lnTo>
                <a:lnTo>
                  <a:pt x="2674" y="526"/>
                </a:lnTo>
                <a:lnTo>
                  <a:pt x="2682" y="526"/>
                </a:lnTo>
                <a:lnTo>
                  <a:pt x="2689" y="519"/>
                </a:lnTo>
                <a:lnTo>
                  <a:pt x="2696" y="511"/>
                </a:lnTo>
                <a:lnTo>
                  <a:pt x="2701" y="504"/>
                </a:lnTo>
                <a:lnTo>
                  <a:pt x="2708" y="500"/>
                </a:lnTo>
                <a:lnTo>
                  <a:pt x="2710" y="504"/>
                </a:lnTo>
                <a:lnTo>
                  <a:pt x="2710" y="505"/>
                </a:lnTo>
                <a:lnTo>
                  <a:pt x="2712" y="507"/>
                </a:lnTo>
                <a:lnTo>
                  <a:pt x="2712" y="509"/>
                </a:lnTo>
                <a:lnTo>
                  <a:pt x="2715" y="511"/>
                </a:lnTo>
                <a:lnTo>
                  <a:pt x="2720" y="505"/>
                </a:lnTo>
                <a:lnTo>
                  <a:pt x="2722" y="502"/>
                </a:lnTo>
                <a:lnTo>
                  <a:pt x="2725" y="492"/>
                </a:lnTo>
                <a:lnTo>
                  <a:pt x="2729" y="488"/>
                </a:lnTo>
                <a:lnTo>
                  <a:pt x="2731" y="485"/>
                </a:lnTo>
                <a:lnTo>
                  <a:pt x="2734" y="483"/>
                </a:lnTo>
                <a:lnTo>
                  <a:pt x="2737" y="483"/>
                </a:lnTo>
                <a:lnTo>
                  <a:pt x="2741" y="485"/>
                </a:lnTo>
                <a:lnTo>
                  <a:pt x="2743" y="487"/>
                </a:lnTo>
                <a:lnTo>
                  <a:pt x="2748" y="497"/>
                </a:lnTo>
                <a:lnTo>
                  <a:pt x="2751" y="500"/>
                </a:lnTo>
                <a:lnTo>
                  <a:pt x="2755" y="497"/>
                </a:lnTo>
                <a:lnTo>
                  <a:pt x="2758" y="495"/>
                </a:lnTo>
                <a:lnTo>
                  <a:pt x="2760" y="493"/>
                </a:lnTo>
                <a:lnTo>
                  <a:pt x="2765" y="493"/>
                </a:lnTo>
                <a:lnTo>
                  <a:pt x="2767" y="495"/>
                </a:lnTo>
                <a:lnTo>
                  <a:pt x="2768" y="500"/>
                </a:lnTo>
                <a:lnTo>
                  <a:pt x="2768" y="516"/>
                </a:lnTo>
                <a:lnTo>
                  <a:pt x="2765" y="528"/>
                </a:lnTo>
                <a:lnTo>
                  <a:pt x="2758" y="536"/>
                </a:lnTo>
                <a:lnTo>
                  <a:pt x="2749" y="545"/>
                </a:lnTo>
                <a:lnTo>
                  <a:pt x="2744" y="548"/>
                </a:lnTo>
                <a:lnTo>
                  <a:pt x="2743" y="552"/>
                </a:lnTo>
                <a:lnTo>
                  <a:pt x="2749" y="555"/>
                </a:lnTo>
                <a:lnTo>
                  <a:pt x="2760" y="559"/>
                </a:lnTo>
                <a:lnTo>
                  <a:pt x="2774" y="560"/>
                </a:lnTo>
                <a:lnTo>
                  <a:pt x="2786" y="564"/>
                </a:lnTo>
                <a:lnTo>
                  <a:pt x="2794" y="566"/>
                </a:lnTo>
                <a:lnTo>
                  <a:pt x="2794" y="569"/>
                </a:lnTo>
                <a:lnTo>
                  <a:pt x="2780" y="578"/>
                </a:lnTo>
                <a:lnTo>
                  <a:pt x="2767" y="578"/>
                </a:lnTo>
                <a:lnTo>
                  <a:pt x="2753" y="572"/>
                </a:lnTo>
                <a:lnTo>
                  <a:pt x="2739" y="566"/>
                </a:lnTo>
                <a:lnTo>
                  <a:pt x="2724" y="560"/>
                </a:lnTo>
                <a:lnTo>
                  <a:pt x="2708" y="560"/>
                </a:lnTo>
                <a:lnTo>
                  <a:pt x="2708" y="562"/>
                </a:lnTo>
                <a:lnTo>
                  <a:pt x="2706" y="564"/>
                </a:lnTo>
                <a:lnTo>
                  <a:pt x="2701" y="574"/>
                </a:lnTo>
                <a:lnTo>
                  <a:pt x="2701" y="576"/>
                </a:lnTo>
                <a:lnTo>
                  <a:pt x="2696" y="581"/>
                </a:lnTo>
                <a:lnTo>
                  <a:pt x="2684" y="581"/>
                </a:lnTo>
                <a:lnTo>
                  <a:pt x="2682" y="583"/>
                </a:lnTo>
                <a:lnTo>
                  <a:pt x="2682" y="595"/>
                </a:lnTo>
                <a:lnTo>
                  <a:pt x="2679" y="597"/>
                </a:lnTo>
                <a:lnTo>
                  <a:pt x="2677" y="598"/>
                </a:lnTo>
                <a:lnTo>
                  <a:pt x="2677" y="600"/>
                </a:lnTo>
                <a:lnTo>
                  <a:pt x="2681" y="600"/>
                </a:lnTo>
                <a:lnTo>
                  <a:pt x="2682" y="598"/>
                </a:lnTo>
                <a:lnTo>
                  <a:pt x="2682" y="595"/>
                </a:lnTo>
                <a:lnTo>
                  <a:pt x="2698" y="600"/>
                </a:lnTo>
                <a:lnTo>
                  <a:pt x="2708" y="607"/>
                </a:lnTo>
                <a:lnTo>
                  <a:pt x="2715" y="617"/>
                </a:lnTo>
                <a:lnTo>
                  <a:pt x="2717" y="629"/>
                </a:lnTo>
                <a:lnTo>
                  <a:pt x="2715" y="640"/>
                </a:lnTo>
                <a:lnTo>
                  <a:pt x="2706" y="653"/>
                </a:lnTo>
                <a:lnTo>
                  <a:pt x="2694" y="669"/>
                </a:lnTo>
                <a:lnTo>
                  <a:pt x="2679" y="686"/>
                </a:lnTo>
                <a:lnTo>
                  <a:pt x="2663" y="701"/>
                </a:lnTo>
                <a:lnTo>
                  <a:pt x="2648" y="715"/>
                </a:lnTo>
                <a:lnTo>
                  <a:pt x="2639" y="720"/>
                </a:lnTo>
                <a:lnTo>
                  <a:pt x="2627" y="724"/>
                </a:lnTo>
                <a:lnTo>
                  <a:pt x="2613" y="727"/>
                </a:lnTo>
                <a:lnTo>
                  <a:pt x="2606" y="732"/>
                </a:lnTo>
                <a:lnTo>
                  <a:pt x="2605" y="734"/>
                </a:lnTo>
                <a:lnTo>
                  <a:pt x="2605" y="738"/>
                </a:lnTo>
                <a:lnTo>
                  <a:pt x="2603" y="739"/>
                </a:lnTo>
                <a:lnTo>
                  <a:pt x="2603" y="746"/>
                </a:lnTo>
                <a:lnTo>
                  <a:pt x="2601" y="748"/>
                </a:lnTo>
                <a:lnTo>
                  <a:pt x="2601" y="750"/>
                </a:lnTo>
                <a:lnTo>
                  <a:pt x="2598" y="750"/>
                </a:lnTo>
                <a:lnTo>
                  <a:pt x="2598" y="746"/>
                </a:lnTo>
                <a:lnTo>
                  <a:pt x="2596" y="743"/>
                </a:lnTo>
                <a:lnTo>
                  <a:pt x="2593" y="741"/>
                </a:lnTo>
                <a:lnTo>
                  <a:pt x="2589" y="741"/>
                </a:lnTo>
                <a:lnTo>
                  <a:pt x="2584" y="736"/>
                </a:lnTo>
                <a:lnTo>
                  <a:pt x="2582" y="736"/>
                </a:lnTo>
                <a:lnTo>
                  <a:pt x="2582" y="738"/>
                </a:lnTo>
                <a:lnTo>
                  <a:pt x="2586" y="741"/>
                </a:lnTo>
                <a:lnTo>
                  <a:pt x="2589" y="741"/>
                </a:lnTo>
                <a:lnTo>
                  <a:pt x="2589" y="746"/>
                </a:lnTo>
                <a:lnTo>
                  <a:pt x="2591" y="748"/>
                </a:lnTo>
                <a:lnTo>
                  <a:pt x="2594" y="750"/>
                </a:lnTo>
                <a:lnTo>
                  <a:pt x="2598" y="750"/>
                </a:lnTo>
                <a:lnTo>
                  <a:pt x="2593" y="760"/>
                </a:lnTo>
                <a:lnTo>
                  <a:pt x="2591" y="767"/>
                </a:lnTo>
                <a:lnTo>
                  <a:pt x="2593" y="770"/>
                </a:lnTo>
                <a:lnTo>
                  <a:pt x="2598" y="774"/>
                </a:lnTo>
                <a:lnTo>
                  <a:pt x="2601" y="775"/>
                </a:lnTo>
                <a:lnTo>
                  <a:pt x="2605" y="779"/>
                </a:lnTo>
                <a:lnTo>
                  <a:pt x="2606" y="784"/>
                </a:lnTo>
                <a:lnTo>
                  <a:pt x="2589" y="784"/>
                </a:lnTo>
                <a:lnTo>
                  <a:pt x="2589" y="844"/>
                </a:lnTo>
                <a:lnTo>
                  <a:pt x="2584" y="848"/>
                </a:lnTo>
                <a:lnTo>
                  <a:pt x="2581" y="849"/>
                </a:lnTo>
                <a:lnTo>
                  <a:pt x="2579" y="853"/>
                </a:lnTo>
                <a:lnTo>
                  <a:pt x="2579" y="860"/>
                </a:lnTo>
                <a:lnTo>
                  <a:pt x="2581" y="863"/>
                </a:lnTo>
                <a:lnTo>
                  <a:pt x="2582" y="865"/>
                </a:lnTo>
                <a:lnTo>
                  <a:pt x="2586" y="867"/>
                </a:lnTo>
                <a:lnTo>
                  <a:pt x="2593" y="867"/>
                </a:lnTo>
                <a:lnTo>
                  <a:pt x="2596" y="860"/>
                </a:lnTo>
                <a:lnTo>
                  <a:pt x="2598" y="853"/>
                </a:lnTo>
                <a:lnTo>
                  <a:pt x="2605" y="856"/>
                </a:lnTo>
                <a:lnTo>
                  <a:pt x="2610" y="860"/>
                </a:lnTo>
                <a:lnTo>
                  <a:pt x="2613" y="861"/>
                </a:lnTo>
                <a:lnTo>
                  <a:pt x="2615" y="861"/>
                </a:lnTo>
                <a:lnTo>
                  <a:pt x="2617" y="860"/>
                </a:lnTo>
                <a:lnTo>
                  <a:pt x="2617" y="853"/>
                </a:lnTo>
                <a:lnTo>
                  <a:pt x="2615" y="849"/>
                </a:lnTo>
                <a:lnTo>
                  <a:pt x="2615" y="846"/>
                </a:lnTo>
                <a:lnTo>
                  <a:pt x="2613" y="841"/>
                </a:lnTo>
                <a:lnTo>
                  <a:pt x="2613" y="830"/>
                </a:lnTo>
                <a:lnTo>
                  <a:pt x="2615" y="827"/>
                </a:lnTo>
                <a:lnTo>
                  <a:pt x="2615" y="825"/>
                </a:lnTo>
                <a:lnTo>
                  <a:pt x="2620" y="825"/>
                </a:lnTo>
                <a:lnTo>
                  <a:pt x="2624" y="827"/>
                </a:lnTo>
                <a:lnTo>
                  <a:pt x="2631" y="827"/>
                </a:lnTo>
                <a:lnTo>
                  <a:pt x="2632" y="825"/>
                </a:lnTo>
                <a:lnTo>
                  <a:pt x="2632" y="815"/>
                </a:lnTo>
                <a:lnTo>
                  <a:pt x="2634" y="811"/>
                </a:lnTo>
                <a:lnTo>
                  <a:pt x="2634" y="810"/>
                </a:lnTo>
                <a:lnTo>
                  <a:pt x="2639" y="810"/>
                </a:lnTo>
                <a:lnTo>
                  <a:pt x="2644" y="817"/>
                </a:lnTo>
                <a:lnTo>
                  <a:pt x="2653" y="825"/>
                </a:lnTo>
                <a:lnTo>
                  <a:pt x="2656" y="827"/>
                </a:lnTo>
                <a:lnTo>
                  <a:pt x="2658" y="829"/>
                </a:lnTo>
                <a:lnTo>
                  <a:pt x="2660" y="829"/>
                </a:lnTo>
                <a:lnTo>
                  <a:pt x="2660" y="818"/>
                </a:lnTo>
                <a:lnTo>
                  <a:pt x="2658" y="817"/>
                </a:lnTo>
                <a:lnTo>
                  <a:pt x="2658" y="813"/>
                </a:lnTo>
                <a:lnTo>
                  <a:pt x="2656" y="811"/>
                </a:lnTo>
                <a:lnTo>
                  <a:pt x="2656" y="810"/>
                </a:lnTo>
                <a:lnTo>
                  <a:pt x="2660" y="806"/>
                </a:lnTo>
                <a:lnTo>
                  <a:pt x="2670" y="799"/>
                </a:lnTo>
                <a:lnTo>
                  <a:pt x="2684" y="791"/>
                </a:lnTo>
                <a:lnTo>
                  <a:pt x="2700" y="786"/>
                </a:lnTo>
                <a:lnTo>
                  <a:pt x="2717" y="784"/>
                </a:lnTo>
                <a:lnTo>
                  <a:pt x="2717" y="786"/>
                </a:lnTo>
                <a:lnTo>
                  <a:pt x="2715" y="787"/>
                </a:lnTo>
                <a:lnTo>
                  <a:pt x="2712" y="794"/>
                </a:lnTo>
                <a:lnTo>
                  <a:pt x="2710" y="799"/>
                </a:lnTo>
                <a:lnTo>
                  <a:pt x="2708" y="803"/>
                </a:lnTo>
                <a:lnTo>
                  <a:pt x="2708" y="810"/>
                </a:lnTo>
                <a:lnTo>
                  <a:pt x="2710" y="811"/>
                </a:lnTo>
                <a:lnTo>
                  <a:pt x="2713" y="810"/>
                </a:lnTo>
                <a:lnTo>
                  <a:pt x="2717" y="810"/>
                </a:lnTo>
                <a:lnTo>
                  <a:pt x="2720" y="808"/>
                </a:lnTo>
                <a:lnTo>
                  <a:pt x="2725" y="806"/>
                </a:lnTo>
                <a:lnTo>
                  <a:pt x="2729" y="805"/>
                </a:lnTo>
                <a:lnTo>
                  <a:pt x="2731" y="803"/>
                </a:lnTo>
                <a:lnTo>
                  <a:pt x="2734" y="801"/>
                </a:lnTo>
                <a:lnTo>
                  <a:pt x="2737" y="806"/>
                </a:lnTo>
                <a:lnTo>
                  <a:pt x="2743" y="817"/>
                </a:lnTo>
                <a:lnTo>
                  <a:pt x="2746" y="827"/>
                </a:lnTo>
                <a:lnTo>
                  <a:pt x="2749" y="836"/>
                </a:lnTo>
                <a:lnTo>
                  <a:pt x="2751" y="836"/>
                </a:lnTo>
                <a:lnTo>
                  <a:pt x="2744" y="844"/>
                </a:lnTo>
                <a:lnTo>
                  <a:pt x="2731" y="849"/>
                </a:lnTo>
                <a:lnTo>
                  <a:pt x="2715" y="853"/>
                </a:lnTo>
                <a:lnTo>
                  <a:pt x="2701" y="856"/>
                </a:lnTo>
                <a:lnTo>
                  <a:pt x="2691" y="861"/>
                </a:lnTo>
                <a:lnTo>
                  <a:pt x="2679" y="875"/>
                </a:lnTo>
                <a:lnTo>
                  <a:pt x="2669" y="894"/>
                </a:lnTo>
                <a:lnTo>
                  <a:pt x="2660" y="915"/>
                </a:lnTo>
                <a:lnTo>
                  <a:pt x="2650" y="937"/>
                </a:lnTo>
                <a:lnTo>
                  <a:pt x="2639" y="956"/>
                </a:lnTo>
                <a:lnTo>
                  <a:pt x="2632" y="959"/>
                </a:lnTo>
                <a:lnTo>
                  <a:pt x="2631" y="961"/>
                </a:lnTo>
                <a:lnTo>
                  <a:pt x="2627" y="963"/>
                </a:lnTo>
                <a:lnTo>
                  <a:pt x="2624" y="963"/>
                </a:lnTo>
                <a:lnTo>
                  <a:pt x="2624" y="965"/>
                </a:lnTo>
                <a:lnTo>
                  <a:pt x="2615" y="973"/>
                </a:lnTo>
                <a:lnTo>
                  <a:pt x="2613" y="977"/>
                </a:lnTo>
                <a:lnTo>
                  <a:pt x="2615" y="978"/>
                </a:lnTo>
                <a:lnTo>
                  <a:pt x="2620" y="977"/>
                </a:lnTo>
                <a:lnTo>
                  <a:pt x="2627" y="973"/>
                </a:lnTo>
                <a:lnTo>
                  <a:pt x="2644" y="966"/>
                </a:lnTo>
                <a:lnTo>
                  <a:pt x="2651" y="965"/>
                </a:lnTo>
                <a:lnTo>
                  <a:pt x="2656" y="965"/>
                </a:lnTo>
                <a:lnTo>
                  <a:pt x="2658" y="968"/>
                </a:lnTo>
                <a:lnTo>
                  <a:pt x="2658" y="975"/>
                </a:lnTo>
                <a:lnTo>
                  <a:pt x="2662" y="987"/>
                </a:lnTo>
                <a:lnTo>
                  <a:pt x="2674" y="999"/>
                </a:lnTo>
                <a:lnTo>
                  <a:pt x="2674" y="997"/>
                </a:lnTo>
                <a:lnTo>
                  <a:pt x="2675" y="997"/>
                </a:lnTo>
                <a:lnTo>
                  <a:pt x="2677" y="995"/>
                </a:lnTo>
                <a:lnTo>
                  <a:pt x="2686" y="995"/>
                </a:lnTo>
                <a:lnTo>
                  <a:pt x="2689" y="999"/>
                </a:lnTo>
                <a:lnTo>
                  <a:pt x="2691" y="1002"/>
                </a:lnTo>
                <a:lnTo>
                  <a:pt x="2691" y="1008"/>
                </a:lnTo>
                <a:lnTo>
                  <a:pt x="2682" y="1008"/>
                </a:lnTo>
                <a:lnTo>
                  <a:pt x="2679" y="1009"/>
                </a:lnTo>
                <a:lnTo>
                  <a:pt x="2675" y="1009"/>
                </a:lnTo>
                <a:lnTo>
                  <a:pt x="2674" y="1011"/>
                </a:lnTo>
                <a:lnTo>
                  <a:pt x="2674" y="1016"/>
                </a:lnTo>
                <a:lnTo>
                  <a:pt x="2667" y="1014"/>
                </a:lnTo>
                <a:lnTo>
                  <a:pt x="2663" y="1014"/>
                </a:lnTo>
                <a:lnTo>
                  <a:pt x="2660" y="1016"/>
                </a:lnTo>
                <a:lnTo>
                  <a:pt x="2658" y="1016"/>
                </a:lnTo>
                <a:lnTo>
                  <a:pt x="2658" y="1020"/>
                </a:lnTo>
                <a:lnTo>
                  <a:pt x="2662" y="1023"/>
                </a:lnTo>
                <a:lnTo>
                  <a:pt x="2665" y="1025"/>
                </a:lnTo>
                <a:lnTo>
                  <a:pt x="2669" y="1025"/>
                </a:lnTo>
                <a:lnTo>
                  <a:pt x="2672" y="1023"/>
                </a:lnTo>
                <a:lnTo>
                  <a:pt x="2674" y="1021"/>
                </a:lnTo>
                <a:lnTo>
                  <a:pt x="2674" y="1016"/>
                </a:lnTo>
                <a:lnTo>
                  <a:pt x="2684" y="1014"/>
                </a:lnTo>
                <a:lnTo>
                  <a:pt x="2698" y="1014"/>
                </a:lnTo>
                <a:lnTo>
                  <a:pt x="2701" y="1016"/>
                </a:lnTo>
                <a:lnTo>
                  <a:pt x="2705" y="1020"/>
                </a:lnTo>
                <a:lnTo>
                  <a:pt x="2705" y="1021"/>
                </a:lnTo>
                <a:lnTo>
                  <a:pt x="2703" y="1025"/>
                </a:lnTo>
                <a:lnTo>
                  <a:pt x="2700" y="1026"/>
                </a:lnTo>
                <a:lnTo>
                  <a:pt x="2698" y="1030"/>
                </a:lnTo>
                <a:lnTo>
                  <a:pt x="2693" y="1032"/>
                </a:lnTo>
                <a:lnTo>
                  <a:pt x="2689" y="1035"/>
                </a:lnTo>
                <a:lnTo>
                  <a:pt x="2674" y="1040"/>
                </a:lnTo>
                <a:lnTo>
                  <a:pt x="2670" y="1042"/>
                </a:lnTo>
                <a:lnTo>
                  <a:pt x="2637" y="1042"/>
                </a:lnTo>
                <a:lnTo>
                  <a:pt x="2634" y="1044"/>
                </a:lnTo>
                <a:lnTo>
                  <a:pt x="2627" y="1049"/>
                </a:lnTo>
                <a:lnTo>
                  <a:pt x="2615" y="1057"/>
                </a:lnTo>
                <a:lnTo>
                  <a:pt x="2603" y="1063"/>
                </a:lnTo>
                <a:lnTo>
                  <a:pt x="2589" y="1068"/>
                </a:lnTo>
                <a:lnTo>
                  <a:pt x="2577" y="1071"/>
                </a:lnTo>
                <a:lnTo>
                  <a:pt x="2572" y="1075"/>
                </a:lnTo>
                <a:lnTo>
                  <a:pt x="2570" y="1080"/>
                </a:lnTo>
                <a:lnTo>
                  <a:pt x="2570" y="1083"/>
                </a:lnTo>
                <a:lnTo>
                  <a:pt x="2574" y="1087"/>
                </a:lnTo>
                <a:lnTo>
                  <a:pt x="2575" y="1090"/>
                </a:lnTo>
                <a:lnTo>
                  <a:pt x="2581" y="1093"/>
                </a:lnTo>
                <a:lnTo>
                  <a:pt x="2588" y="1097"/>
                </a:lnTo>
                <a:lnTo>
                  <a:pt x="2589" y="1099"/>
                </a:lnTo>
                <a:lnTo>
                  <a:pt x="2589" y="1100"/>
                </a:lnTo>
                <a:lnTo>
                  <a:pt x="2584" y="1102"/>
                </a:lnTo>
                <a:lnTo>
                  <a:pt x="2575" y="1102"/>
                </a:lnTo>
                <a:lnTo>
                  <a:pt x="2567" y="1100"/>
                </a:lnTo>
                <a:lnTo>
                  <a:pt x="2555" y="1100"/>
                </a:lnTo>
                <a:lnTo>
                  <a:pt x="2553" y="1109"/>
                </a:lnTo>
                <a:lnTo>
                  <a:pt x="2557" y="1119"/>
                </a:lnTo>
                <a:lnTo>
                  <a:pt x="2562" y="1130"/>
                </a:lnTo>
                <a:lnTo>
                  <a:pt x="2563" y="1143"/>
                </a:lnTo>
                <a:lnTo>
                  <a:pt x="2562" y="1159"/>
                </a:lnTo>
                <a:lnTo>
                  <a:pt x="2558" y="1178"/>
                </a:lnTo>
                <a:lnTo>
                  <a:pt x="2555" y="1195"/>
                </a:lnTo>
                <a:lnTo>
                  <a:pt x="2553" y="1214"/>
                </a:lnTo>
                <a:lnTo>
                  <a:pt x="2555" y="1231"/>
                </a:lnTo>
                <a:lnTo>
                  <a:pt x="2558" y="1238"/>
                </a:lnTo>
                <a:lnTo>
                  <a:pt x="2558" y="1234"/>
                </a:lnTo>
                <a:lnTo>
                  <a:pt x="2563" y="1234"/>
                </a:lnTo>
                <a:lnTo>
                  <a:pt x="2565" y="1236"/>
                </a:lnTo>
                <a:lnTo>
                  <a:pt x="2569" y="1236"/>
                </a:lnTo>
                <a:lnTo>
                  <a:pt x="2579" y="1241"/>
                </a:lnTo>
                <a:lnTo>
                  <a:pt x="2581" y="1243"/>
                </a:lnTo>
                <a:lnTo>
                  <a:pt x="2581" y="1245"/>
                </a:lnTo>
                <a:lnTo>
                  <a:pt x="2582" y="1245"/>
                </a:lnTo>
                <a:lnTo>
                  <a:pt x="2584" y="1243"/>
                </a:lnTo>
                <a:lnTo>
                  <a:pt x="2588" y="1236"/>
                </a:lnTo>
                <a:lnTo>
                  <a:pt x="2594" y="1229"/>
                </a:lnTo>
                <a:lnTo>
                  <a:pt x="2598" y="1229"/>
                </a:lnTo>
                <a:lnTo>
                  <a:pt x="2600" y="1238"/>
                </a:lnTo>
                <a:lnTo>
                  <a:pt x="2601" y="1245"/>
                </a:lnTo>
                <a:lnTo>
                  <a:pt x="2603" y="1250"/>
                </a:lnTo>
                <a:lnTo>
                  <a:pt x="2605" y="1252"/>
                </a:lnTo>
                <a:lnTo>
                  <a:pt x="2610" y="1252"/>
                </a:lnTo>
                <a:lnTo>
                  <a:pt x="2615" y="1247"/>
                </a:lnTo>
                <a:lnTo>
                  <a:pt x="2617" y="1241"/>
                </a:lnTo>
                <a:lnTo>
                  <a:pt x="2620" y="1238"/>
                </a:lnTo>
                <a:lnTo>
                  <a:pt x="2622" y="1233"/>
                </a:lnTo>
                <a:lnTo>
                  <a:pt x="2634" y="1209"/>
                </a:lnTo>
                <a:lnTo>
                  <a:pt x="2639" y="1204"/>
                </a:lnTo>
                <a:lnTo>
                  <a:pt x="2644" y="1204"/>
                </a:lnTo>
                <a:lnTo>
                  <a:pt x="2648" y="1207"/>
                </a:lnTo>
                <a:lnTo>
                  <a:pt x="2648" y="1212"/>
                </a:lnTo>
                <a:lnTo>
                  <a:pt x="2662" y="1214"/>
                </a:lnTo>
                <a:lnTo>
                  <a:pt x="2674" y="1210"/>
                </a:lnTo>
                <a:lnTo>
                  <a:pt x="2684" y="1202"/>
                </a:lnTo>
                <a:lnTo>
                  <a:pt x="2691" y="1195"/>
                </a:lnTo>
                <a:lnTo>
                  <a:pt x="2696" y="1188"/>
                </a:lnTo>
                <a:lnTo>
                  <a:pt x="2700" y="1186"/>
                </a:lnTo>
                <a:lnTo>
                  <a:pt x="2703" y="1193"/>
                </a:lnTo>
                <a:lnTo>
                  <a:pt x="2706" y="1205"/>
                </a:lnTo>
                <a:lnTo>
                  <a:pt x="2708" y="1219"/>
                </a:lnTo>
                <a:lnTo>
                  <a:pt x="2708" y="1238"/>
                </a:lnTo>
                <a:lnTo>
                  <a:pt x="2703" y="1252"/>
                </a:lnTo>
                <a:lnTo>
                  <a:pt x="2696" y="1260"/>
                </a:lnTo>
                <a:lnTo>
                  <a:pt x="2686" y="1267"/>
                </a:lnTo>
                <a:lnTo>
                  <a:pt x="2675" y="1272"/>
                </a:lnTo>
                <a:lnTo>
                  <a:pt x="2665" y="1276"/>
                </a:lnTo>
                <a:lnTo>
                  <a:pt x="2656" y="1281"/>
                </a:lnTo>
                <a:lnTo>
                  <a:pt x="2653" y="1288"/>
                </a:lnTo>
                <a:lnTo>
                  <a:pt x="2651" y="1293"/>
                </a:lnTo>
                <a:lnTo>
                  <a:pt x="2651" y="1300"/>
                </a:lnTo>
                <a:lnTo>
                  <a:pt x="2648" y="1307"/>
                </a:lnTo>
                <a:lnTo>
                  <a:pt x="2644" y="1312"/>
                </a:lnTo>
                <a:lnTo>
                  <a:pt x="2634" y="1319"/>
                </a:lnTo>
                <a:lnTo>
                  <a:pt x="2631" y="1324"/>
                </a:lnTo>
                <a:lnTo>
                  <a:pt x="2636" y="1322"/>
                </a:lnTo>
                <a:lnTo>
                  <a:pt x="2655" y="1322"/>
                </a:lnTo>
                <a:lnTo>
                  <a:pt x="2665" y="1324"/>
                </a:lnTo>
                <a:lnTo>
                  <a:pt x="2672" y="1327"/>
                </a:lnTo>
                <a:lnTo>
                  <a:pt x="2674" y="1331"/>
                </a:lnTo>
                <a:lnTo>
                  <a:pt x="2672" y="1333"/>
                </a:lnTo>
                <a:lnTo>
                  <a:pt x="2670" y="1333"/>
                </a:lnTo>
                <a:lnTo>
                  <a:pt x="2660" y="1338"/>
                </a:lnTo>
                <a:lnTo>
                  <a:pt x="2656" y="1341"/>
                </a:lnTo>
                <a:lnTo>
                  <a:pt x="2643" y="1348"/>
                </a:lnTo>
                <a:lnTo>
                  <a:pt x="2629" y="1351"/>
                </a:lnTo>
                <a:lnTo>
                  <a:pt x="2615" y="1353"/>
                </a:lnTo>
                <a:lnTo>
                  <a:pt x="2605" y="1355"/>
                </a:lnTo>
                <a:lnTo>
                  <a:pt x="2598" y="1358"/>
                </a:lnTo>
                <a:lnTo>
                  <a:pt x="2596" y="1367"/>
                </a:lnTo>
                <a:lnTo>
                  <a:pt x="2596" y="1379"/>
                </a:lnTo>
                <a:lnTo>
                  <a:pt x="2598" y="1393"/>
                </a:lnTo>
                <a:lnTo>
                  <a:pt x="2598" y="1401"/>
                </a:lnTo>
                <a:lnTo>
                  <a:pt x="2596" y="1405"/>
                </a:lnTo>
                <a:lnTo>
                  <a:pt x="2591" y="1406"/>
                </a:lnTo>
                <a:lnTo>
                  <a:pt x="2588" y="1408"/>
                </a:lnTo>
                <a:lnTo>
                  <a:pt x="2582" y="1412"/>
                </a:lnTo>
                <a:lnTo>
                  <a:pt x="2577" y="1413"/>
                </a:lnTo>
                <a:lnTo>
                  <a:pt x="2574" y="1415"/>
                </a:lnTo>
                <a:lnTo>
                  <a:pt x="2572" y="1418"/>
                </a:lnTo>
                <a:lnTo>
                  <a:pt x="2567" y="1436"/>
                </a:lnTo>
                <a:lnTo>
                  <a:pt x="2563" y="1458"/>
                </a:lnTo>
                <a:lnTo>
                  <a:pt x="2560" y="1486"/>
                </a:lnTo>
                <a:lnTo>
                  <a:pt x="2558" y="1515"/>
                </a:lnTo>
                <a:lnTo>
                  <a:pt x="2557" y="1542"/>
                </a:lnTo>
                <a:lnTo>
                  <a:pt x="2555" y="1565"/>
                </a:lnTo>
                <a:lnTo>
                  <a:pt x="2553" y="1575"/>
                </a:lnTo>
                <a:lnTo>
                  <a:pt x="2550" y="1585"/>
                </a:lnTo>
                <a:lnTo>
                  <a:pt x="2546" y="1597"/>
                </a:lnTo>
                <a:lnTo>
                  <a:pt x="2544" y="1606"/>
                </a:lnTo>
                <a:lnTo>
                  <a:pt x="2543" y="1613"/>
                </a:lnTo>
                <a:lnTo>
                  <a:pt x="2543" y="1618"/>
                </a:lnTo>
                <a:lnTo>
                  <a:pt x="2546" y="1616"/>
                </a:lnTo>
                <a:lnTo>
                  <a:pt x="2553" y="1611"/>
                </a:lnTo>
                <a:lnTo>
                  <a:pt x="2563" y="1599"/>
                </a:lnTo>
                <a:lnTo>
                  <a:pt x="2572" y="1590"/>
                </a:lnTo>
                <a:lnTo>
                  <a:pt x="2581" y="1578"/>
                </a:lnTo>
                <a:lnTo>
                  <a:pt x="2588" y="1565"/>
                </a:lnTo>
                <a:lnTo>
                  <a:pt x="2596" y="1554"/>
                </a:lnTo>
                <a:lnTo>
                  <a:pt x="2603" y="1546"/>
                </a:lnTo>
                <a:lnTo>
                  <a:pt x="2610" y="1542"/>
                </a:lnTo>
                <a:lnTo>
                  <a:pt x="2615" y="1547"/>
                </a:lnTo>
                <a:lnTo>
                  <a:pt x="2613" y="1553"/>
                </a:lnTo>
                <a:lnTo>
                  <a:pt x="2610" y="1561"/>
                </a:lnTo>
                <a:lnTo>
                  <a:pt x="2608" y="1573"/>
                </a:lnTo>
                <a:lnTo>
                  <a:pt x="2606" y="1582"/>
                </a:lnTo>
                <a:lnTo>
                  <a:pt x="2605" y="1601"/>
                </a:lnTo>
                <a:lnTo>
                  <a:pt x="2603" y="1611"/>
                </a:lnTo>
                <a:lnTo>
                  <a:pt x="2601" y="1616"/>
                </a:lnTo>
                <a:lnTo>
                  <a:pt x="2598" y="1621"/>
                </a:lnTo>
                <a:lnTo>
                  <a:pt x="2589" y="1625"/>
                </a:lnTo>
                <a:lnTo>
                  <a:pt x="2588" y="1627"/>
                </a:lnTo>
                <a:lnTo>
                  <a:pt x="2586" y="1632"/>
                </a:lnTo>
                <a:lnTo>
                  <a:pt x="2584" y="1635"/>
                </a:lnTo>
                <a:lnTo>
                  <a:pt x="2582" y="1640"/>
                </a:lnTo>
                <a:lnTo>
                  <a:pt x="2581" y="1642"/>
                </a:lnTo>
                <a:lnTo>
                  <a:pt x="2574" y="1647"/>
                </a:lnTo>
                <a:lnTo>
                  <a:pt x="2558" y="1658"/>
                </a:lnTo>
                <a:lnTo>
                  <a:pt x="2555" y="1664"/>
                </a:lnTo>
                <a:lnTo>
                  <a:pt x="2555" y="1668"/>
                </a:lnTo>
                <a:lnTo>
                  <a:pt x="2546" y="1671"/>
                </a:lnTo>
                <a:lnTo>
                  <a:pt x="2543" y="1682"/>
                </a:lnTo>
                <a:lnTo>
                  <a:pt x="2539" y="1695"/>
                </a:lnTo>
                <a:lnTo>
                  <a:pt x="2539" y="1752"/>
                </a:lnTo>
                <a:lnTo>
                  <a:pt x="2538" y="1771"/>
                </a:lnTo>
                <a:lnTo>
                  <a:pt x="2531" y="1799"/>
                </a:lnTo>
                <a:lnTo>
                  <a:pt x="2524" y="1824"/>
                </a:lnTo>
                <a:lnTo>
                  <a:pt x="2520" y="1848"/>
                </a:lnTo>
                <a:lnTo>
                  <a:pt x="2520" y="1914"/>
                </a:lnTo>
                <a:lnTo>
                  <a:pt x="2522" y="1953"/>
                </a:lnTo>
                <a:lnTo>
                  <a:pt x="2520" y="1995"/>
                </a:lnTo>
                <a:lnTo>
                  <a:pt x="2520" y="2046"/>
                </a:lnTo>
                <a:lnTo>
                  <a:pt x="2517" y="2058"/>
                </a:lnTo>
                <a:lnTo>
                  <a:pt x="2512" y="2070"/>
                </a:lnTo>
                <a:lnTo>
                  <a:pt x="2505" y="2084"/>
                </a:lnTo>
                <a:lnTo>
                  <a:pt x="2503" y="2096"/>
                </a:lnTo>
                <a:lnTo>
                  <a:pt x="2503" y="2099"/>
                </a:lnTo>
                <a:lnTo>
                  <a:pt x="2505" y="2103"/>
                </a:lnTo>
                <a:lnTo>
                  <a:pt x="2507" y="2105"/>
                </a:lnTo>
                <a:lnTo>
                  <a:pt x="2510" y="2106"/>
                </a:lnTo>
                <a:lnTo>
                  <a:pt x="2512" y="2110"/>
                </a:lnTo>
                <a:lnTo>
                  <a:pt x="2512" y="2113"/>
                </a:lnTo>
                <a:lnTo>
                  <a:pt x="2501" y="2185"/>
                </a:lnTo>
                <a:lnTo>
                  <a:pt x="2503" y="2208"/>
                </a:lnTo>
                <a:lnTo>
                  <a:pt x="2505" y="2211"/>
                </a:lnTo>
                <a:lnTo>
                  <a:pt x="2508" y="2215"/>
                </a:lnTo>
                <a:lnTo>
                  <a:pt x="2519" y="2215"/>
                </a:lnTo>
                <a:lnTo>
                  <a:pt x="2520" y="2216"/>
                </a:lnTo>
                <a:lnTo>
                  <a:pt x="2522" y="2225"/>
                </a:lnTo>
                <a:lnTo>
                  <a:pt x="2520" y="2234"/>
                </a:lnTo>
                <a:lnTo>
                  <a:pt x="2519" y="2244"/>
                </a:lnTo>
                <a:lnTo>
                  <a:pt x="2517" y="2252"/>
                </a:lnTo>
                <a:lnTo>
                  <a:pt x="2520" y="2259"/>
                </a:lnTo>
                <a:lnTo>
                  <a:pt x="2527" y="2266"/>
                </a:lnTo>
                <a:lnTo>
                  <a:pt x="2539" y="2271"/>
                </a:lnTo>
                <a:lnTo>
                  <a:pt x="2555" y="2273"/>
                </a:lnTo>
                <a:lnTo>
                  <a:pt x="2569" y="2273"/>
                </a:lnTo>
                <a:lnTo>
                  <a:pt x="2581" y="2268"/>
                </a:lnTo>
                <a:lnTo>
                  <a:pt x="2586" y="2259"/>
                </a:lnTo>
                <a:lnTo>
                  <a:pt x="2588" y="2247"/>
                </a:lnTo>
                <a:lnTo>
                  <a:pt x="2588" y="2232"/>
                </a:lnTo>
                <a:lnTo>
                  <a:pt x="2584" y="2215"/>
                </a:lnTo>
                <a:lnTo>
                  <a:pt x="2581" y="2180"/>
                </a:lnTo>
                <a:lnTo>
                  <a:pt x="2581" y="2165"/>
                </a:lnTo>
                <a:lnTo>
                  <a:pt x="2606" y="2165"/>
                </a:lnTo>
                <a:lnTo>
                  <a:pt x="2606" y="2153"/>
                </a:lnTo>
                <a:lnTo>
                  <a:pt x="2603" y="2136"/>
                </a:lnTo>
                <a:lnTo>
                  <a:pt x="2601" y="2120"/>
                </a:lnTo>
                <a:lnTo>
                  <a:pt x="2598" y="2106"/>
                </a:lnTo>
                <a:lnTo>
                  <a:pt x="2598" y="2096"/>
                </a:lnTo>
                <a:lnTo>
                  <a:pt x="2601" y="2089"/>
                </a:lnTo>
                <a:lnTo>
                  <a:pt x="2608" y="2081"/>
                </a:lnTo>
                <a:lnTo>
                  <a:pt x="2617" y="2074"/>
                </a:lnTo>
                <a:lnTo>
                  <a:pt x="2624" y="2063"/>
                </a:lnTo>
                <a:lnTo>
                  <a:pt x="2629" y="2041"/>
                </a:lnTo>
                <a:lnTo>
                  <a:pt x="2632" y="2012"/>
                </a:lnTo>
                <a:lnTo>
                  <a:pt x="2636" y="1979"/>
                </a:lnTo>
                <a:lnTo>
                  <a:pt x="2637" y="1946"/>
                </a:lnTo>
                <a:lnTo>
                  <a:pt x="2639" y="1917"/>
                </a:lnTo>
                <a:lnTo>
                  <a:pt x="2643" y="1907"/>
                </a:lnTo>
                <a:lnTo>
                  <a:pt x="2648" y="1897"/>
                </a:lnTo>
                <a:lnTo>
                  <a:pt x="2648" y="1886"/>
                </a:lnTo>
                <a:lnTo>
                  <a:pt x="2643" y="1876"/>
                </a:lnTo>
                <a:lnTo>
                  <a:pt x="2641" y="1874"/>
                </a:lnTo>
                <a:lnTo>
                  <a:pt x="2639" y="1874"/>
                </a:lnTo>
                <a:lnTo>
                  <a:pt x="2641" y="1871"/>
                </a:lnTo>
                <a:lnTo>
                  <a:pt x="2643" y="1869"/>
                </a:lnTo>
                <a:lnTo>
                  <a:pt x="2646" y="1867"/>
                </a:lnTo>
                <a:lnTo>
                  <a:pt x="2656" y="1867"/>
                </a:lnTo>
                <a:lnTo>
                  <a:pt x="2656" y="1866"/>
                </a:lnTo>
                <a:lnTo>
                  <a:pt x="2658" y="1855"/>
                </a:lnTo>
                <a:lnTo>
                  <a:pt x="2660" y="1836"/>
                </a:lnTo>
                <a:lnTo>
                  <a:pt x="2662" y="1811"/>
                </a:lnTo>
                <a:lnTo>
                  <a:pt x="2663" y="1781"/>
                </a:lnTo>
                <a:lnTo>
                  <a:pt x="2663" y="1752"/>
                </a:lnTo>
                <a:lnTo>
                  <a:pt x="2665" y="1721"/>
                </a:lnTo>
                <a:lnTo>
                  <a:pt x="2665" y="1695"/>
                </a:lnTo>
                <a:lnTo>
                  <a:pt x="2667" y="1673"/>
                </a:lnTo>
                <a:lnTo>
                  <a:pt x="2665" y="1658"/>
                </a:lnTo>
                <a:lnTo>
                  <a:pt x="2665" y="1651"/>
                </a:lnTo>
                <a:lnTo>
                  <a:pt x="2658" y="1649"/>
                </a:lnTo>
                <a:lnTo>
                  <a:pt x="2650" y="1652"/>
                </a:lnTo>
                <a:lnTo>
                  <a:pt x="2637" y="1658"/>
                </a:lnTo>
                <a:lnTo>
                  <a:pt x="2627" y="1666"/>
                </a:lnTo>
                <a:lnTo>
                  <a:pt x="2619" y="1673"/>
                </a:lnTo>
                <a:lnTo>
                  <a:pt x="2615" y="1676"/>
                </a:lnTo>
                <a:lnTo>
                  <a:pt x="2612" y="1676"/>
                </a:lnTo>
                <a:lnTo>
                  <a:pt x="2606" y="1671"/>
                </a:lnTo>
                <a:lnTo>
                  <a:pt x="2603" y="1670"/>
                </a:lnTo>
                <a:lnTo>
                  <a:pt x="2601" y="1668"/>
                </a:lnTo>
                <a:lnTo>
                  <a:pt x="2598" y="1668"/>
                </a:lnTo>
                <a:lnTo>
                  <a:pt x="2594" y="1671"/>
                </a:lnTo>
                <a:lnTo>
                  <a:pt x="2593" y="1675"/>
                </a:lnTo>
                <a:lnTo>
                  <a:pt x="2589" y="1676"/>
                </a:lnTo>
                <a:lnTo>
                  <a:pt x="2581" y="1678"/>
                </a:lnTo>
                <a:lnTo>
                  <a:pt x="2572" y="1682"/>
                </a:lnTo>
                <a:lnTo>
                  <a:pt x="2563" y="1683"/>
                </a:lnTo>
                <a:lnTo>
                  <a:pt x="2558" y="1682"/>
                </a:lnTo>
                <a:lnTo>
                  <a:pt x="2555" y="1678"/>
                </a:lnTo>
                <a:lnTo>
                  <a:pt x="2555" y="1668"/>
                </a:lnTo>
                <a:lnTo>
                  <a:pt x="2577" y="1659"/>
                </a:lnTo>
                <a:lnTo>
                  <a:pt x="2594" y="1649"/>
                </a:lnTo>
                <a:lnTo>
                  <a:pt x="2608" y="1639"/>
                </a:lnTo>
                <a:lnTo>
                  <a:pt x="2622" y="1627"/>
                </a:lnTo>
                <a:lnTo>
                  <a:pt x="2639" y="1616"/>
                </a:lnTo>
                <a:lnTo>
                  <a:pt x="2650" y="1615"/>
                </a:lnTo>
                <a:lnTo>
                  <a:pt x="2658" y="1613"/>
                </a:lnTo>
                <a:lnTo>
                  <a:pt x="2669" y="1611"/>
                </a:lnTo>
                <a:lnTo>
                  <a:pt x="2674" y="1608"/>
                </a:lnTo>
                <a:lnTo>
                  <a:pt x="2675" y="1604"/>
                </a:lnTo>
                <a:lnTo>
                  <a:pt x="2677" y="1594"/>
                </a:lnTo>
                <a:lnTo>
                  <a:pt x="2681" y="1570"/>
                </a:lnTo>
                <a:lnTo>
                  <a:pt x="2682" y="1561"/>
                </a:lnTo>
                <a:lnTo>
                  <a:pt x="2682" y="1556"/>
                </a:lnTo>
                <a:lnTo>
                  <a:pt x="2677" y="1553"/>
                </a:lnTo>
                <a:lnTo>
                  <a:pt x="2669" y="1551"/>
                </a:lnTo>
                <a:lnTo>
                  <a:pt x="2660" y="1553"/>
                </a:lnTo>
                <a:lnTo>
                  <a:pt x="2650" y="1554"/>
                </a:lnTo>
                <a:lnTo>
                  <a:pt x="2643" y="1553"/>
                </a:lnTo>
                <a:lnTo>
                  <a:pt x="2637" y="1547"/>
                </a:lnTo>
                <a:lnTo>
                  <a:pt x="2639" y="1539"/>
                </a:lnTo>
                <a:lnTo>
                  <a:pt x="2643" y="1535"/>
                </a:lnTo>
                <a:lnTo>
                  <a:pt x="2650" y="1537"/>
                </a:lnTo>
                <a:lnTo>
                  <a:pt x="2660" y="1539"/>
                </a:lnTo>
                <a:lnTo>
                  <a:pt x="2670" y="1542"/>
                </a:lnTo>
                <a:lnTo>
                  <a:pt x="2681" y="1542"/>
                </a:lnTo>
                <a:lnTo>
                  <a:pt x="2691" y="1539"/>
                </a:lnTo>
                <a:lnTo>
                  <a:pt x="2698" y="1529"/>
                </a:lnTo>
                <a:lnTo>
                  <a:pt x="2705" y="1510"/>
                </a:lnTo>
                <a:lnTo>
                  <a:pt x="2712" y="1486"/>
                </a:lnTo>
                <a:lnTo>
                  <a:pt x="2717" y="1458"/>
                </a:lnTo>
                <a:lnTo>
                  <a:pt x="2722" y="1429"/>
                </a:lnTo>
                <a:lnTo>
                  <a:pt x="2724" y="1405"/>
                </a:lnTo>
                <a:lnTo>
                  <a:pt x="2725" y="1384"/>
                </a:lnTo>
                <a:lnTo>
                  <a:pt x="2724" y="1353"/>
                </a:lnTo>
                <a:lnTo>
                  <a:pt x="2718" y="1326"/>
                </a:lnTo>
                <a:lnTo>
                  <a:pt x="2715" y="1298"/>
                </a:lnTo>
                <a:lnTo>
                  <a:pt x="2717" y="1272"/>
                </a:lnTo>
                <a:lnTo>
                  <a:pt x="2722" y="1262"/>
                </a:lnTo>
                <a:lnTo>
                  <a:pt x="2739" y="1241"/>
                </a:lnTo>
                <a:lnTo>
                  <a:pt x="2753" y="1228"/>
                </a:lnTo>
                <a:lnTo>
                  <a:pt x="2753" y="1224"/>
                </a:lnTo>
                <a:lnTo>
                  <a:pt x="2751" y="1221"/>
                </a:lnTo>
                <a:lnTo>
                  <a:pt x="2751" y="1212"/>
                </a:lnTo>
                <a:lnTo>
                  <a:pt x="2760" y="1212"/>
                </a:lnTo>
                <a:lnTo>
                  <a:pt x="2763" y="1214"/>
                </a:lnTo>
                <a:lnTo>
                  <a:pt x="2768" y="1214"/>
                </a:lnTo>
                <a:lnTo>
                  <a:pt x="2768" y="1212"/>
                </a:lnTo>
                <a:lnTo>
                  <a:pt x="2775" y="1193"/>
                </a:lnTo>
                <a:lnTo>
                  <a:pt x="2777" y="1176"/>
                </a:lnTo>
                <a:lnTo>
                  <a:pt x="2774" y="1161"/>
                </a:lnTo>
                <a:lnTo>
                  <a:pt x="2763" y="1133"/>
                </a:lnTo>
                <a:lnTo>
                  <a:pt x="2760" y="1118"/>
                </a:lnTo>
                <a:lnTo>
                  <a:pt x="2760" y="1095"/>
                </a:lnTo>
                <a:lnTo>
                  <a:pt x="2765" y="1073"/>
                </a:lnTo>
                <a:lnTo>
                  <a:pt x="2772" y="1049"/>
                </a:lnTo>
                <a:lnTo>
                  <a:pt x="2782" y="1030"/>
                </a:lnTo>
                <a:lnTo>
                  <a:pt x="2793" y="1014"/>
                </a:lnTo>
                <a:lnTo>
                  <a:pt x="2803" y="1008"/>
                </a:lnTo>
                <a:lnTo>
                  <a:pt x="2803" y="1014"/>
                </a:lnTo>
                <a:lnTo>
                  <a:pt x="2806" y="1021"/>
                </a:lnTo>
                <a:lnTo>
                  <a:pt x="2810" y="1025"/>
                </a:lnTo>
                <a:lnTo>
                  <a:pt x="2811" y="1025"/>
                </a:lnTo>
                <a:lnTo>
                  <a:pt x="2817" y="1006"/>
                </a:lnTo>
                <a:lnTo>
                  <a:pt x="2818" y="985"/>
                </a:lnTo>
                <a:lnTo>
                  <a:pt x="2820" y="966"/>
                </a:lnTo>
                <a:lnTo>
                  <a:pt x="2820" y="947"/>
                </a:lnTo>
                <a:lnTo>
                  <a:pt x="2813" y="944"/>
                </a:lnTo>
                <a:lnTo>
                  <a:pt x="2803" y="940"/>
                </a:lnTo>
                <a:lnTo>
                  <a:pt x="2791" y="939"/>
                </a:lnTo>
                <a:lnTo>
                  <a:pt x="2780" y="935"/>
                </a:lnTo>
                <a:lnTo>
                  <a:pt x="2777" y="930"/>
                </a:lnTo>
                <a:lnTo>
                  <a:pt x="2784" y="930"/>
                </a:lnTo>
                <a:lnTo>
                  <a:pt x="2787" y="928"/>
                </a:lnTo>
                <a:lnTo>
                  <a:pt x="2793" y="927"/>
                </a:lnTo>
                <a:lnTo>
                  <a:pt x="2799" y="923"/>
                </a:lnTo>
                <a:lnTo>
                  <a:pt x="2801" y="922"/>
                </a:lnTo>
                <a:lnTo>
                  <a:pt x="2803" y="922"/>
                </a:lnTo>
                <a:lnTo>
                  <a:pt x="2810" y="908"/>
                </a:lnTo>
                <a:lnTo>
                  <a:pt x="2813" y="892"/>
                </a:lnTo>
                <a:lnTo>
                  <a:pt x="2817" y="879"/>
                </a:lnTo>
                <a:lnTo>
                  <a:pt x="2820" y="870"/>
                </a:lnTo>
                <a:lnTo>
                  <a:pt x="2822" y="868"/>
                </a:lnTo>
                <a:lnTo>
                  <a:pt x="2824" y="870"/>
                </a:lnTo>
                <a:lnTo>
                  <a:pt x="2827" y="872"/>
                </a:lnTo>
                <a:lnTo>
                  <a:pt x="2829" y="873"/>
                </a:lnTo>
                <a:lnTo>
                  <a:pt x="2832" y="875"/>
                </a:lnTo>
                <a:lnTo>
                  <a:pt x="2836" y="879"/>
                </a:lnTo>
                <a:lnTo>
                  <a:pt x="2837" y="879"/>
                </a:lnTo>
                <a:lnTo>
                  <a:pt x="2839" y="877"/>
                </a:lnTo>
                <a:lnTo>
                  <a:pt x="2839" y="856"/>
                </a:lnTo>
                <a:lnTo>
                  <a:pt x="2841" y="853"/>
                </a:lnTo>
                <a:lnTo>
                  <a:pt x="2844" y="853"/>
                </a:lnTo>
                <a:lnTo>
                  <a:pt x="2846" y="856"/>
                </a:lnTo>
                <a:lnTo>
                  <a:pt x="2846" y="858"/>
                </a:lnTo>
                <a:lnTo>
                  <a:pt x="2848" y="863"/>
                </a:lnTo>
                <a:lnTo>
                  <a:pt x="2849" y="867"/>
                </a:lnTo>
                <a:lnTo>
                  <a:pt x="2853" y="870"/>
                </a:lnTo>
                <a:lnTo>
                  <a:pt x="2856" y="872"/>
                </a:lnTo>
                <a:lnTo>
                  <a:pt x="2858" y="873"/>
                </a:lnTo>
                <a:lnTo>
                  <a:pt x="2861" y="872"/>
                </a:lnTo>
                <a:lnTo>
                  <a:pt x="2863" y="870"/>
                </a:lnTo>
                <a:lnTo>
                  <a:pt x="2867" y="860"/>
                </a:lnTo>
                <a:lnTo>
                  <a:pt x="2867" y="808"/>
                </a:lnTo>
                <a:lnTo>
                  <a:pt x="2868" y="791"/>
                </a:lnTo>
                <a:lnTo>
                  <a:pt x="2872" y="775"/>
                </a:lnTo>
                <a:lnTo>
                  <a:pt x="2898" y="750"/>
                </a:lnTo>
                <a:lnTo>
                  <a:pt x="2901" y="753"/>
                </a:lnTo>
                <a:lnTo>
                  <a:pt x="2901" y="760"/>
                </a:lnTo>
                <a:lnTo>
                  <a:pt x="2899" y="769"/>
                </a:lnTo>
                <a:lnTo>
                  <a:pt x="2898" y="779"/>
                </a:lnTo>
                <a:lnTo>
                  <a:pt x="2896" y="787"/>
                </a:lnTo>
                <a:lnTo>
                  <a:pt x="2894" y="794"/>
                </a:lnTo>
                <a:lnTo>
                  <a:pt x="2896" y="799"/>
                </a:lnTo>
                <a:lnTo>
                  <a:pt x="2899" y="798"/>
                </a:lnTo>
                <a:lnTo>
                  <a:pt x="2906" y="793"/>
                </a:lnTo>
                <a:lnTo>
                  <a:pt x="2915" y="781"/>
                </a:lnTo>
                <a:lnTo>
                  <a:pt x="2918" y="765"/>
                </a:lnTo>
                <a:lnTo>
                  <a:pt x="2918" y="750"/>
                </a:lnTo>
                <a:lnTo>
                  <a:pt x="2920" y="736"/>
                </a:lnTo>
                <a:lnTo>
                  <a:pt x="2923" y="724"/>
                </a:lnTo>
                <a:lnTo>
                  <a:pt x="2929" y="719"/>
                </a:lnTo>
                <a:lnTo>
                  <a:pt x="2934" y="715"/>
                </a:lnTo>
                <a:lnTo>
                  <a:pt x="2939" y="713"/>
                </a:lnTo>
                <a:lnTo>
                  <a:pt x="2944" y="710"/>
                </a:lnTo>
                <a:lnTo>
                  <a:pt x="2948" y="708"/>
                </a:lnTo>
                <a:lnTo>
                  <a:pt x="2953" y="703"/>
                </a:lnTo>
                <a:lnTo>
                  <a:pt x="2963" y="696"/>
                </a:lnTo>
                <a:lnTo>
                  <a:pt x="2967" y="693"/>
                </a:lnTo>
                <a:lnTo>
                  <a:pt x="2972" y="691"/>
                </a:lnTo>
                <a:lnTo>
                  <a:pt x="2975" y="689"/>
                </a:lnTo>
                <a:lnTo>
                  <a:pt x="2979" y="691"/>
                </a:lnTo>
                <a:lnTo>
                  <a:pt x="2980" y="695"/>
                </a:lnTo>
                <a:lnTo>
                  <a:pt x="2984" y="696"/>
                </a:lnTo>
                <a:lnTo>
                  <a:pt x="2989" y="700"/>
                </a:lnTo>
                <a:lnTo>
                  <a:pt x="2998" y="700"/>
                </a:lnTo>
                <a:lnTo>
                  <a:pt x="3001" y="698"/>
                </a:lnTo>
                <a:lnTo>
                  <a:pt x="3006" y="691"/>
                </a:lnTo>
                <a:lnTo>
                  <a:pt x="3010" y="679"/>
                </a:lnTo>
                <a:lnTo>
                  <a:pt x="3013" y="665"/>
                </a:lnTo>
                <a:lnTo>
                  <a:pt x="3018" y="655"/>
                </a:lnTo>
                <a:lnTo>
                  <a:pt x="3035" y="638"/>
                </a:lnTo>
                <a:lnTo>
                  <a:pt x="3044" y="624"/>
                </a:lnTo>
                <a:lnTo>
                  <a:pt x="3053" y="612"/>
                </a:lnTo>
                <a:lnTo>
                  <a:pt x="3060" y="603"/>
                </a:lnTo>
                <a:lnTo>
                  <a:pt x="3070" y="595"/>
                </a:lnTo>
                <a:lnTo>
                  <a:pt x="3077" y="590"/>
                </a:lnTo>
                <a:lnTo>
                  <a:pt x="3082" y="586"/>
                </a:lnTo>
                <a:lnTo>
                  <a:pt x="3085" y="585"/>
                </a:lnTo>
                <a:lnTo>
                  <a:pt x="3087" y="583"/>
                </a:lnTo>
                <a:lnTo>
                  <a:pt x="3089" y="585"/>
                </a:lnTo>
                <a:lnTo>
                  <a:pt x="3087" y="586"/>
                </a:lnTo>
                <a:lnTo>
                  <a:pt x="3082" y="597"/>
                </a:lnTo>
                <a:lnTo>
                  <a:pt x="3079" y="602"/>
                </a:lnTo>
                <a:lnTo>
                  <a:pt x="3077" y="605"/>
                </a:lnTo>
                <a:lnTo>
                  <a:pt x="3073" y="610"/>
                </a:lnTo>
                <a:lnTo>
                  <a:pt x="3070" y="621"/>
                </a:lnTo>
                <a:lnTo>
                  <a:pt x="3066" y="633"/>
                </a:lnTo>
                <a:lnTo>
                  <a:pt x="3066" y="641"/>
                </a:lnTo>
                <a:lnTo>
                  <a:pt x="3070" y="652"/>
                </a:lnTo>
                <a:lnTo>
                  <a:pt x="3070" y="655"/>
                </a:lnTo>
                <a:lnTo>
                  <a:pt x="3061" y="665"/>
                </a:lnTo>
                <a:lnTo>
                  <a:pt x="3035" y="691"/>
                </a:lnTo>
                <a:lnTo>
                  <a:pt x="3023" y="707"/>
                </a:lnTo>
                <a:lnTo>
                  <a:pt x="3013" y="720"/>
                </a:lnTo>
                <a:lnTo>
                  <a:pt x="3008" y="736"/>
                </a:lnTo>
                <a:lnTo>
                  <a:pt x="3010" y="750"/>
                </a:lnTo>
                <a:lnTo>
                  <a:pt x="3018" y="758"/>
                </a:lnTo>
                <a:lnTo>
                  <a:pt x="3029" y="762"/>
                </a:lnTo>
                <a:lnTo>
                  <a:pt x="3041" y="762"/>
                </a:lnTo>
                <a:lnTo>
                  <a:pt x="3053" y="758"/>
                </a:lnTo>
                <a:lnTo>
                  <a:pt x="3063" y="758"/>
                </a:lnTo>
                <a:lnTo>
                  <a:pt x="3072" y="760"/>
                </a:lnTo>
                <a:lnTo>
                  <a:pt x="3079" y="767"/>
                </a:lnTo>
                <a:lnTo>
                  <a:pt x="3075" y="767"/>
                </a:lnTo>
                <a:lnTo>
                  <a:pt x="3066" y="769"/>
                </a:lnTo>
                <a:lnTo>
                  <a:pt x="3056" y="772"/>
                </a:lnTo>
                <a:lnTo>
                  <a:pt x="3048" y="774"/>
                </a:lnTo>
                <a:lnTo>
                  <a:pt x="3044" y="775"/>
                </a:lnTo>
                <a:lnTo>
                  <a:pt x="3032" y="784"/>
                </a:lnTo>
                <a:lnTo>
                  <a:pt x="3029" y="789"/>
                </a:lnTo>
                <a:lnTo>
                  <a:pt x="3030" y="793"/>
                </a:lnTo>
                <a:lnTo>
                  <a:pt x="3035" y="796"/>
                </a:lnTo>
                <a:lnTo>
                  <a:pt x="3044" y="799"/>
                </a:lnTo>
                <a:lnTo>
                  <a:pt x="3049" y="805"/>
                </a:lnTo>
                <a:lnTo>
                  <a:pt x="3051" y="808"/>
                </a:lnTo>
                <a:lnTo>
                  <a:pt x="3046" y="808"/>
                </a:lnTo>
                <a:lnTo>
                  <a:pt x="3039" y="811"/>
                </a:lnTo>
                <a:lnTo>
                  <a:pt x="3034" y="813"/>
                </a:lnTo>
                <a:lnTo>
                  <a:pt x="3030" y="817"/>
                </a:lnTo>
                <a:lnTo>
                  <a:pt x="3029" y="817"/>
                </a:lnTo>
                <a:lnTo>
                  <a:pt x="3027" y="818"/>
                </a:lnTo>
                <a:lnTo>
                  <a:pt x="3027" y="822"/>
                </a:lnTo>
                <a:lnTo>
                  <a:pt x="3029" y="825"/>
                </a:lnTo>
                <a:lnTo>
                  <a:pt x="3030" y="827"/>
                </a:lnTo>
                <a:lnTo>
                  <a:pt x="3034" y="834"/>
                </a:lnTo>
                <a:lnTo>
                  <a:pt x="3035" y="836"/>
                </a:lnTo>
                <a:lnTo>
                  <a:pt x="3037" y="839"/>
                </a:lnTo>
                <a:lnTo>
                  <a:pt x="3037" y="842"/>
                </a:lnTo>
                <a:lnTo>
                  <a:pt x="3039" y="844"/>
                </a:lnTo>
                <a:lnTo>
                  <a:pt x="3039" y="846"/>
                </a:lnTo>
                <a:lnTo>
                  <a:pt x="3034" y="846"/>
                </a:lnTo>
                <a:lnTo>
                  <a:pt x="3030" y="842"/>
                </a:lnTo>
                <a:lnTo>
                  <a:pt x="3025" y="841"/>
                </a:lnTo>
                <a:lnTo>
                  <a:pt x="3018" y="836"/>
                </a:lnTo>
                <a:lnTo>
                  <a:pt x="3018" y="825"/>
                </a:lnTo>
                <a:lnTo>
                  <a:pt x="3016" y="822"/>
                </a:lnTo>
                <a:lnTo>
                  <a:pt x="3010" y="818"/>
                </a:lnTo>
                <a:lnTo>
                  <a:pt x="3008" y="815"/>
                </a:lnTo>
                <a:lnTo>
                  <a:pt x="3004" y="811"/>
                </a:lnTo>
                <a:lnTo>
                  <a:pt x="3004" y="817"/>
                </a:lnTo>
                <a:lnTo>
                  <a:pt x="3006" y="818"/>
                </a:lnTo>
                <a:lnTo>
                  <a:pt x="3010" y="818"/>
                </a:lnTo>
                <a:lnTo>
                  <a:pt x="3010" y="829"/>
                </a:lnTo>
                <a:lnTo>
                  <a:pt x="3011" y="832"/>
                </a:lnTo>
                <a:lnTo>
                  <a:pt x="3018" y="836"/>
                </a:lnTo>
                <a:lnTo>
                  <a:pt x="3029" y="872"/>
                </a:lnTo>
                <a:lnTo>
                  <a:pt x="3044" y="904"/>
                </a:lnTo>
                <a:lnTo>
                  <a:pt x="3039" y="904"/>
                </a:lnTo>
                <a:lnTo>
                  <a:pt x="3029" y="899"/>
                </a:lnTo>
                <a:lnTo>
                  <a:pt x="3027" y="897"/>
                </a:lnTo>
                <a:lnTo>
                  <a:pt x="3023" y="896"/>
                </a:lnTo>
                <a:lnTo>
                  <a:pt x="3018" y="896"/>
                </a:lnTo>
                <a:lnTo>
                  <a:pt x="3015" y="889"/>
                </a:lnTo>
                <a:lnTo>
                  <a:pt x="3010" y="875"/>
                </a:lnTo>
                <a:lnTo>
                  <a:pt x="3004" y="858"/>
                </a:lnTo>
                <a:lnTo>
                  <a:pt x="2998" y="842"/>
                </a:lnTo>
                <a:lnTo>
                  <a:pt x="2991" y="830"/>
                </a:lnTo>
                <a:lnTo>
                  <a:pt x="2984" y="827"/>
                </a:lnTo>
                <a:lnTo>
                  <a:pt x="2977" y="832"/>
                </a:lnTo>
                <a:lnTo>
                  <a:pt x="2970" y="844"/>
                </a:lnTo>
                <a:lnTo>
                  <a:pt x="2965" y="860"/>
                </a:lnTo>
                <a:lnTo>
                  <a:pt x="2961" y="875"/>
                </a:lnTo>
                <a:lnTo>
                  <a:pt x="2958" y="889"/>
                </a:lnTo>
                <a:lnTo>
                  <a:pt x="2958" y="896"/>
                </a:lnTo>
                <a:lnTo>
                  <a:pt x="2960" y="899"/>
                </a:lnTo>
                <a:lnTo>
                  <a:pt x="2963" y="901"/>
                </a:lnTo>
                <a:lnTo>
                  <a:pt x="2965" y="901"/>
                </a:lnTo>
                <a:lnTo>
                  <a:pt x="2967" y="899"/>
                </a:lnTo>
                <a:lnTo>
                  <a:pt x="2968" y="896"/>
                </a:lnTo>
                <a:lnTo>
                  <a:pt x="2970" y="894"/>
                </a:lnTo>
                <a:lnTo>
                  <a:pt x="2972" y="891"/>
                </a:lnTo>
                <a:lnTo>
                  <a:pt x="2975" y="887"/>
                </a:lnTo>
                <a:lnTo>
                  <a:pt x="2979" y="887"/>
                </a:lnTo>
                <a:lnTo>
                  <a:pt x="2982" y="891"/>
                </a:lnTo>
                <a:lnTo>
                  <a:pt x="2982" y="903"/>
                </a:lnTo>
                <a:lnTo>
                  <a:pt x="2984" y="904"/>
                </a:lnTo>
                <a:lnTo>
                  <a:pt x="2989" y="903"/>
                </a:lnTo>
                <a:lnTo>
                  <a:pt x="2999" y="897"/>
                </a:lnTo>
                <a:lnTo>
                  <a:pt x="3010" y="894"/>
                </a:lnTo>
                <a:lnTo>
                  <a:pt x="3018" y="896"/>
                </a:lnTo>
                <a:lnTo>
                  <a:pt x="3016" y="903"/>
                </a:lnTo>
                <a:lnTo>
                  <a:pt x="3016" y="908"/>
                </a:lnTo>
                <a:lnTo>
                  <a:pt x="3018" y="913"/>
                </a:lnTo>
                <a:lnTo>
                  <a:pt x="3020" y="916"/>
                </a:lnTo>
                <a:lnTo>
                  <a:pt x="3022" y="918"/>
                </a:lnTo>
                <a:lnTo>
                  <a:pt x="3025" y="920"/>
                </a:lnTo>
                <a:lnTo>
                  <a:pt x="3032" y="920"/>
                </a:lnTo>
                <a:lnTo>
                  <a:pt x="3039" y="916"/>
                </a:lnTo>
                <a:lnTo>
                  <a:pt x="3042" y="913"/>
                </a:lnTo>
                <a:lnTo>
                  <a:pt x="3044" y="910"/>
                </a:lnTo>
                <a:lnTo>
                  <a:pt x="3044" y="904"/>
                </a:lnTo>
                <a:lnTo>
                  <a:pt x="3054" y="906"/>
                </a:lnTo>
                <a:lnTo>
                  <a:pt x="3061" y="908"/>
                </a:lnTo>
                <a:lnTo>
                  <a:pt x="3066" y="910"/>
                </a:lnTo>
                <a:lnTo>
                  <a:pt x="3070" y="913"/>
                </a:lnTo>
                <a:lnTo>
                  <a:pt x="3068" y="915"/>
                </a:lnTo>
                <a:lnTo>
                  <a:pt x="3066" y="918"/>
                </a:lnTo>
                <a:lnTo>
                  <a:pt x="3063" y="920"/>
                </a:lnTo>
                <a:lnTo>
                  <a:pt x="3058" y="920"/>
                </a:lnTo>
                <a:lnTo>
                  <a:pt x="3042" y="925"/>
                </a:lnTo>
                <a:lnTo>
                  <a:pt x="3039" y="927"/>
                </a:lnTo>
                <a:lnTo>
                  <a:pt x="3034" y="928"/>
                </a:lnTo>
                <a:lnTo>
                  <a:pt x="3030" y="928"/>
                </a:lnTo>
                <a:lnTo>
                  <a:pt x="3029" y="930"/>
                </a:lnTo>
                <a:lnTo>
                  <a:pt x="3027" y="930"/>
                </a:lnTo>
                <a:lnTo>
                  <a:pt x="3025" y="934"/>
                </a:lnTo>
                <a:lnTo>
                  <a:pt x="3025" y="937"/>
                </a:lnTo>
                <a:lnTo>
                  <a:pt x="3029" y="942"/>
                </a:lnTo>
                <a:lnTo>
                  <a:pt x="3030" y="944"/>
                </a:lnTo>
                <a:lnTo>
                  <a:pt x="3035" y="947"/>
                </a:lnTo>
                <a:lnTo>
                  <a:pt x="3039" y="951"/>
                </a:lnTo>
                <a:lnTo>
                  <a:pt x="3042" y="952"/>
                </a:lnTo>
                <a:lnTo>
                  <a:pt x="3044" y="954"/>
                </a:lnTo>
                <a:lnTo>
                  <a:pt x="3044" y="956"/>
                </a:lnTo>
                <a:lnTo>
                  <a:pt x="3035" y="961"/>
                </a:lnTo>
                <a:lnTo>
                  <a:pt x="3010" y="951"/>
                </a:lnTo>
                <a:lnTo>
                  <a:pt x="3004" y="954"/>
                </a:lnTo>
                <a:lnTo>
                  <a:pt x="3006" y="956"/>
                </a:lnTo>
                <a:lnTo>
                  <a:pt x="3006" y="971"/>
                </a:lnTo>
                <a:lnTo>
                  <a:pt x="3004" y="975"/>
                </a:lnTo>
                <a:lnTo>
                  <a:pt x="3004" y="978"/>
                </a:lnTo>
                <a:lnTo>
                  <a:pt x="3003" y="980"/>
                </a:lnTo>
                <a:lnTo>
                  <a:pt x="3003" y="982"/>
                </a:lnTo>
                <a:lnTo>
                  <a:pt x="3001" y="982"/>
                </a:lnTo>
                <a:lnTo>
                  <a:pt x="3006" y="985"/>
                </a:lnTo>
                <a:lnTo>
                  <a:pt x="3030" y="995"/>
                </a:lnTo>
                <a:lnTo>
                  <a:pt x="3041" y="1002"/>
                </a:lnTo>
                <a:lnTo>
                  <a:pt x="3048" y="1009"/>
                </a:lnTo>
                <a:lnTo>
                  <a:pt x="3044" y="1016"/>
                </a:lnTo>
                <a:lnTo>
                  <a:pt x="3039" y="1016"/>
                </a:lnTo>
                <a:lnTo>
                  <a:pt x="3029" y="1013"/>
                </a:lnTo>
                <a:lnTo>
                  <a:pt x="3004" y="999"/>
                </a:lnTo>
                <a:lnTo>
                  <a:pt x="2991" y="992"/>
                </a:lnTo>
                <a:lnTo>
                  <a:pt x="2977" y="989"/>
                </a:lnTo>
                <a:lnTo>
                  <a:pt x="2967" y="990"/>
                </a:lnTo>
                <a:lnTo>
                  <a:pt x="2960" y="992"/>
                </a:lnTo>
                <a:lnTo>
                  <a:pt x="2954" y="995"/>
                </a:lnTo>
                <a:lnTo>
                  <a:pt x="2949" y="1001"/>
                </a:lnTo>
                <a:lnTo>
                  <a:pt x="2946" y="1008"/>
                </a:lnTo>
                <a:lnTo>
                  <a:pt x="2946" y="1018"/>
                </a:lnTo>
                <a:lnTo>
                  <a:pt x="2949" y="1033"/>
                </a:lnTo>
                <a:lnTo>
                  <a:pt x="2944" y="1051"/>
                </a:lnTo>
                <a:lnTo>
                  <a:pt x="2939" y="1059"/>
                </a:lnTo>
                <a:lnTo>
                  <a:pt x="2936" y="1063"/>
                </a:lnTo>
                <a:lnTo>
                  <a:pt x="2932" y="1068"/>
                </a:lnTo>
                <a:lnTo>
                  <a:pt x="2932" y="1075"/>
                </a:lnTo>
                <a:lnTo>
                  <a:pt x="2934" y="1078"/>
                </a:lnTo>
                <a:lnTo>
                  <a:pt x="2936" y="1080"/>
                </a:lnTo>
                <a:lnTo>
                  <a:pt x="2946" y="1085"/>
                </a:lnTo>
                <a:lnTo>
                  <a:pt x="2954" y="1093"/>
                </a:lnTo>
                <a:lnTo>
                  <a:pt x="2965" y="1114"/>
                </a:lnTo>
                <a:lnTo>
                  <a:pt x="2965" y="1109"/>
                </a:lnTo>
                <a:lnTo>
                  <a:pt x="2967" y="1106"/>
                </a:lnTo>
                <a:lnTo>
                  <a:pt x="2968" y="1104"/>
                </a:lnTo>
                <a:lnTo>
                  <a:pt x="2975" y="1100"/>
                </a:lnTo>
                <a:lnTo>
                  <a:pt x="2977" y="1100"/>
                </a:lnTo>
                <a:lnTo>
                  <a:pt x="2979" y="1104"/>
                </a:lnTo>
                <a:lnTo>
                  <a:pt x="2982" y="1107"/>
                </a:lnTo>
                <a:lnTo>
                  <a:pt x="2989" y="1111"/>
                </a:lnTo>
                <a:lnTo>
                  <a:pt x="2992" y="1109"/>
                </a:lnTo>
                <a:lnTo>
                  <a:pt x="2994" y="1107"/>
                </a:lnTo>
                <a:lnTo>
                  <a:pt x="2994" y="1099"/>
                </a:lnTo>
                <a:lnTo>
                  <a:pt x="2996" y="1097"/>
                </a:lnTo>
                <a:lnTo>
                  <a:pt x="2998" y="1093"/>
                </a:lnTo>
                <a:lnTo>
                  <a:pt x="3001" y="1092"/>
                </a:lnTo>
                <a:lnTo>
                  <a:pt x="3003" y="1092"/>
                </a:lnTo>
                <a:lnTo>
                  <a:pt x="3006" y="1093"/>
                </a:lnTo>
                <a:lnTo>
                  <a:pt x="3011" y="1099"/>
                </a:lnTo>
                <a:lnTo>
                  <a:pt x="3015" y="1100"/>
                </a:lnTo>
                <a:lnTo>
                  <a:pt x="3018" y="1100"/>
                </a:lnTo>
                <a:lnTo>
                  <a:pt x="3018" y="1097"/>
                </a:lnTo>
                <a:lnTo>
                  <a:pt x="3020" y="1093"/>
                </a:lnTo>
                <a:lnTo>
                  <a:pt x="3022" y="1088"/>
                </a:lnTo>
                <a:lnTo>
                  <a:pt x="3025" y="1085"/>
                </a:lnTo>
                <a:lnTo>
                  <a:pt x="3027" y="1080"/>
                </a:lnTo>
                <a:lnTo>
                  <a:pt x="3029" y="1076"/>
                </a:lnTo>
                <a:lnTo>
                  <a:pt x="3032" y="1073"/>
                </a:lnTo>
                <a:lnTo>
                  <a:pt x="3034" y="1073"/>
                </a:lnTo>
                <a:lnTo>
                  <a:pt x="3035" y="1075"/>
                </a:lnTo>
                <a:lnTo>
                  <a:pt x="3039" y="1090"/>
                </a:lnTo>
                <a:lnTo>
                  <a:pt x="3035" y="1106"/>
                </a:lnTo>
                <a:lnTo>
                  <a:pt x="3027" y="1118"/>
                </a:lnTo>
                <a:lnTo>
                  <a:pt x="3013" y="1130"/>
                </a:lnTo>
                <a:lnTo>
                  <a:pt x="2987" y="1155"/>
                </a:lnTo>
                <a:lnTo>
                  <a:pt x="2979" y="1169"/>
                </a:lnTo>
                <a:lnTo>
                  <a:pt x="2975" y="1186"/>
                </a:lnTo>
                <a:lnTo>
                  <a:pt x="2975" y="1188"/>
                </a:lnTo>
                <a:lnTo>
                  <a:pt x="2980" y="1188"/>
                </a:lnTo>
                <a:lnTo>
                  <a:pt x="2984" y="1190"/>
                </a:lnTo>
                <a:lnTo>
                  <a:pt x="2987" y="1190"/>
                </a:lnTo>
                <a:lnTo>
                  <a:pt x="2991" y="1192"/>
                </a:lnTo>
                <a:lnTo>
                  <a:pt x="2992" y="1193"/>
                </a:lnTo>
                <a:lnTo>
                  <a:pt x="2994" y="1197"/>
                </a:lnTo>
                <a:lnTo>
                  <a:pt x="2994" y="1200"/>
                </a:lnTo>
                <a:lnTo>
                  <a:pt x="2992" y="1204"/>
                </a:lnTo>
                <a:lnTo>
                  <a:pt x="2991" y="1205"/>
                </a:lnTo>
                <a:lnTo>
                  <a:pt x="2991" y="1210"/>
                </a:lnTo>
                <a:lnTo>
                  <a:pt x="2989" y="1212"/>
                </a:lnTo>
                <a:lnTo>
                  <a:pt x="2989" y="1214"/>
                </a:lnTo>
                <a:lnTo>
                  <a:pt x="2985" y="1216"/>
                </a:lnTo>
                <a:lnTo>
                  <a:pt x="2984" y="1217"/>
                </a:lnTo>
                <a:lnTo>
                  <a:pt x="2973" y="1224"/>
                </a:lnTo>
                <a:lnTo>
                  <a:pt x="2967" y="1229"/>
                </a:lnTo>
                <a:lnTo>
                  <a:pt x="2956" y="1234"/>
                </a:lnTo>
                <a:lnTo>
                  <a:pt x="2949" y="1240"/>
                </a:lnTo>
                <a:lnTo>
                  <a:pt x="2942" y="1243"/>
                </a:lnTo>
                <a:lnTo>
                  <a:pt x="2937" y="1243"/>
                </a:lnTo>
                <a:lnTo>
                  <a:pt x="2932" y="1245"/>
                </a:lnTo>
                <a:lnTo>
                  <a:pt x="2927" y="1240"/>
                </a:lnTo>
                <a:lnTo>
                  <a:pt x="2927" y="1233"/>
                </a:lnTo>
                <a:lnTo>
                  <a:pt x="2929" y="1229"/>
                </a:lnTo>
                <a:lnTo>
                  <a:pt x="2930" y="1224"/>
                </a:lnTo>
                <a:lnTo>
                  <a:pt x="2932" y="1221"/>
                </a:lnTo>
                <a:lnTo>
                  <a:pt x="2936" y="1217"/>
                </a:lnTo>
                <a:lnTo>
                  <a:pt x="2937" y="1214"/>
                </a:lnTo>
                <a:lnTo>
                  <a:pt x="2946" y="1205"/>
                </a:lnTo>
                <a:lnTo>
                  <a:pt x="2949" y="1204"/>
                </a:lnTo>
                <a:lnTo>
                  <a:pt x="2941" y="1205"/>
                </a:lnTo>
                <a:lnTo>
                  <a:pt x="2930" y="1207"/>
                </a:lnTo>
                <a:lnTo>
                  <a:pt x="2922" y="1209"/>
                </a:lnTo>
                <a:lnTo>
                  <a:pt x="2915" y="1212"/>
                </a:lnTo>
                <a:lnTo>
                  <a:pt x="2911" y="1217"/>
                </a:lnTo>
                <a:lnTo>
                  <a:pt x="2911" y="1231"/>
                </a:lnTo>
                <a:lnTo>
                  <a:pt x="2913" y="1234"/>
                </a:lnTo>
                <a:lnTo>
                  <a:pt x="2915" y="1236"/>
                </a:lnTo>
                <a:lnTo>
                  <a:pt x="2915" y="1241"/>
                </a:lnTo>
                <a:lnTo>
                  <a:pt x="2911" y="1245"/>
                </a:lnTo>
                <a:lnTo>
                  <a:pt x="2910" y="1245"/>
                </a:lnTo>
                <a:lnTo>
                  <a:pt x="2908" y="1247"/>
                </a:lnTo>
                <a:lnTo>
                  <a:pt x="2906" y="1247"/>
                </a:lnTo>
                <a:lnTo>
                  <a:pt x="2906" y="1250"/>
                </a:lnTo>
                <a:lnTo>
                  <a:pt x="2908" y="1252"/>
                </a:lnTo>
                <a:lnTo>
                  <a:pt x="2910" y="1255"/>
                </a:lnTo>
                <a:lnTo>
                  <a:pt x="2915" y="1260"/>
                </a:lnTo>
                <a:lnTo>
                  <a:pt x="2915" y="1264"/>
                </a:lnTo>
                <a:lnTo>
                  <a:pt x="2913" y="1267"/>
                </a:lnTo>
                <a:lnTo>
                  <a:pt x="2901" y="1279"/>
                </a:lnTo>
                <a:lnTo>
                  <a:pt x="2898" y="1290"/>
                </a:lnTo>
                <a:lnTo>
                  <a:pt x="2896" y="1307"/>
                </a:lnTo>
                <a:lnTo>
                  <a:pt x="2898" y="1315"/>
                </a:lnTo>
                <a:lnTo>
                  <a:pt x="2901" y="1320"/>
                </a:lnTo>
                <a:lnTo>
                  <a:pt x="2905" y="1320"/>
                </a:lnTo>
                <a:lnTo>
                  <a:pt x="2910" y="1317"/>
                </a:lnTo>
                <a:lnTo>
                  <a:pt x="2917" y="1314"/>
                </a:lnTo>
                <a:lnTo>
                  <a:pt x="2922" y="1310"/>
                </a:lnTo>
                <a:lnTo>
                  <a:pt x="2927" y="1310"/>
                </a:lnTo>
                <a:lnTo>
                  <a:pt x="2930" y="1312"/>
                </a:lnTo>
                <a:lnTo>
                  <a:pt x="2932" y="1319"/>
                </a:lnTo>
                <a:lnTo>
                  <a:pt x="2932" y="1333"/>
                </a:lnTo>
                <a:lnTo>
                  <a:pt x="2927" y="1333"/>
                </a:lnTo>
                <a:lnTo>
                  <a:pt x="2925" y="1336"/>
                </a:lnTo>
                <a:lnTo>
                  <a:pt x="2925" y="1338"/>
                </a:lnTo>
                <a:lnTo>
                  <a:pt x="2923" y="1341"/>
                </a:lnTo>
                <a:lnTo>
                  <a:pt x="2920" y="1343"/>
                </a:lnTo>
                <a:lnTo>
                  <a:pt x="2918" y="1345"/>
                </a:lnTo>
                <a:lnTo>
                  <a:pt x="2918" y="1346"/>
                </a:lnTo>
                <a:lnTo>
                  <a:pt x="2922" y="1346"/>
                </a:lnTo>
                <a:lnTo>
                  <a:pt x="2923" y="1345"/>
                </a:lnTo>
                <a:lnTo>
                  <a:pt x="2923" y="1341"/>
                </a:lnTo>
                <a:lnTo>
                  <a:pt x="2929" y="1341"/>
                </a:lnTo>
                <a:lnTo>
                  <a:pt x="2930" y="1338"/>
                </a:lnTo>
                <a:lnTo>
                  <a:pt x="2932" y="1336"/>
                </a:lnTo>
                <a:lnTo>
                  <a:pt x="2932" y="1333"/>
                </a:lnTo>
                <a:lnTo>
                  <a:pt x="2936" y="1333"/>
                </a:lnTo>
                <a:lnTo>
                  <a:pt x="2939" y="1331"/>
                </a:lnTo>
                <a:lnTo>
                  <a:pt x="2941" y="1327"/>
                </a:lnTo>
                <a:lnTo>
                  <a:pt x="2942" y="1326"/>
                </a:lnTo>
                <a:lnTo>
                  <a:pt x="2942" y="1308"/>
                </a:lnTo>
                <a:lnTo>
                  <a:pt x="2944" y="1307"/>
                </a:lnTo>
                <a:lnTo>
                  <a:pt x="2948" y="1305"/>
                </a:lnTo>
                <a:lnTo>
                  <a:pt x="2953" y="1305"/>
                </a:lnTo>
                <a:lnTo>
                  <a:pt x="2958" y="1307"/>
                </a:lnTo>
                <a:lnTo>
                  <a:pt x="2960" y="1308"/>
                </a:lnTo>
                <a:lnTo>
                  <a:pt x="2960" y="1310"/>
                </a:lnTo>
                <a:lnTo>
                  <a:pt x="2958" y="1315"/>
                </a:lnTo>
                <a:lnTo>
                  <a:pt x="2954" y="1322"/>
                </a:lnTo>
                <a:lnTo>
                  <a:pt x="2953" y="1327"/>
                </a:lnTo>
                <a:lnTo>
                  <a:pt x="2951" y="1331"/>
                </a:lnTo>
                <a:lnTo>
                  <a:pt x="2951" y="1333"/>
                </a:lnTo>
                <a:lnTo>
                  <a:pt x="2949" y="1333"/>
                </a:lnTo>
                <a:lnTo>
                  <a:pt x="2956" y="1336"/>
                </a:lnTo>
                <a:lnTo>
                  <a:pt x="2967" y="1331"/>
                </a:lnTo>
                <a:lnTo>
                  <a:pt x="2987" y="1317"/>
                </a:lnTo>
                <a:lnTo>
                  <a:pt x="2996" y="1314"/>
                </a:lnTo>
                <a:lnTo>
                  <a:pt x="3001" y="1315"/>
                </a:lnTo>
                <a:lnTo>
                  <a:pt x="3001" y="1322"/>
                </a:lnTo>
                <a:lnTo>
                  <a:pt x="2998" y="1326"/>
                </a:lnTo>
                <a:lnTo>
                  <a:pt x="2992" y="1327"/>
                </a:lnTo>
                <a:lnTo>
                  <a:pt x="2985" y="1331"/>
                </a:lnTo>
                <a:lnTo>
                  <a:pt x="2984" y="1333"/>
                </a:lnTo>
                <a:lnTo>
                  <a:pt x="2980" y="1348"/>
                </a:lnTo>
                <a:lnTo>
                  <a:pt x="2982" y="1358"/>
                </a:lnTo>
                <a:lnTo>
                  <a:pt x="2987" y="1369"/>
                </a:lnTo>
                <a:lnTo>
                  <a:pt x="2992" y="1376"/>
                </a:lnTo>
                <a:lnTo>
                  <a:pt x="3001" y="1384"/>
                </a:lnTo>
                <a:lnTo>
                  <a:pt x="3001" y="1401"/>
                </a:lnTo>
                <a:lnTo>
                  <a:pt x="2999" y="1412"/>
                </a:lnTo>
                <a:lnTo>
                  <a:pt x="3001" y="1418"/>
                </a:lnTo>
                <a:lnTo>
                  <a:pt x="3003" y="1420"/>
                </a:lnTo>
                <a:lnTo>
                  <a:pt x="3006" y="1418"/>
                </a:lnTo>
                <a:lnTo>
                  <a:pt x="3010" y="1418"/>
                </a:lnTo>
                <a:lnTo>
                  <a:pt x="3013" y="1417"/>
                </a:lnTo>
                <a:lnTo>
                  <a:pt x="3015" y="1413"/>
                </a:lnTo>
                <a:lnTo>
                  <a:pt x="3018" y="1410"/>
                </a:lnTo>
                <a:lnTo>
                  <a:pt x="3030" y="1412"/>
                </a:lnTo>
                <a:lnTo>
                  <a:pt x="3034" y="1415"/>
                </a:lnTo>
                <a:lnTo>
                  <a:pt x="3032" y="1420"/>
                </a:lnTo>
                <a:lnTo>
                  <a:pt x="3027" y="1427"/>
                </a:lnTo>
                <a:lnTo>
                  <a:pt x="3020" y="1432"/>
                </a:lnTo>
                <a:lnTo>
                  <a:pt x="3011" y="1439"/>
                </a:lnTo>
                <a:lnTo>
                  <a:pt x="3001" y="1444"/>
                </a:lnTo>
                <a:lnTo>
                  <a:pt x="2999" y="1444"/>
                </a:lnTo>
                <a:lnTo>
                  <a:pt x="2999" y="1443"/>
                </a:lnTo>
                <a:lnTo>
                  <a:pt x="2998" y="1441"/>
                </a:lnTo>
                <a:lnTo>
                  <a:pt x="2996" y="1437"/>
                </a:lnTo>
                <a:lnTo>
                  <a:pt x="2994" y="1436"/>
                </a:lnTo>
                <a:lnTo>
                  <a:pt x="2991" y="1436"/>
                </a:lnTo>
                <a:lnTo>
                  <a:pt x="2987" y="1434"/>
                </a:lnTo>
                <a:lnTo>
                  <a:pt x="2984" y="1436"/>
                </a:lnTo>
                <a:lnTo>
                  <a:pt x="2979" y="1441"/>
                </a:lnTo>
                <a:lnTo>
                  <a:pt x="2970" y="1448"/>
                </a:lnTo>
                <a:lnTo>
                  <a:pt x="2963" y="1456"/>
                </a:lnTo>
                <a:lnTo>
                  <a:pt x="2949" y="1470"/>
                </a:lnTo>
                <a:lnTo>
                  <a:pt x="2954" y="1470"/>
                </a:lnTo>
                <a:lnTo>
                  <a:pt x="2960" y="1468"/>
                </a:lnTo>
                <a:lnTo>
                  <a:pt x="2963" y="1467"/>
                </a:lnTo>
                <a:lnTo>
                  <a:pt x="2968" y="1465"/>
                </a:lnTo>
                <a:lnTo>
                  <a:pt x="2972" y="1463"/>
                </a:lnTo>
                <a:lnTo>
                  <a:pt x="2973" y="1461"/>
                </a:lnTo>
                <a:lnTo>
                  <a:pt x="2975" y="1461"/>
                </a:lnTo>
                <a:lnTo>
                  <a:pt x="2985" y="1456"/>
                </a:lnTo>
                <a:lnTo>
                  <a:pt x="2991" y="1455"/>
                </a:lnTo>
                <a:lnTo>
                  <a:pt x="2998" y="1455"/>
                </a:lnTo>
                <a:lnTo>
                  <a:pt x="3001" y="1461"/>
                </a:lnTo>
                <a:lnTo>
                  <a:pt x="2998" y="1463"/>
                </a:lnTo>
                <a:lnTo>
                  <a:pt x="2992" y="1468"/>
                </a:lnTo>
                <a:lnTo>
                  <a:pt x="2972" y="1486"/>
                </a:lnTo>
                <a:lnTo>
                  <a:pt x="2960" y="1496"/>
                </a:lnTo>
                <a:lnTo>
                  <a:pt x="2949" y="1504"/>
                </a:lnTo>
                <a:lnTo>
                  <a:pt x="2944" y="1511"/>
                </a:lnTo>
                <a:lnTo>
                  <a:pt x="2941" y="1513"/>
                </a:lnTo>
                <a:lnTo>
                  <a:pt x="2932" y="1515"/>
                </a:lnTo>
                <a:lnTo>
                  <a:pt x="2920" y="1515"/>
                </a:lnTo>
                <a:lnTo>
                  <a:pt x="2908" y="1517"/>
                </a:lnTo>
                <a:lnTo>
                  <a:pt x="2898" y="1522"/>
                </a:lnTo>
                <a:lnTo>
                  <a:pt x="2896" y="1525"/>
                </a:lnTo>
                <a:lnTo>
                  <a:pt x="2896" y="1530"/>
                </a:lnTo>
                <a:lnTo>
                  <a:pt x="2898" y="1534"/>
                </a:lnTo>
                <a:lnTo>
                  <a:pt x="2898" y="1547"/>
                </a:lnTo>
                <a:lnTo>
                  <a:pt x="2889" y="1565"/>
                </a:lnTo>
                <a:lnTo>
                  <a:pt x="2882" y="1577"/>
                </a:lnTo>
                <a:lnTo>
                  <a:pt x="2877" y="1590"/>
                </a:lnTo>
                <a:lnTo>
                  <a:pt x="2870" y="1602"/>
                </a:lnTo>
                <a:lnTo>
                  <a:pt x="2867" y="1615"/>
                </a:lnTo>
                <a:lnTo>
                  <a:pt x="2867" y="1621"/>
                </a:lnTo>
                <a:lnTo>
                  <a:pt x="2872" y="1625"/>
                </a:lnTo>
                <a:lnTo>
                  <a:pt x="2867" y="1625"/>
                </a:lnTo>
                <a:lnTo>
                  <a:pt x="2863" y="1628"/>
                </a:lnTo>
                <a:lnTo>
                  <a:pt x="2861" y="1632"/>
                </a:lnTo>
                <a:lnTo>
                  <a:pt x="2861" y="1633"/>
                </a:lnTo>
                <a:lnTo>
                  <a:pt x="2863" y="1635"/>
                </a:lnTo>
                <a:lnTo>
                  <a:pt x="2865" y="1639"/>
                </a:lnTo>
                <a:lnTo>
                  <a:pt x="2867" y="1640"/>
                </a:lnTo>
                <a:lnTo>
                  <a:pt x="2868" y="1640"/>
                </a:lnTo>
                <a:lnTo>
                  <a:pt x="2870" y="1642"/>
                </a:lnTo>
                <a:lnTo>
                  <a:pt x="2872" y="1640"/>
                </a:lnTo>
                <a:lnTo>
                  <a:pt x="2872" y="1639"/>
                </a:lnTo>
                <a:lnTo>
                  <a:pt x="2874" y="1635"/>
                </a:lnTo>
                <a:lnTo>
                  <a:pt x="2874" y="1632"/>
                </a:lnTo>
                <a:lnTo>
                  <a:pt x="2872" y="1625"/>
                </a:lnTo>
                <a:lnTo>
                  <a:pt x="2884" y="1628"/>
                </a:lnTo>
                <a:lnTo>
                  <a:pt x="2892" y="1637"/>
                </a:lnTo>
                <a:lnTo>
                  <a:pt x="2896" y="1649"/>
                </a:lnTo>
                <a:lnTo>
                  <a:pt x="2896" y="1682"/>
                </a:lnTo>
                <a:lnTo>
                  <a:pt x="2889" y="1719"/>
                </a:lnTo>
                <a:lnTo>
                  <a:pt x="2882" y="1745"/>
                </a:lnTo>
                <a:lnTo>
                  <a:pt x="2872" y="1769"/>
                </a:lnTo>
                <a:lnTo>
                  <a:pt x="2863" y="1797"/>
                </a:lnTo>
                <a:lnTo>
                  <a:pt x="2865" y="1800"/>
                </a:lnTo>
                <a:lnTo>
                  <a:pt x="2868" y="1804"/>
                </a:lnTo>
                <a:lnTo>
                  <a:pt x="2870" y="1807"/>
                </a:lnTo>
                <a:lnTo>
                  <a:pt x="2872" y="1812"/>
                </a:lnTo>
                <a:lnTo>
                  <a:pt x="2872" y="1823"/>
                </a:lnTo>
                <a:lnTo>
                  <a:pt x="2863" y="1852"/>
                </a:lnTo>
                <a:lnTo>
                  <a:pt x="2853" y="1879"/>
                </a:lnTo>
                <a:lnTo>
                  <a:pt x="2846" y="1909"/>
                </a:lnTo>
                <a:lnTo>
                  <a:pt x="2841" y="1953"/>
                </a:lnTo>
                <a:lnTo>
                  <a:pt x="2844" y="1974"/>
                </a:lnTo>
                <a:lnTo>
                  <a:pt x="2846" y="1991"/>
                </a:lnTo>
                <a:lnTo>
                  <a:pt x="2849" y="2003"/>
                </a:lnTo>
                <a:lnTo>
                  <a:pt x="2855" y="2008"/>
                </a:lnTo>
                <a:lnTo>
                  <a:pt x="2861" y="2007"/>
                </a:lnTo>
                <a:lnTo>
                  <a:pt x="2872" y="1995"/>
                </a:lnTo>
                <a:lnTo>
                  <a:pt x="2877" y="2003"/>
                </a:lnTo>
                <a:lnTo>
                  <a:pt x="2875" y="2010"/>
                </a:lnTo>
                <a:lnTo>
                  <a:pt x="2867" y="2017"/>
                </a:lnTo>
                <a:lnTo>
                  <a:pt x="2858" y="2022"/>
                </a:lnTo>
                <a:lnTo>
                  <a:pt x="2848" y="2029"/>
                </a:lnTo>
                <a:lnTo>
                  <a:pt x="2841" y="2036"/>
                </a:lnTo>
                <a:lnTo>
                  <a:pt x="2839" y="2044"/>
                </a:lnTo>
                <a:lnTo>
                  <a:pt x="2846" y="2055"/>
                </a:lnTo>
                <a:lnTo>
                  <a:pt x="2841" y="2056"/>
                </a:lnTo>
                <a:lnTo>
                  <a:pt x="2839" y="2060"/>
                </a:lnTo>
                <a:lnTo>
                  <a:pt x="2839" y="2067"/>
                </a:lnTo>
                <a:lnTo>
                  <a:pt x="2841" y="2068"/>
                </a:lnTo>
                <a:lnTo>
                  <a:pt x="2846" y="2070"/>
                </a:lnTo>
                <a:lnTo>
                  <a:pt x="2849" y="2072"/>
                </a:lnTo>
                <a:lnTo>
                  <a:pt x="2855" y="2072"/>
                </a:lnTo>
                <a:lnTo>
                  <a:pt x="2846" y="2089"/>
                </a:lnTo>
                <a:lnTo>
                  <a:pt x="2837" y="2115"/>
                </a:lnTo>
                <a:lnTo>
                  <a:pt x="2832" y="2142"/>
                </a:lnTo>
                <a:lnTo>
                  <a:pt x="2829" y="2168"/>
                </a:lnTo>
                <a:lnTo>
                  <a:pt x="2829" y="2191"/>
                </a:lnTo>
                <a:lnTo>
                  <a:pt x="2832" y="2201"/>
                </a:lnTo>
                <a:lnTo>
                  <a:pt x="2839" y="2213"/>
                </a:lnTo>
                <a:lnTo>
                  <a:pt x="2848" y="2223"/>
                </a:lnTo>
                <a:lnTo>
                  <a:pt x="2855" y="2234"/>
                </a:lnTo>
                <a:lnTo>
                  <a:pt x="2865" y="2251"/>
                </a:lnTo>
                <a:lnTo>
                  <a:pt x="2872" y="2268"/>
                </a:lnTo>
                <a:lnTo>
                  <a:pt x="2872" y="2285"/>
                </a:lnTo>
                <a:lnTo>
                  <a:pt x="2863" y="2282"/>
                </a:lnTo>
                <a:lnTo>
                  <a:pt x="2856" y="2273"/>
                </a:lnTo>
                <a:lnTo>
                  <a:pt x="2851" y="2264"/>
                </a:lnTo>
                <a:lnTo>
                  <a:pt x="2849" y="2256"/>
                </a:lnTo>
                <a:lnTo>
                  <a:pt x="2846" y="2251"/>
                </a:lnTo>
                <a:lnTo>
                  <a:pt x="2841" y="2247"/>
                </a:lnTo>
                <a:lnTo>
                  <a:pt x="2837" y="2247"/>
                </a:lnTo>
                <a:lnTo>
                  <a:pt x="2836" y="2249"/>
                </a:lnTo>
                <a:lnTo>
                  <a:pt x="2834" y="2249"/>
                </a:lnTo>
                <a:lnTo>
                  <a:pt x="2832" y="2247"/>
                </a:lnTo>
                <a:lnTo>
                  <a:pt x="2832" y="2246"/>
                </a:lnTo>
                <a:lnTo>
                  <a:pt x="2830" y="2240"/>
                </a:lnTo>
                <a:lnTo>
                  <a:pt x="2829" y="2234"/>
                </a:lnTo>
                <a:lnTo>
                  <a:pt x="2832" y="2232"/>
                </a:lnTo>
                <a:lnTo>
                  <a:pt x="2834" y="2230"/>
                </a:lnTo>
                <a:lnTo>
                  <a:pt x="2834" y="2228"/>
                </a:lnTo>
                <a:lnTo>
                  <a:pt x="2830" y="2228"/>
                </a:lnTo>
                <a:lnTo>
                  <a:pt x="2829" y="2230"/>
                </a:lnTo>
                <a:lnTo>
                  <a:pt x="2829" y="2234"/>
                </a:lnTo>
                <a:lnTo>
                  <a:pt x="2822" y="2251"/>
                </a:lnTo>
                <a:lnTo>
                  <a:pt x="2818" y="2270"/>
                </a:lnTo>
                <a:lnTo>
                  <a:pt x="2818" y="2289"/>
                </a:lnTo>
                <a:lnTo>
                  <a:pt x="2820" y="2306"/>
                </a:lnTo>
                <a:lnTo>
                  <a:pt x="2825" y="2320"/>
                </a:lnTo>
                <a:lnTo>
                  <a:pt x="2832" y="2332"/>
                </a:lnTo>
                <a:lnTo>
                  <a:pt x="2841" y="2340"/>
                </a:lnTo>
                <a:lnTo>
                  <a:pt x="2849" y="2344"/>
                </a:lnTo>
                <a:lnTo>
                  <a:pt x="2856" y="2340"/>
                </a:lnTo>
                <a:lnTo>
                  <a:pt x="2863" y="2330"/>
                </a:lnTo>
                <a:lnTo>
                  <a:pt x="2868" y="2313"/>
                </a:lnTo>
                <a:lnTo>
                  <a:pt x="2872" y="2285"/>
                </a:lnTo>
                <a:lnTo>
                  <a:pt x="2879" y="2295"/>
                </a:lnTo>
                <a:lnTo>
                  <a:pt x="2884" y="2301"/>
                </a:lnTo>
                <a:lnTo>
                  <a:pt x="2891" y="2301"/>
                </a:lnTo>
                <a:lnTo>
                  <a:pt x="2898" y="2297"/>
                </a:lnTo>
                <a:lnTo>
                  <a:pt x="2908" y="2295"/>
                </a:lnTo>
                <a:lnTo>
                  <a:pt x="2923" y="2294"/>
                </a:lnTo>
                <a:lnTo>
                  <a:pt x="2932" y="2295"/>
                </a:lnTo>
                <a:lnTo>
                  <a:pt x="2944" y="2299"/>
                </a:lnTo>
                <a:lnTo>
                  <a:pt x="2954" y="2301"/>
                </a:lnTo>
                <a:lnTo>
                  <a:pt x="2958" y="2302"/>
                </a:lnTo>
                <a:lnTo>
                  <a:pt x="2972" y="2292"/>
                </a:lnTo>
                <a:lnTo>
                  <a:pt x="2980" y="2275"/>
                </a:lnTo>
                <a:lnTo>
                  <a:pt x="2985" y="2256"/>
                </a:lnTo>
                <a:lnTo>
                  <a:pt x="2991" y="2235"/>
                </a:lnTo>
                <a:lnTo>
                  <a:pt x="2992" y="2216"/>
                </a:lnTo>
                <a:lnTo>
                  <a:pt x="2996" y="2215"/>
                </a:lnTo>
                <a:lnTo>
                  <a:pt x="2998" y="2213"/>
                </a:lnTo>
                <a:lnTo>
                  <a:pt x="2998" y="2211"/>
                </a:lnTo>
                <a:lnTo>
                  <a:pt x="2994" y="2211"/>
                </a:lnTo>
                <a:lnTo>
                  <a:pt x="2992" y="2213"/>
                </a:lnTo>
                <a:lnTo>
                  <a:pt x="2992" y="2216"/>
                </a:lnTo>
                <a:lnTo>
                  <a:pt x="2985" y="2216"/>
                </a:lnTo>
                <a:lnTo>
                  <a:pt x="2982" y="2209"/>
                </a:lnTo>
                <a:lnTo>
                  <a:pt x="2982" y="2201"/>
                </a:lnTo>
                <a:lnTo>
                  <a:pt x="2985" y="2189"/>
                </a:lnTo>
                <a:lnTo>
                  <a:pt x="2989" y="2180"/>
                </a:lnTo>
                <a:lnTo>
                  <a:pt x="2991" y="2177"/>
                </a:lnTo>
                <a:lnTo>
                  <a:pt x="2991" y="2180"/>
                </a:lnTo>
                <a:lnTo>
                  <a:pt x="2996" y="2196"/>
                </a:lnTo>
                <a:lnTo>
                  <a:pt x="2999" y="2199"/>
                </a:lnTo>
                <a:lnTo>
                  <a:pt x="3003" y="2201"/>
                </a:lnTo>
                <a:lnTo>
                  <a:pt x="3006" y="2201"/>
                </a:lnTo>
                <a:lnTo>
                  <a:pt x="3010" y="2199"/>
                </a:lnTo>
                <a:lnTo>
                  <a:pt x="3015" y="2192"/>
                </a:lnTo>
                <a:lnTo>
                  <a:pt x="3018" y="2179"/>
                </a:lnTo>
                <a:lnTo>
                  <a:pt x="3023" y="2163"/>
                </a:lnTo>
                <a:lnTo>
                  <a:pt x="3032" y="2146"/>
                </a:lnTo>
                <a:lnTo>
                  <a:pt x="3044" y="2130"/>
                </a:lnTo>
                <a:lnTo>
                  <a:pt x="3053" y="2130"/>
                </a:lnTo>
                <a:lnTo>
                  <a:pt x="3056" y="2132"/>
                </a:lnTo>
                <a:lnTo>
                  <a:pt x="3060" y="2132"/>
                </a:lnTo>
                <a:lnTo>
                  <a:pt x="3063" y="2129"/>
                </a:lnTo>
                <a:lnTo>
                  <a:pt x="3063" y="2123"/>
                </a:lnTo>
                <a:lnTo>
                  <a:pt x="3065" y="2120"/>
                </a:lnTo>
                <a:lnTo>
                  <a:pt x="3065" y="2118"/>
                </a:lnTo>
                <a:lnTo>
                  <a:pt x="3066" y="2115"/>
                </a:lnTo>
                <a:lnTo>
                  <a:pt x="3070" y="2111"/>
                </a:lnTo>
                <a:lnTo>
                  <a:pt x="3073" y="2111"/>
                </a:lnTo>
                <a:lnTo>
                  <a:pt x="3079" y="2113"/>
                </a:lnTo>
                <a:lnTo>
                  <a:pt x="3079" y="2132"/>
                </a:lnTo>
                <a:lnTo>
                  <a:pt x="3073" y="2146"/>
                </a:lnTo>
                <a:lnTo>
                  <a:pt x="3060" y="2170"/>
                </a:lnTo>
                <a:lnTo>
                  <a:pt x="3054" y="2182"/>
                </a:lnTo>
                <a:lnTo>
                  <a:pt x="3053" y="2199"/>
                </a:lnTo>
                <a:lnTo>
                  <a:pt x="3041" y="2211"/>
                </a:lnTo>
                <a:lnTo>
                  <a:pt x="3032" y="2227"/>
                </a:lnTo>
                <a:lnTo>
                  <a:pt x="3030" y="2242"/>
                </a:lnTo>
                <a:lnTo>
                  <a:pt x="3030" y="2254"/>
                </a:lnTo>
                <a:lnTo>
                  <a:pt x="3035" y="2264"/>
                </a:lnTo>
                <a:lnTo>
                  <a:pt x="3044" y="2268"/>
                </a:lnTo>
                <a:lnTo>
                  <a:pt x="3048" y="2268"/>
                </a:lnTo>
                <a:lnTo>
                  <a:pt x="3051" y="2266"/>
                </a:lnTo>
                <a:lnTo>
                  <a:pt x="3053" y="2264"/>
                </a:lnTo>
                <a:lnTo>
                  <a:pt x="3053" y="2261"/>
                </a:lnTo>
                <a:lnTo>
                  <a:pt x="3051" y="2258"/>
                </a:lnTo>
                <a:lnTo>
                  <a:pt x="3051" y="2252"/>
                </a:lnTo>
                <a:lnTo>
                  <a:pt x="3048" y="2246"/>
                </a:lnTo>
                <a:lnTo>
                  <a:pt x="3044" y="2242"/>
                </a:lnTo>
                <a:lnTo>
                  <a:pt x="3049" y="2235"/>
                </a:lnTo>
                <a:lnTo>
                  <a:pt x="3063" y="2222"/>
                </a:lnTo>
                <a:lnTo>
                  <a:pt x="3066" y="2215"/>
                </a:lnTo>
                <a:lnTo>
                  <a:pt x="3061" y="2208"/>
                </a:lnTo>
                <a:lnTo>
                  <a:pt x="3066" y="2199"/>
                </a:lnTo>
                <a:lnTo>
                  <a:pt x="3070" y="2182"/>
                </a:lnTo>
                <a:lnTo>
                  <a:pt x="3075" y="2173"/>
                </a:lnTo>
                <a:lnTo>
                  <a:pt x="3087" y="2165"/>
                </a:lnTo>
                <a:lnTo>
                  <a:pt x="3087" y="2191"/>
                </a:lnTo>
                <a:lnTo>
                  <a:pt x="3084" y="2192"/>
                </a:lnTo>
                <a:lnTo>
                  <a:pt x="3082" y="2194"/>
                </a:lnTo>
                <a:lnTo>
                  <a:pt x="3082" y="2196"/>
                </a:lnTo>
                <a:lnTo>
                  <a:pt x="3085" y="2196"/>
                </a:lnTo>
                <a:lnTo>
                  <a:pt x="3087" y="2194"/>
                </a:lnTo>
                <a:lnTo>
                  <a:pt x="3087" y="2191"/>
                </a:lnTo>
                <a:lnTo>
                  <a:pt x="3096" y="2191"/>
                </a:lnTo>
                <a:lnTo>
                  <a:pt x="3103" y="2204"/>
                </a:lnTo>
                <a:lnTo>
                  <a:pt x="3101" y="2215"/>
                </a:lnTo>
                <a:lnTo>
                  <a:pt x="3096" y="2225"/>
                </a:lnTo>
                <a:lnTo>
                  <a:pt x="3085" y="2239"/>
                </a:lnTo>
                <a:lnTo>
                  <a:pt x="3087" y="2242"/>
                </a:lnTo>
                <a:lnTo>
                  <a:pt x="3096" y="2244"/>
                </a:lnTo>
                <a:lnTo>
                  <a:pt x="3108" y="2240"/>
                </a:lnTo>
                <a:lnTo>
                  <a:pt x="3122" y="2235"/>
                </a:lnTo>
                <a:lnTo>
                  <a:pt x="3135" y="2228"/>
                </a:lnTo>
                <a:lnTo>
                  <a:pt x="3151" y="2222"/>
                </a:lnTo>
                <a:lnTo>
                  <a:pt x="3178" y="2211"/>
                </a:lnTo>
                <a:lnTo>
                  <a:pt x="3196" y="2208"/>
                </a:lnTo>
                <a:lnTo>
                  <a:pt x="3211" y="2206"/>
                </a:lnTo>
                <a:lnTo>
                  <a:pt x="3225" y="2199"/>
                </a:lnTo>
                <a:lnTo>
                  <a:pt x="3227" y="2196"/>
                </a:lnTo>
                <a:lnTo>
                  <a:pt x="3232" y="2189"/>
                </a:lnTo>
                <a:lnTo>
                  <a:pt x="3242" y="2165"/>
                </a:lnTo>
                <a:lnTo>
                  <a:pt x="3251" y="2148"/>
                </a:lnTo>
                <a:lnTo>
                  <a:pt x="3249" y="2148"/>
                </a:lnTo>
                <a:lnTo>
                  <a:pt x="3247" y="2144"/>
                </a:lnTo>
                <a:lnTo>
                  <a:pt x="3246" y="2142"/>
                </a:lnTo>
                <a:lnTo>
                  <a:pt x="3244" y="2139"/>
                </a:lnTo>
                <a:lnTo>
                  <a:pt x="3242" y="2134"/>
                </a:lnTo>
                <a:lnTo>
                  <a:pt x="3242" y="2130"/>
                </a:lnTo>
                <a:lnTo>
                  <a:pt x="3249" y="2117"/>
                </a:lnTo>
                <a:lnTo>
                  <a:pt x="3259" y="2099"/>
                </a:lnTo>
                <a:lnTo>
                  <a:pt x="3268" y="2081"/>
                </a:lnTo>
                <a:lnTo>
                  <a:pt x="3273" y="2053"/>
                </a:lnTo>
                <a:lnTo>
                  <a:pt x="3277" y="2025"/>
                </a:lnTo>
                <a:lnTo>
                  <a:pt x="3280" y="2000"/>
                </a:lnTo>
                <a:lnTo>
                  <a:pt x="3285" y="1977"/>
                </a:lnTo>
                <a:lnTo>
                  <a:pt x="3287" y="1976"/>
                </a:lnTo>
                <a:lnTo>
                  <a:pt x="3289" y="1972"/>
                </a:lnTo>
                <a:lnTo>
                  <a:pt x="3292" y="1970"/>
                </a:lnTo>
                <a:lnTo>
                  <a:pt x="3296" y="1967"/>
                </a:lnTo>
                <a:lnTo>
                  <a:pt x="3299" y="1965"/>
                </a:lnTo>
                <a:lnTo>
                  <a:pt x="3301" y="1962"/>
                </a:lnTo>
                <a:lnTo>
                  <a:pt x="3302" y="1960"/>
                </a:lnTo>
                <a:lnTo>
                  <a:pt x="3302" y="1946"/>
                </a:lnTo>
                <a:lnTo>
                  <a:pt x="3301" y="1931"/>
                </a:lnTo>
                <a:lnTo>
                  <a:pt x="3302" y="1917"/>
                </a:lnTo>
                <a:lnTo>
                  <a:pt x="3311" y="1902"/>
                </a:lnTo>
                <a:lnTo>
                  <a:pt x="3325" y="1884"/>
                </a:lnTo>
                <a:lnTo>
                  <a:pt x="3337" y="1866"/>
                </a:lnTo>
                <a:lnTo>
                  <a:pt x="3337" y="1829"/>
                </a:lnTo>
                <a:lnTo>
                  <a:pt x="3339" y="1826"/>
                </a:lnTo>
                <a:lnTo>
                  <a:pt x="3342" y="1823"/>
                </a:lnTo>
                <a:lnTo>
                  <a:pt x="3346" y="1817"/>
                </a:lnTo>
                <a:lnTo>
                  <a:pt x="3347" y="1814"/>
                </a:lnTo>
                <a:lnTo>
                  <a:pt x="3351" y="1811"/>
                </a:lnTo>
                <a:lnTo>
                  <a:pt x="3352" y="1807"/>
                </a:lnTo>
                <a:lnTo>
                  <a:pt x="3354" y="1805"/>
                </a:lnTo>
                <a:lnTo>
                  <a:pt x="3358" y="1771"/>
                </a:lnTo>
                <a:lnTo>
                  <a:pt x="3359" y="1752"/>
                </a:lnTo>
                <a:lnTo>
                  <a:pt x="3363" y="1737"/>
                </a:lnTo>
                <a:lnTo>
                  <a:pt x="3363" y="1735"/>
                </a:lnTo>
                <a:lnTo>
                  <a:pt x="3364" y="1731"/>
                </a:lnTo>
                <a:lnTo>
                  <a:pt x="3371" y="1725"/>
                </a:lnTo>
                <a:lnTo>
                  <a:pt x="3373" y="1721"/>
                </a:lnTo>
                <a:lnTo>
                  <a:pt x="3377" y="1716"/>
                </a:lnTo>
                <a:lnTo>
                  <a:pt x="3378" y="1713"/>
                </a:lnTo>
                <a:lnTo>
                  <a:pt x="3380" y="1711"/>
                </a:lnTo>
                <a:lnTo>
                  <a:pt x="3380" y="1702"/>
                </a:lnTo>
                <a:lnTo>
                  <a:pt x="3378" y="1697"/>
                </a:lnTo>
                <a:lnTo>
                  <a:pt x="3377" y="1694"/>
                </a:lnTo>
                <a:lnTo>
                  <a:pt x="3371" y="1688"/>
                </a:lnTo>
                <a:lnTo>
                  <a:pt x="3371" y="1685"/>
                </a:lnTo>
                <a:lnTo>
                  <a:pt x="3373" y="1683"/>
                </a:lnTo>
                <a:lnTo>
                  <a:pt x="3373" y="1680"/>
                </a:lnTo>
                <a:lnTo>
                  <a:pt x="3375" y="1675"/>
                </a:lnTo>
                <a:lnTo>
                  <a:pt x="3377" y="1671"/>
                </a:lnTo>
                <a:lnTo>
                  <a:pt x="3378" y="1666"/>
                </a:lnTo>
                <a:lnTo>
                  <a:pt x="3378" y="1663"/>
                </a:lnTo>
                <a:lnTo>
                  <a:pt x="3380" y="1659"/>
                </a:lnTo>
                <a:lnTo>
                  <a:pt x="3385" y="1645"/>
                </a:lnTo>
                <a:lnTo>
                  <a:pt x="3392" y="1630"/>
                </a:lnTo>
                <a:lnTo>
                  <a:pt x="3397" y="1616"/>
                </a:lnTo>
                <a:lnTo>
                  <a:pt x="3409" y="1584"/>
                </a:lnTo>
                <a:lnTo>
                  <a:pt x="3421" y="1554"/>
                </a:lnTo>
                <a:lnTo>
                  <a:pt x="3432" y="1530"/>
                </a:lnTo>
                <a:lnTo>
                  <a:pt x="3433" y="1529"/>
                </a:lnTo>
                <a:lnTo>
                  <a:pt x="3439" y="1527"/>
                </a:lnTo>
                <a:lnTo>
                  <a:pt x="3442" y="1525"/>
                </a:lnTo>
                <a:lnTo>
                  <a:pt x="3447" y="1523"/>
                </a:lnTo>
                <a:lnTo>
                  <a:pt x="3449" y="1522"/>
                </a:lnTo>
                <a:lnTo>
                  <a:pt x="3451" y="1510"/>
                </a:lnTo>
                <a:lnTo>
                  <a:pt x="3452" y="1494"/>
                </a:lnTo>
                <a:lnTo>
                  <a:pt x="3458" y="1479"/>
                </a:lnTo>
                <a:lnTo>
                  <a:pt x="3466" y="1467"/>
                </a:lnTo>
                <a:lnTo>
                  <a:pt x="3475" y="1456"/>
                </a:lnTo>
                <a:lnTo>
                  <a:pt x="3483" y="1444"/>
                </a:lnTo>
                <a:lnTo>
                  <a:pt x="3487" y="1424"/>
                </a:lnTo>
                <a:lnTo>
                  <a:pt x="3489" y="1405"/>
                </a:lnTo>
                <a:lnTo>
                  <a:pt x="3492" y="1384"/>
                </a:lnTo>
                <a:lnTo>
                  <a:pt x="3499" y="1377"/>
                </a:lnTo>
                <a:lnTo>
                  <a:pt x="3502" y="1376"/>
                </a:lnTo>
                <a:lnTo>
                  <a:pt x="3506" y="1372"/>
                </a:lnTo>
                <a:lnTo>
                  <a:pt x="3507" y="1369"/>
                </a:lnTo>
                <a:lnTo>
                  <a:pt x="3509" y="1367"/>
                </a:lnTo>
                <a:lnTo>
                  <a:pt x="3514" y="1346"/>
                </a:lnTo>
                <a:lnTo>
                  <a:pt x="3514" y="1326"/>
                </a:lnTo>
                <a:lnTo>
                  <a:pt x="3518" y="1307"/>
                </a:lnTo>
                <a:lnTo>
                  <a:pt x="3525" y="1295"/>
                </a:lnTo>
                <a:lnTo>
                  <a:pt x="3535" y="1281"/>
                </a:lnTo>
                <a:lnTo>
                  <a:pt x="3544" y="1264"/>
                </a:lnTo>
                <a:lnTo>
                  <a:pt x="3545" y="1245"/>
                </a:lnTo>
                <a:lnTo>
                  <a:pt x="3547" y="1224"/>
                </a:lnTo>
                <a:lnTo>
                  <a:pt x="3552" y="1204"/>
                </a:lnTo>
                <a:lnTo>
                  <a:pt x="3559" y="1197"/>
                </a:lnTo>
                <a:lnTo>
                  <a:pt x="3563" y="1195"/>
                </a:lnTo>
                <a:lnTo>
                  <a:pt x="3566" y="1192"/>
                </a:lnTo>
                <a:lnTo>
                  <a:pt x="3568" y="1188"/>
                </a:lnTo>
                <a:lnTo>
                  <a:pt x="3569" y="1186"/>
                </a:lnTo>
                <a:lnTo>
                  <a:pt x="3575" y="1166"/>
                </a:lnTo>
                <a:lnTo>
                  <a:pt x="3582" y="1114"/>
                </a:lnTo>
                <a:lnTo>
                  <a:pt x="3587" y="1092"/>
                </a:lnTo>
                <a:lnTo>
                  <a:pt x="3588" y="1090"/>
                </a:lnTo>
                <a:lnTo>
                  <a:pt x="3590" y="1087"/>
                </a:lnTo>
                <a:lnTo>
                  <a:pt x="3594" y="1083"/>
                </a:lnTo>
                <a:lnTo>
                  <a:pt x="3601" y="1073"/>
                </a:lnTo>
                <a:lnTo>
                  <a:pt x="3604" y="1066"/>
                </a:lnTo>
                <a:lnTo>
                  <a:pt x="3604" y="1025"/>
                </a:lnTo>
                <a:lnTo>
                  <a:pt x="3611" y="997"/>
                </a:lnTo>
                <a:lnTo>
                  <a:pt x="3618" y="971"/>
                </a:lnTo>
                <a:lnTo>
                  <a:pt x="3626" y="949"/>
                </a:lnTo>
                <a:lnTo>
                  <a:pt x="3635" y="930"/>
                </a:lnTo>
                <a:lnTo>
                  <a:pt x="3642" y="918"/>
                </a:lnTo>
                <a:lnTo>
                  <a:pt x="3647" y="913"/>
                </a:lnTo>
                <a:lnTo>
                  <a:pt x="3647" y="916"/>
                </a:lnTo>
                <a:lnTo>
                  <a:pt x="3645" y="927"/>
                </a:lnTo>
                <a:lnTo>
                  <a:pt x="3645" y="939"/>
                </a:lnTo>
                <a:lnTo>
                  <a:pt x="3647" y="951"/>
                </a:lnTo>
                <a:lnTo>
                  <a:pt x="3647" y="956"/>
                </a:lnTo>
                <a:lnTo>
                  <a:pt x="3649" y="958"/>
                </a:lnTo>
                <a:lnTo>
                  <a:pt x="3656" y="958"/>
                </a:lnTo>
                <a:lnTo>
                  <a:pt x="3657" y="956"/>
                </a:lnTo>
                <a:lnTo>
                  <a:pt x="3664" y="952"/>
                </a:lnTo>
                <a:lnTo>
                  <a:pt x="3668" y="949"/>
                </a:lnTo>
                <a:lnTo>
                  <a:pt x="3669" y="949"/>
                </a:lnTo>
                <a:lnTo>
                  <a:pt x="3671" y="952"/>
                </a:lnTo>
                <a:lnTo>
                  <a:pt x="3671" y="965"/>
                </a:lnTo>
                <a:lnTo>
                  <a:pt x="3669" y="966"/>
                </a:lnTo>
                <a:lnTo>
                  <a:pt x="3668" y="966"/>
                </a:lnTo>
                <a:lnTo>
                  <a:pt x="3664" y="968"/>
                </a:lnTo>
                <a:lnTo>
                  <a:pt x="3661" y="966"/>
                </a:lnTo>
                <a:lnTo>
                  <a:pt x="3656" y="966"/>
                </a:lnTo>
                <a:lnTo>
                  <a:pt x="3652" y="968"/>
                </a:lnTo>
                <a:lnTo>
                  <a:pt x="3650" y="968"/>
                </a:lnTo>
                <a:lnTo>
                  <a:pt x="3647" y="975"/>
                </a:lnTo>
                <a:lnTo>
                  <a:pt x="3647" y="982"/>
                </a:lnTo>
                <a:lnTo>
                  <a:pt x="3650" y="983"/>
                </a:lnTo>
                <a:lnTo>
                  <a:pt x="3657" y="990"/>
                </a:lnTo>
                <a:lnTo>
                  <a:pt x="3657" y="995"/>
                </a:lnTo>
                <a:lnTo>
                  <a:pt x="3656" y="999"/>
                </a:lnTo>
                <a:lnTo>
                  <a:pt x="3650" y="999"/>
                </a:lnTo>
                <a:lnTo>
                  <a:pt x="3649" y="997"/>
                </a:lnTo>
                <a:lnTo>
                  <a:pt x="3645" y="995"/>
                </a:lnTo>
                <a:lnTo>
                  <a:pt x="3642" y="992"/>
                </a:lnTo>
                <a:lnTo>
                  <a:pt x="3635" y="989"/>
                </a:lnTo>
                <a:lnTo>
                  <a:pt x="3632" y="989"/>
                </a:lnTo>
                <a:lnTo>
                  <a:pt x="3630" y="990"/>
                </a:lnTo>
                <a:lnTo>
                  <a:pt x="3623" y="1001"/>
                </a:lnTo>
                <a:lnTo>
                  <a:pt x="3621" y="1016"/>
                </a:lnTo>
                <a:lnTo>
                  <a:pt x="3619" y="1038"/>
                </a:lnTo>
                <a:lnTo>
                  <a:pt x="3618" y="1063"/>
                </a:lnTo>
                <a:lnTo>
                  <a:pt x="3613" y="1092"/>
                </a:lnTo>
                <a:lnTo>
                  <a:pt x="3611" y="1093"/>
                </a:lnTo>
                <a:lnTo>
                  <a:pt x="3609" y="1097"/>
                </a:lnTo>
                <a:lnTo>
                  <a:pt x="3606" y="1099"/>
                </a:lnTo>
                <a:lnTo>
                  <a:pt x="3602" y="1102"/>
                </a:lnTo>
                <a:lnTo>
                  <a:pt x="3599" y="1104"/>
                </a:lnTo>
                <a:lnTo>
                  <a:pt x="3597" y="1107"/>
                </a:lnTo>
                <a:lnTo>
                  <a:pt x="3595" y="1109"/>
                </a:lnTo>
                <a:lnTo>
                  <a:pt x="3594" y="1123"/>
                </a:lnTo>
                <a:lnTo>
                  <a:pt x="3595" y="1138"/>
                </a:lnTo>
                <a:lnTo>
                  <a:pt x="3595" y="1152"/>
                </a:lnTo>
                <a:lnTo>
                  <a:pt x="3594" y="1154"/>
                </a:lnTo>
                <a:lnTo>
                  <a:pt x="3592" y="1157"/>
                </a:lnTo>
                <a:lnTo>
                  <a:pt x="3588" y="1159"/>
                </a:lnTo>
                <a:lnTo>
                  <a:pt x="3585" y="1162"/>
                </a:lnTo>
                <a:lnTo>
                  <a:pt x="3582" y="1164"/>
                </a:lnTo>
                <a:lnTo>
                  <a:pt x="3580" y="1167"/>
                </a:lnTo>
                <a:lnTo>
                  <a:pt x="3578" y="1169"/>
                </a:lnTo>
                <a:lnTo>
                  <a:pt x="3578" y="1174"/>
                </a:lnTo>
                <a:lnTo>
                  <a:pt x="3583" y="1190"/>
                </a:lnTo>
                <a:lnTo>
                  <a:pt x="3587" y="1193"/>
                </a:lnTo>
                <a:lnTo>
                  <a:pt x="3587" y="1195"/>
                </a:lnTo>
                <a:lnTo>
                  <a:pt x="3575" y="1207"/>
                </a:lnTo>
                <a:lnTo>
                  <a:pt x="3569" y="1210"/>
                </a:lnTo>
                <a:lnTo>
                  <a:pt x="3566" y="1216"/>
                </a:lnTo>
                <a:lnTo>
                  <a:pt x="3561" y="1221"/>
                </a:lnTo>
                <a:lnTo>
                  <a:pt x="3561" y="1231"/>
                </a:lnTo>
                <a:lnTo>
                  <a:pt x="3563" y="1241"/>
                </a:lnTo>
                <a:lnTo>
                  <a:pt x="3568" y="1250"/>
                </a:lnTo>
                <a:lnTo>
                  <a:pt x="3569" y="1255"/>
                </a:lnTo>
                <a:lnTo>
                  <a:pt x="3564" y="1264"/>
                </a:lnTo>
                <a:lnTo>
                  <a:pt x="3557" y="1272"/>
                </a:lnTo>
                <a:lnTo>
                  <a:pt x="3549" y="1279"/>
                </a:lnTo>
                <a:lnTo>
                  <a:pt x="3544" y="1290"/>
                </a:lnTo>
                <a:lnTo>
                  <a:pt x="3540" y="1308"/>
                </a:lnTo>
                <a:lnTo>
                  <a:pt x="3540" y="1322"/>
                </a:lnTo>
                <a:lnTo>
                  <a:pt x="3544" y="1333"/>
                </a:lnTo>
                <a:lnTo>
                  <a:pt x="3544" y="1341"/>
                </a:lnTo>
                <a:lnTo>
                  <a:pt x="3526" y="1341"/>
                </a:lnTo>
                <a:lnTo>
                  <a:pt x="3525" y="1350"/>
                </a:lnTo>
                <a:lnTo>
                  <a:pt x="3526" y="1358"/>
                </a:lnTo>
                <a:lnTo>
                  <a:pt x="3526" y="1376"/>
                </a:lnTo>
                <a:lnTo>
                  <a:pt x="3525" y="1377"/>
                </a:lnTo>
                <a:lnTo>
                  <a:pt x="3520" y="1379"/>
                </a:lnTo>
                <a:lnTo>
                  <a:pt x="3516" y="1381"/>
                </a:lnTo>
                <a:lnTo>
                  <a:pt x="3511" y="1382"/>
                </a:lnTo>
                <a:lnTo>
                  <a:pt x="3509" y="1384"/>
                </a:lnTo>
                <a:lnTo>
                  <a:pt x="3506" y="1400"/>
                </a:lnTo>
                <a:lnTo>
                  <a:pt x="3504" y="1418"/>
                </a:lnTo>
                <a:lnTo>
                  <a:pt x="3501" y="1436"/>
                </a:lnTo>
                <a:lnTo>
                  <a:pt x="3492" y="1451"/>
                </a:lnTo>
                <a:lnTo>
                  <a:pt x="3482" y="1465"/>
                </a:lnTo>
                <a:lnTo>
                  <a:pt x="3475" y="1479"/>
                </a:lnTo>
                <a:lnTo>
                  <a:pt x="3475" y="1513"/>
                </a:lnTo>
                <a:lnTo>
                  <a:pt x="3463" y="1525"/>
                </a:lnTo>
                <a:lnTo>
                  <a:pt x="3459" y="1527"/>
                </a:lnTo>
                <a:lnTo>
                  <a:pt x="3449" y="1547"/>
                </a:lnTo>
                <a:lnTo>
                  <a:pt x="3445" y="1563"/>
                </a:lnTo>
                <a:lnTo>
                  <a:pt x="3440" y="1573"/>
                </a:lnTo>
                <a:lnTo>
                  <a:pt x="3427" y="1592"/>
                </a:lnTo>
                <a:lnTo>
                  <a:pt x="3421" y="1613"/>
                </a:lnTo>
                <a:lnTo>
                  <a:pt x="3418" y="1635"/>
                </a:lnTo>
                <a:lnTo>
                  <a:pt x="3414" y="1659"/>
                </a:lnTo>
                <a:lnTo>
                  <a:pt x="3413" y="1661"/>
                </a:lnTo>
                <a:lnTo>
                  <a:pt x="3409" y="1661"/>
                </a:lnTo>
                <a:lnTo>
                  <a:pt x="3406" y="1663"/>
                </a:lnTo>
                <a:lnTo>
                  <a:pt x="3401" y="1664"/>
                </a:lnTo>
                <a:lnTo>
                  <a:pt x="3397" y="1668"/>
                </a:lnTo>
                <a:lnTo>
                  <a:pt x="3390" y="1697"/>
                </a:lnTo>
                <a:lnTo>
                  <a:pt x="3387" y="1728"/>
                </a:lnTo>
                <a:lnTo>
                  <a:pt x="3385" y="1757"/>
                </a:lnTo>
                <a:lnTo>
                  <a:pt x="3380" y="1788"/>
                </a:lnTo>
                <a:lnTo>
                  <a:pt x="3378" y="1790"/>
                </a:lnTo>
                <a:lnTo>
                  <a:pt x="3377" y="1793"/>
                </a:lnTo>
                <a:lnTo>
                  <a:pt x="3373" y="1799"/>
                </a:lnTo>
                <a:lnTo>
                  <a:pt x="3370" y="1802"/>
                </a:lnTo>
                <a:lnTo>
                  <a:pt x="3366" y="1807"/>
                </a:lnTo>
                <a:lnTo>
                  <a:pt x="3363" y="1814"/>
                </a:lnTo>
                <a:lnTo>
                  <a:pt x="3363" y="1857"/>
                </a:lnTo>
                <a:lnTo>
                  <a:pt x="3361" y="1859"/>
                </a:lnTo>
                <a:lnTo>
                  <a:pt x="3356" y="1860"/>
                </a:lnTo>
                <a:lnTo>
                  <a:pt x="3352" y="1862"/>
                </a:lnTo>
                <a:lnTo>
                  <a:pt x="3347" y="1864"/>
                </a:lnTo>
                <a:lnTo>
                  <a:pt x="3346" y="1866"/>
                </a:lnTo>
                <a:lnTo>
                  <a:pt x="3344" y="1876"/>
                </a:lnTo>
                <a:lnTo>
                  <a:pt x="3346" y="1888"/>
                </a:lnTo>
                <a:lnTo>
                  <a:pt x="3346" y="1900"/>
                </a:lnTo>
                <a:lnTo>
                  <a:pt x="3337" y="1910"/>
                </a:lnTo>
                <a:lnTo>
                  <a:pt x="3327" y="1922"/>
                </a:lnTo>
                <a:lnTo>
                  <a:pt x="3320" y="1934"/>
                </a:lnTo>
                <a:lnTo>
                  <a:pt x="3309" y="1969"/>
                </a:lnTo>
                <a:lnTo>
                  <a:pt x="3301" y="2005"/>
                </a:lnTo>
                <a:lnTo>
                  <a:pt x="3294" y="2039"/>
                </a:lnTo>
                <a:lnTo>
                  <a:pt x="3285" y="2072"/>
                </a:lnTo>
                <a:lnTo>
                  <a:pt x="3282" y="2074"/>
                </a:lnTo>
                <a:lnTo>
                  <a:pt x="3280" y="2075"/>
                </a:lnTo>
                <a:lnTo>
                  <a:pt x="3280" y="2077"/>
                </a:lnTo>
                <a:lnTo>
                  <a:pt x="3284" y="2077"/>
                </a:lnTo>
                <a:lnTo>
                  <a:pt x="3285" y="2075"/>
                </a:lnTo>
                <a:lnTo>
                  <a:pt x="3285" y="2072"/>
                </a:lnTo>
                <a:lnTo>
                  <a:pt x="3294" y="2070"/>
                </a:lnTo>
                <a:lnTo>
                  <a:pt x="3299" y="2067"/>
                </a:lnTo>
                <a:lnTo>
                  <a:pt x="3302" y="2065"/>
                </a:lnTo>
                <a:lnTo>
                  <a:pt x="3306" y="2058"/>
                </a:lnTo>
                <a:lnTo>
                  <a:pt x="3306" y="2051"/>
                </a:lnTo>
                <a:lnTo>
                  <a:pt x="3304" y="2050"/>
                </a:lnTo>
                <a:lnTo>
                  <a:pt x="3304" y="2048"/>
                </a:lnTo>
                <a:lnTo>
                  <a:pt x="3302" y="2046"/>
                </a:lnTo>
                <a:lnTo>
                  <a:pt x="3304" y="2044"/>
                </a:lnTo>
                <a:lnTo>
                  <a:pt x="3308" y="2043"/>
                </a:lnTo>
                <a:lnTo>
                  <a:pt x="3313" y="2041"/>
                </a:lnTo>
                <a:lnTo>
                  <a:pt x="3318" y="2041"/>
                </a:lnTo>
                <a:lnTo>
                  <a:pt x="3323" y="2039"/>
                </a:lnTo>
                <a:lnTo>
                  <a:pt x="3327" y="2039"/>
                </a:lnTo>
                <a:lnTo>
                  <a:pt x="3328" y="2038"/>
                </a:lnTo>
                <a:lnTo>
                  <a:pt x="3332" y="2025"/>
                </a:lnTo>
                <a:lnTo>
                  <a:pt x="3335" y="2010"/>
                </a:lnTo>
                <a:lnTo>
                  <a:pt x="3339" y="1993"/>
                </a:lnTo>
                <a:lnTo>
                  <a:pt x="3346" y="1977"/>
                </a:lnTo>
                <a:lnTo>
                  <a:pt x="3347" y="1976"/>
                </a:lnTo>
                <a:lnTo>
                  <a:pt x="3351" y="1976"/>
                </a:lnTo>
                <a:lnTo>
                  <a:pt x="3354" y="1977"/>
                </a:lnTo>
                <a:lnTo>
                  <a:pt x="3363" y="1977"/>
                </a:lnTo>
                <a:lnTo>
                  <a:pt x="3363" y="1969"/>
                </a:lnTo>
                <a:lnTo>
                  <a:pt x="3361" y="1965"/>
                </a:lnTo>
                <a:lnTo>
                  <a:pt x="3361" y="1962"/>
                </a:lnTo>
                <a:lnTo>
                  <a:pt x="3364" y="1958"/>
                </a:lnTo>
                <a:lnTo>
                  <a:pt x="3368" y="1958"/>
                </a:lnTo>
                <a:lnTo>
                  <a:pt x="3371" y="1960"/>
                </a:lnTo>
                <a:lnTo>
                  <a:pt x="3380" y="1960"/>
                </a:lnTo>
                <a:lnTo>
                  <a:pt x="3389" y="1943"/>
                </a:lnTo>
                <a:lnTo>
                  <a:pt x="3397" y="1936"/>
                </a:lnTo>
                <a:lnTo>
                  <a:pt x="3421" y="1919"/>
                </a:lnTo>
                <a:lnTo>
                  <a:pt x="3445" y="1905"/>
                </a:lnTo>
                <a:lnTo>
                  <a:pt x="3456" y="1900"/>
                </a:lnTo>
                <a:lnTo>
                  <a:pt x="3464" y="1898"/>
                </a:lnTo>
                <a:lnTo>
                  <a:pt x="3470" y="1898"/>
                </a:lnTo>
                <a:lnTo>
                  <a:pt x="3470" y="1903"/>
                </a:lnTo>
                <a:lnTo>
                  <a:pt x="3466" y="1912"/>
                </a:lnTo>
                <a:lnTo>
                  <a:pt x="3458" y="1926"/>
                </a:lnTo>
                <a:lnTo>
                  <a:pt x="3437" y="1948"/>
                </a:lnTo>
                <a:lnTo>
                  <a:pt x="3414" y="1972"/>
                </a:lnTo>
                <a:lnTo>
                  <a:pt x="3389" y="1995"/>
                </a:lnTo>
                <a:lnTo>
                  <a:pt x="3364" y="2015"/>
                </a:lnTo>
                <a:lnTo>
                  <a:pt x="3344" y="2036"/>
                </a:lnTo>
                <a:lnTo>
                  <a:pt x="3328" y="2055"/>
                </a:lnTo>
                <a:lnTo>
                  <a:pt x="3323" y="2062"/>
                </a:lnTo>
                <a:lnTo>
                  <a:pt x="3320" y="2067"/>
                </a:lnTo>
                <a:lnTo>
                  <a:pt x="3318" y="2072"/>
                </a:lnTo>
                <a:lnTo>
                  <a:pt x="3318" y="2077"/>
                </a:lnTo>
                <a:lnTo>
                  <a:pt x="3321" y="2081"/>
                </a:lnTo>
                <a:lnTo>
                  <a:pt x="3333" y="2081"/>
                </a:lnTo>
                <a:lnTo>
                  <a:pt x="3337" y="2079"/>
                </a:lnTo>
                <a:lnTo>
                  <a:pt x="3346" y="2079"/>
                </a:lnTo>
                <a:lnTo>
                  <a:pt x="3346" y="2081"/>
                </a:lnTo>
                <a:lnTo>
                  <a:pt x="3342" y="2087"/>
                </a:lnTo>
                <a:lnTo>
                  <a:pt x="3332" y="2093"/>
                </a:lnTo>
                <a:lnTo>
                  <a:pt x="3328" y="2096"/>
                </a:lnTo>
                <a:lnTo>
                  <a:pt x="3328" y="2106"/>
                </a:lnTo>
                <a:lnTo>
                  <a:pt x="3330" y="2110"/>
                </a:lnTo>
                <a:lnTo>
                  <a:pt x="3333" y="2113"/>
                </a:lnTo>
                <a:lnTo>
                  <a:pt x="3337" y="2120"/>
                </a:lnTo>
                <a:lnTo>
                  <a:pt x="3337" y="2122"/>
                </a:lnTo>
                <a:lnTo>
                  <a:pt x="3321" y="2122"/>
                </a:lnTo>
                <a:lnTo>
                  <a:pt x="3323" y="2129"/>
                </a:lnTo>
                <a:lnTo>
                  <a:pt x="3325" y="2139"/>
                </a:lnTo>
                <a:lnTo>
                  <a:pt x="3327" y="2151"/>
                </a:lnTo>
                <a:lnTo>
                  <a:pt x="3328" y="2160"/>
                </a:lnTo>
                <a:lnTo>
                  <a:pt x="3328" y="2165"/>
                </a:lnTo>
                <a:lnTo>
                  <a:pt x="3327" y="2166"/>
                </a:lnTo>
                <a:lnTo>
                  <a:pt x="3318" y="2166"/>
                </a:lnTo>
                <a:lnTo>
                  <a:pt x="3316" y="2168"/>
                </a:lnTo>
                <a:lnTo>
                  <a:pt x="3313" y="2168"/>
                </a:lnTo>
                <a:lnTo>
                  <a:pt x="3311" y="2170"/>
                </a:lnTo>
                <a:lnTo>
                  <a:pt x="3311" y="2173"/>
                </a:lnTo>
                <a:lnTo>
                  <a:pt x="3318" y="2182"/>
                </a:lnTo>
                <a:lnTo>
                  <a:pt x="3330" y="2191"/>
                </a:lnTo>
                <a:lnTo>
                  <a:pt x="3346" y="2201"/>
                </a:lnTo>
                <a:lnTo>
                  <a:pt x="3361" y="2208"/>
                </a:lnTo>
                <a:lnTo>
                  <a:pt x="3373" y="2213"/>
                </a:lnTo>
                <a:lnTo>
                  <a:pt x="3397" y="2225"/>
                </a:lnTo>
                <a:lnTo>
                  <a:pt x="3413" y="2228"/>
                </a:lnTo>
                <a:lnTo>
                  <a:pt x="3423" y="2234"/>
                </a:lnTo>
                <a:lnTo>
                  <a:pt x="3427" y="2237"/>
                </a:lnTo>
                <a:lnTo>
                  <a:pt x="3428" y="2237"/>
                </a:lnTo>
                <a:lnTo>
                  <a:pt x="3430" y="2239"/>
                </a:lnTo>
                <a:lnTo>
                  <a:pt x="3433" y="2239"/>
                </a:lnTo>
                <a:lnTo>
                  <a:pt x="3435" y="2240"/>
                </a:lnTo>
                <a:lnTo>
                  <a:pt x="3440" y="2242"/>
                </a:lnTo>
                <a:lnTo>
                  <a:pt x="3452" y="2249"/>
                </a:lnTo>
                <a:lnTo>
                  <a:pt x="3459" y="2254"/>
                </a:lnTo>
                <a:lnTo>
                  <a:pt x="3463" y="2254"/>
                </a:lnTo>
                <a:lnTo>
                  <a:pt x="3466" y="2249"/>
                </a:lnTo>
                <a:lnTo>
                  <a:pt x="3470" y="2239"/>
                </a:lnTo>
                <a:lnTo>
                  <a:pt x="3475" y="2225"/>
                </a:lnTo>
                <a:lnTo>
                  <a:pt x="3478" y="2218"/>
                </a:lnTo>
                <a:lnTo>
                  <a:pt x="3480" y="2211"/>
                </a:lnTo>
                <a:lnTo>
                  <a:pt x="3483" y="2204"/>
                </a:lnTo>
                <a:lnTo>
                  <a:pt x="3485" y="2204"/>
                </a:lnTo>
                <a:lnTo>
                  <a:pt x="3485" y="2206"/>
                </a:lnTo>
                <a:lnTo>
                  <a:pt x="3487" y="2209"/>
                </a:lnTo>
                <a:lnTo>
                  <a:pt x="3487" y="2216"/>
                </a:lnTo>
                <a:lnTo>
                  <a:pt x="3489" y="2222"/>
                </a:lnTo>
                <a:lnTo>
                  <a:pt x="3490" y="2228"/>
                </a:lnTo>
                <a:lnTo>
                  <a:pt x="3494" y="2239"/>
                </a:lnTo>
                <a:lnTo>
                  <a:pt x="3495" y="2242"/>
                </a:lnTo>
                <a:lnTo>
                  <a:pt x="3497" y="2242"/>
                </a:lnTo>
                <a:lnTo>
                  <a:pt x="3499" y="2239"/>
                </a:lnTo>
                <a:lnTo>
                  <a:pt x="3499" y="2222"/>
                </a:lnTo>
                <a:lnTo>
                  <a:pt x="3501" y="2216"/>
                </a:lnTo>
                <a:lnTo>
                  <a:pt x="3501" y="2208"/>
                </a:lnTo>
                <a:lnTo>
                  <a:pt x="3506" y="2192"/>
                </a:lnTo>
                <a:lnTo>
                  <a:pt x="3514" y="2180"/>
                </a:lnTo>
                <a:lnTo>
                  <a:pt x="3525" y="2166"/>
                </a:lnTo>
                <a:lnTo>
                  <a:pt x="3535" y="2148"/>
                </a:lnTo>
                <a:lnTo>
                  <a:pt x="3535" y="2113"/>
                </a:lnTo>
                <a:lnTo>
                  <a:pt x="3538" y="2110"/>
                </a:lnTo>
                <a:lnTo>
                  <a:pt x="3542" y="2108"/>
                </a:lnTo>
                <a:lnTo>
                  <a:pt x="3549" y="2101"/>
                </a:lnTo>
                <a:lnTo>
                  <a:pt x="3551" y="2098"/>
                </a:lnTo>
                <a:lnTo>
                  <a:pt x="3552" y="2096"/>
                </a:lnTo>
                <a:lnTo>
                  <a:pt x="3559" y="2065"/>
                </a:lnTo>
                <a:lnTo>
                  <a:pt x="3564" y="2036"/>
                </a:lnTo>
                <a:lnTo>
                  <a:pt x="3569" y="2012"/>
                </a:lnTo>
                <a:lnTo>
                  <a:pt x="3575" y="2001"/>
                </a:lnTo>
                <a:lnTo>
                  <a:pt x="3583" y="1989"/>
                </a:lnTo>
                <a:lnTo>
                  <a:pt x="3595" y="1977"/>
                </a:lnTo>
                <a:lnTo>
                  <a:pt x="3609" y="1933"/>
                </a:lnTo>
                <a:lnTo>
                  <a:pt x="3614" y="1912"/>
                </a:lnTo>
                <a:lnTo>
                  <a:pt x="3619" y="1895"/>
                </a:lnTo>
                <a:lnTo>
                  <a:pt x="3621" y="1883"/>
                </a:lnTo>
                <a:lnTo>
                  <a:pt x="3619" y="1867"/>
                </a:lnTo>
                <a:lnTo>
                  <a:pt x="3616" y="1852"/>
                </a:lnTo>
                <a:lnTo>
                  <a:pt x="3613" y="1835"/>
                </a:lnTo>
                <a:lnTo>
                  <a:pt x="3611" y="1819"/>
                </a:lnTo>
                <a:lnTo>
                  <a:pt x="3613" y="1805"/>
                </a:lnTo>
                <a:lnTo>
                  <a:pt x="3614" y="1805"/>
                </a:lnTo>
                <a:lnTo>
                  <a:pt x="3625" y="1800"/>
                </a:lnTo>
                <a:lnTo>
                  <a:pt x="3626" y="1799"/>
                </a:lnTo>
                <a:lnTo>
                  <a:pt x="3630" y="1797"/>
                </a:lnTo>
                <a:lnTo>
                  <a:pt x="3645" y="1776"/>
                </a:lnTo>
                <a:lnTo>
                  <a:pt x="3654" y="1756"/>
                </a:lnTo>
                <a:lnTo>
                  <a:pt x="3661" y="1735"/>
                </a:lnTo>
                <a:lnTo>
                  <a:pt x="3666" y="1713"/>
                </a:lnTo>
                <a:lnTo>
                  <a:pt x="3671" y="1685"/>
                </a:lnTo>
                <a:lnTo>
                  <a:pt x="3676" y="1670"/>
                </a:lnTo>
                <a:lnTo>
                  <a:pt x="3681" y="1652"/>
                </a:lnTo>
                <a:lnTo>
                  <a:pt x="3687" y="1639"/>
                </a:lnTo>
                <a:lnTo>
                  <a:pt x="3688" y="1625"/>
                </a:lnTo>
                <a:lnTo>
                  <a:pt x="3687" y="1611"/>
                </a:lnTo>
                <a:lnTo>
                  <a:pt x="3683" y="1597"/>
                </a:lnTo>
                <a:lnTo>
                  <a:pt x="3680" y="1585"/>
                </a:lnTo>
                <a:lnTo>
                  <a:pt x="3680" y="1573"/>
                </a:lnTo>
                <a:lnTo>
                  <a:pt x="3681" y="1572"/>
                </a:lnTo>
                <a:lnTo>
                  <a:pt x="3688" y="1572"/>
                </a:lnTo>
                <a:lnTo>
                  <a:pt x="3694" y="1573"/>
                </a:lnTo>
                <a:lnTo>
                  <a:pt x="3706" y="1573"/>
                </a:lnTo>
                <a:lnTo>
                  <a:pt x="3709" y="1566"/>
                </a:lnTo>
                <a:lnTo>
                  <a:pt x="3712" y="1546"/>
                </a:lnTo>
                <a:lnTo>
                  <a:pt x="3714" y="1539"/>
                </a:lnTo>
                <a:lnTo>
                  <a:pt x="3718" y="1535"/>
                </a:lnTo>
                <a:lnTo>
                  <a:pt x="3723" y="1534"/>
                </a:lnTo>
                <a:lnTo>
                  <a:pt x="3733" y="1527"/>
                </a:lnTo>
                <a:lnTo>
                  <a:pt x="3737" y="1525"/>
                </a:lnTo>
                <a:lnTo>
                  <a:pt x="3740" y="1522"/>
                </a:lnTo>
                <a:lnTo>
                  <a:pt x="3742" y="1517"/>
                </a:lnTo>
                <a:lnTo>
                  <a:pt x="3738" y="1510"/>
                </a:lnTo>
                <a:lnTo>
                  <a:pt x="3735" y="1504"/>
                </a:lnTo>
                <a:lnTo>
                  <a:pt x="3731" y="1498"/>
                </a:lnTo>
                <a:lnTo>
                  <a:pt x="3731" y="1496"/>
                </a:lnTo>
                <a:lnTo>
                  <a:pt x="3749" y="1496"/>
                </a:lnTo>
                <a:lnTo>
                  <a:pt x="3750" y="1494"/>
                </a:lnTo>
                <a:lnTo>
                  <a:pt x="3750" y="1491"/>
                </a:lnTo>
                <a:lnTo>
                  <a:pt x="3752" y="1486"/>
                </a:lnTo>
                <a:lnTo>
                  <a:pt x="3754" y="1482"/>
                </a:lnTo>
                <a:lnTo>
                  <a:pt x="3756" y="1477"/>
                </a:lnTo>
                <a:lnTo>
                  <a:pt x="3756" y="1474"/>
                </a:lnTo>
                <a:lnTo>
                  <a:pt x="3757" y="1472"/>
                </a:lnTo>
                <a:lnTo>
                  <a:pt x="3757" y="1470"/>
                </a:lnTo>
                <a:lnTo>
                  <a:pt x="3761" y="1446"/>
                </a:lnTo>
                <a:lnTo>
                  <a:pt x="3761" y="1382"/>
                </a:lnTo>
                <a:lnTo>
                  <a:pt x="3766" y="1367"/>
                </a:lnTo>
                <a:lnTo>
                  <a:pt x="3768" y="1365"/>
                </a:lnTo>
                <a:lnTo>
                  <a:pt x="3769" y="1365"/>
                </a:lnTo>
                <a:lnTo>
                  <a:pt x="3773" y="1363"/>
                </a:lnTo>
                <a:lnTo>
                  <a:pt x="3776" y="1363"/>
                </a:lnTo>
                <a:lnTo>
                  <a:pt x="3780" y="1362"/>
                </a:lnTo>
                <a:lnTo>
                  <a:pt x="3783" y="1358"/>
                </a:lnTo>
                <a:lnTo>
                  <a:pt x="3783" y="1350"/>
                </a:lnTo>
                <a:lnTo>
                  <a:pt x="3780" y="1341"/>
                </a:lnTo>
                <a:lnTo>
                  <a:pt x="3774" y="1333"/>
                </a:lnTo>
                <a:lnTo>
                  <a:pt x="3774" y="1324"/>
                </a:lnTo>
                <a:lnTo>
                  <a:pt x="3785" y="1314"/>
                </a:lnTo>
                <a:lnTo>
                  <a:pt x="3788" y="1312"/>
                </a:lnTo>
                <a:lnTo>
                  <a:pt x="3790" y="1308"/>
                </a:lnTo>
                <a:lnTo>
                  <a:pt x="3792" y="1307"/>
                </a:lnTo>
                <a:lnTo>
                  <a:pt x="3800" y="1295"/>
                </a:lnTo>
                <a:lnTo>
                  <a:pt x="3804" y="1288"/>
                </a:lnTo>
                <a:lnTo>
                  <a:pt x="3804" y="1283"/>
                </a:lnTo>
                <a:lnTo>
                  <a:pt x="3800" y="1279"/>
                </a:lnTo>
                <a:lnTo>
                  <a:pt x="3792" y="1272"/>
                </a:lnTo>
                <a:lnTo>
                  <a:pt x="3807" y="1269"/>
                </a:lnTo>
                <a:lnTo>
                  <a:pt x="3816" y="1265"/>
                </a:lnTo>
                <a:lnTo>
                  <a:pt x="3819" y="1259"/>
                </a:lnTo>
                <a:lnTo>
                  <a:pt x="3823" y="1241"/>
                </a:lnTo>
                <a:lnTo>
                  <a:pt x="3826" y="1229"/>
                </a:lnTo>
                <a:lnTo>
                  <a:pt x="3831" y="1224"/>
                </a:lnTo>
                <a:lnTo>
                  <a:pt x="3835" y="1222"/>
                </a:lnTo>
                <a:lnTo>
                  <a:pt x="3842" y="1216"/>
                </a:lnTo>
                <a:lnTo>
                  <a:pt x="3845" y="1209"/>
                </a:lnTo>
                <a:lnTo>
                  <a:pt x="3845" y="1205"/>
                </a:lnTo>
                <a:lnTo>
                  <a:pt x="3843" y="1202"/>
                </a:lnTo>
                <a:lnTo>
                  <a:pt x="3843" y="1195"/>
                </a:lnTo>
                <a:lnTo>
                  <a:pt x="3845" y="1193"/>
                </a:lnTo>
                <a:lnTo>
                  <a:pt x="3849" y="1193"/>
                </a:lnTo>
                <a:lnTo>
                  <a:pt x="3859" y="1188"/>
                </a:lnTo>
                <a:lnTo>
                  <a:pt x="3861" y="1186"/>
                </a:lnTo>
                <a:lnTo>
                  <a:pt x="3862" y="1183"/>
                </a:lnTo>
                <a:lnTo>
                  <a:pt x="3868" y="1167"/>
                </a:lnTo>
                <a:lnTo>
                  <a:pt x="3869" y="1164"/>
                </a:lnTo>
                <a:lnTo>
                  <a:pt x="3869" y="1161"/>
                </a:lnTo>
                <a:lnTo>
                  <a:pt x="3876" y="1143"/>
                </a:lnTo>
                <a:lnTo>
                  <a:pt x="3878" y="1126"/>
                </a:lnTo>
                <a:lnTo>
                  <a:pt x="3878" y="1112"/>
                </a:lnTo>
                <a:lnTo>
                  <a:pt x="3876" y="1102"/>
                </a:lnTo>
                <a:lnTo>
                  <a:pt x="3873" y="1092"/>
                </a:lnTo>
                <a:lnTo>
                  <a:pt x="3871" y="1083"/>
                </a:lnTo>
                <a:lnTo>
                  <a:pt x="3871" y="1080"/>
                </a:lnTo>
                <a:lnTo>
                  <a:pt x="3876" y="1080"/>
                </a:lnTo>
                <a:lnTo>
                  <a:pt x="3886" y="1083"/>
                </a:lnTo>
                <a:lnTo>
                  <a:pt x="3897" y="1088"/>
                </a:lnTo>
                <a:lnTo>
                  <a:pt x="3902" y="1088"/>
                </a:lnTo>
                <a:lnTo>
                  <a:pt x="3902" y="1083"/>
                </a:lnTo>
                <a:lnTo>
                  <a:pt x="3900" y="1078"/>
                </a:lnTo>
                <a:lnTo>
                  <a:pt x="3897" y="1071"/>
                </a:lnTo>
                <a:lnTo>
                  <a:pt x="3895" y="1063"/>
                </a:lnTo>
                <a:lnTo>
                  <a:pt x="3893" y="1056"/>
                </a:lnTo>
                <a:lnTo>
                  <a:pt x="3895" y="1051"/>
                </a:lnTo>
                <a:lnTo>
                  <a:pt x="3902" y="1049"/>
                </a:lnTo>
                <a:lnTo>
                  <a:pt x="3912" y="1049"/>
                </a:lnTo>
                <a:lnTo>
                  <a:pt x="3923" y="1051"/>
                </a:lnTo>
                <a:lnTo>
                  <a:pt x="3930" y="1051"/>
                </a:lnTo>
                <a:lnTo>
                  <a:pt x="3935" y="1044"/>
                </a:lnTo>
                <a:lnTo>
                  <a:pt x="3935" y="1025"/>
                </a:lnTo>
                <a:lnTo>
                  <a:pt x="3938" y="1016"/>
                </a:lnTo>
                <a:lnTo>
                  <a:pt x="3940" y="1014"/>
                </a:lnTo>
                <a:lnTo>
                  <a:pt x="3947" y="1011"/>
                </a:lnTo>
                <a:lnTo>
                  <a:pt x="3950" y="1011"/>
                </a:lnTo>
                <a:lnTo>
                  <a:pt x="3954" y="1009"/>
                </a:lnTo>
                <a:lnTo>
                  <a:pt x="3955" y="1008"/>
                </a:lnTo>
                <a:lnTo>
                  <a:pt x="3959" y="1001"/>
                </a:lnTo>
                <a:lnTo>
                  <a:pt x="3966" y="990"/>
                </a:lnTo>
                <a:lnTo>
                  <a:pt x="3974" y="978"/>
                </a:lnTo>
                <a:lnTo>
                  <a:pt x="3983" y="968"/>
                </a:lnTo>
                <a:lnTo>
                  <a:pt x="3992" y="963"/>
                </a:lnTo>
                <a:lnTo>
                  <a:pt x="3998" y="965"/>
                </a:lnTo>
                <a:lnTo>
                  <a:pt x="4004" y="973"/>
                </a:lnTo>
                <a:lnTo>
                  <a:pt x="4002" y="983"/>
                </a:lnTo>
                <a:lnTo>
                  <a:pt x="3998" y="994"/>
                </a:lnTo>
                <a:lnTo>
                  <a:pt x="3993" y="1004"/>
                </a:lnTo>
                <a:lnTo>
                  <a:pt x="3986" y="1011"/>
                </a:lnTo>
                <a:lnTo>
                  <a:pt x="3983" y="1016"/>
                </a:lnTo>
                <a:lnTo>
                  <a:pt x="3981" y="1016"/>
                </a:lnTo>
                <a:lnTo>
                  <a:pt x="3980" y="1020"/>
                </a:lnTo>
                <a:lnTo>
                  <a:pt x="3981" y="1025"/>
                </a:lnTo>
                <a:lnTo>
                  <a:pt x="3981" y="1033"/>
                </a:lnTo>
                <a:lnTo>
                  <a:pt x="3983" y="1038"/>
                </a:lnTo>
                <a:lnTo>
                  <a:pt x="3981" y="1042"/>
                </a:lnTo>
                <a:lnTo>
                  <a:pt x="3980" y="1042"/>
                </a:lnTo>
                <a:lnTo>
                  <a:pt x="3976" y="1044"/>
                </a:lnTo>
                <a:lnTo>
                  <a:pt x="3966" y="1047"/>
                </a:lnTo>
                <a:lnTo>
                  <a:pt x="3962" y="1047"/>
                </a:lnTo>
                <a:lnTo>
                  <a:pt x="3957" y="1049"/>
                </a:lnTo>
                <a:lnTo>
                  <a:pt x="3955" y="1051"/>
                </a:lnTo>
                <a:lnTo>
                  <a:pt x="3948" y="1061"/>
                </a:lnTo>
                <a:lnTo>
                  <a:pt x="3947" y="1071"/>
                </a:lnTo>
                <a:lnTo>
                  <a:pt x="3948" y="1080"/>
                </a:lnTo>
                <a:lnTo>
                  <a:pt x="3948" y="1090"/>
                </a:lnTo>
                <a:lnTo>
                  <a:pt x="3947" y="1100"/>
                </a:lnTo>
                <a:lnTo>
                  <a:pt x="3943" y="1102"/>
                </a:lnTo>
                <a:lnTo>
                  <a:pt x="3942" y="1106"/>
                </a:lnTo>
                <a:lnTo>
                  <a:pt x="3943" y="1107"/>
                </a:lnTo>
                <a:lnTo>
                  <a:pt x="3945" y="1107"/>
                </a:lnTo>
                <a:lnTo>
                  <a:pt x="3945" y="1106"/>
                </a:lnTo>
                <a:lnTo>
                  <a:pt x="3947" y="1104"/>
                </a:lnTo>
                <a:lnTo>
                  <a:pt x="3947" y="1100"/>
                </a:lnTo>
                <a:lnTo>
                  <a:pt x="3948" y="1100"/>
                </a:lnTo>
                <a:lnTo>
                  <a:pt x="3962" y="1087"/>
                </a:lnTo>
                <a:lnTo>
                  <a:pt x="3964" y="1087"/>
                </a:lnTo>
                <a:lnTo>
                  <a:pt x="3964" y="1092"/>
                </a:lnTo>
                <a:lnTo>
                  <a:pt x="3962" y="1099"/>
                </a:lnTo>
                <a:lnTo>
                  <a:pt x="3957" y="1111"/>
                </a:lnTo>
                <a:lnTo>
                  <a:pt x="3950" y="1124"/>
                </a:lnTo>
                <a:lnTo>
                  <a:pt x="3942" y="1136"/>
                </a:lnTo>
                <a:lnTo>
                  <a:pt x="3935" y="1147"/>
                </a:lnTo>
                <a:lnTo>
                  <a:pt x="3930" y="1152"/>
                </a:lnTo>
                <a:lnTo>
                  <a:pt x="3916" y="1162"/>
                </a:lnTo>
                <a:lnTo>
                  <a:pt x="3911" y="1164"/>
                </a:lnTo>
                <a:lnTo>
                  <a:pt x="3905" y="1164"/>
                </a:lnTo>
                <a:lnTo>
                  <a:pt x="3907" y="1166"/>
                </a:lnTo>
                <a:lnTo>
                  <a:pt x="3912" y="1169"/>
                </a:lnTo>
                <a:lnTo>
                  <a:pt x="3914" y="1171"/>
                </a:lnTo>
                <a:lnTo>
                  <a:pt x="3914" y="1174"/>
                </a:lnTo>
                <a:lnTo>
                  <a:pt x="3912" y="1178"/>
                </a:lnTo>
                <a:lnTo>
                  <a:pt x="3912" y="1186"/>
                </a:lnTo>
                <a:lnTo>
                  <a:pt x="3919" y="1198"/>
                </a:lnTo>
                <a:lnTo>
                  <a:pt x="3923" y="1207"/>
                </a:lnTo>
                <a:lnTo>
                  <a:pt x="3928" y="1209"/>
                </a:lnTo>
                <a:lnTo>
                  <a:pt x="3935" y="1209"/>
                </a:lnTo>
                <a:lnTo>
                  <a:pt x="3947" y="1204"/>
                </a:lnTo>
                <a:lnTo>
                  <a:pt x="3952" y="1202"/>
                </a:lnTo>
                <a:lnTo>
                  <a:pt x="3957" y="1202"/>
                </a:lnTo>
                <a:lnTo>
                  <a:pt x="3954" y="1205"/>
                </a:lnTo>
                <a:lnTo>
                  <a:pt x="3952" y="1209"/>
                </a:lnTo>
                <a:lnTo>
                  <a:pt x="3950" y="1210"/>
                </a:lnTo>
                <a:lnTo>
                  <a:pt x="3947" y="1217"/>
                </a:lnTo>
                <a:lnTo>
                  <a:pt x="3947" y="1222"/>
                </a:lnTo>
                <a:lnTo>
                  <a:pt x="3954" y="1229"/>
                </a:lnTo>
                <a:lnTo>
                  <a:pt x="3954" y="1233"/>
                </a:lnTo>
                <a:lnTo>
                  <a:pt x="3950" y="1234"/>
                </a:lnTo>
                <a:lnTo>
                  <a:pt x="3947" y="1238"/>
                </a:lnTo>
                <a:lnTo>
                  <a:pt x="3938" y="1241"/>
                </a:lnTo>
                <a:lnTo>
                  <a:pt x="3914" y="1238"/>
                </a:lnTo>
                <a:lnTo>
                  <a:pt x="3904" y="1238"/>
                </a:lnTo>
                <a:lnTo>
                  <a:pt x="3892" y="1241"/>
                </a:lnTo>
                <a:lnTo>
                  <a:pt x="3885" y="1247"/>
                </a:lnTo>
                <a:lnTo>
                  <a:pt x="3885" y="1260"/>
                </a:lnTo>
                <a:lnTo>
                  <a:pt x="3886" y="1265"/>
                </a:lnTo>
                <a:lnTo>
                  <a:pt x="3886" y="1283"/>
                </a:lnTo>
                <a:lnTo>
                  <a:pt x="3888" y="1283"/>
                </a:lnTo>
                <a:lnTo>
                  <a:pt x="3890" y="1281"/>
                </a:lnTo>
                <a:lnTo>
                  <a:pt x="3900" y="1276"/>
                </a:lnTo>
                <a:lnTo>
                  <a:pt x="3909" y="1267"/>
                </a:lnTo>
                <a:lnTo>
                  <a:pt x="3912" y="1260"/>
                </a:lnTo>
                <a:lnTo>
                  <a:pt x="3914" y="1259"/>
                </a:lnTo>
                <a:lnTo>
                  <a:pt x="3916" y="1259"/>
                </a:lnTo>
                <a:lnTo>
                  <a:pt x="3919" y="1260"/>
                </a:lnTo>
                <a:lnTo>
                  <a:pt x="3921" y="1264"/>
                </a:lnTo>
                <a:lnTo>
                  <a:pt x="3924" y="1279"/>
                </a:lnTo>
                <a:lnTo>
                  <a:pt x="3921" y="1295"/>
                </a:lnTo>
                <a:lnTo>
                  <a:pt x="3911" y="1307"/>
                </a:lnTo>
                <a:lnTo>
                  <a:pt x="3883" y="1327"/>
                </a:lnTo>
                <a:lnTo>
                  <a:pt x="3868" y="1336"/>
                </a:lnTo>
                <a:lnTo>
                  <a:pt x="3857" y="1343"/>
                </a:lnTo>
                <a:lnTo>
                  <a:pt x="3852" y="1350"/>
                </a:lnTo>
                <a:lnTo>
                  <a:pt x="3852" y="1357"/>
                </a:lnTo>
                <a:lnTo>
                  <a:pt x="3854" y="1372"/>
                </a:lnTo>
                <a:lnTo>
                  <a:pt x="3857" y="1389"/>
                </a:lnTo>
                <a:lnTo>
                  <a:pt x="3859" y="1408"/>
                </a:lnTo>
                <a:lnTo>
                  <a:pt x="3861" y="1422"/>
                </a:lnTo>
                <a:lnTo>
                  <a:pt x="3861" y="1427"/>
                </a:lnTo>
                <a:lnTo>
                  <a:pt x="3862" y="1429"/>
                </a:lnTo>
                <a:lnTo>
                  <a:pt x="3883" y="1429"/>
                </a:lnTo>
                <a:lnTo>
                  <a:pt x="3886" y="1431"/>
                </a:lnTo>
                <a:lnTo>
                  <a:pt x="3886" y="1436"/>
                </a:lnTo>
                <a:lnTo>
                  <a:pt x="3881" y="1441"/>
                </a:lnTo>
                <a:lnTo>
                  <a:pt x="3869" y="1446"/>
                </a:lnTo>
                <a:lnTo>
                  <a:pt x="3857" y="1449"/>
                </a:lnTo>
                <a:lnTo>
                  <a:pt x="3845" y="1451"/>
                </a:lnTo>
                <a:lnTo>
                  <a:pt x="3837" y="1453"/>
                </a:lnTo>
                <a:lnTo>
                  <a:pt x="3835" y="1453"/>
                </a:lnTo>
                <a:lnTo>
                  <a:pt x="3838" y="1437"/>
                </a:lnTo>
                <a:lnTo>
                  <a:pt x="3840" y="1422"/>
                </a:lnTo>
                <a:lnTo>
                  <a:pt x="3840" y="1408"/>
                </a:lnTo>
                <a:lnTo>
                  <a:pt x="3837" y="1398"/>
                </a:lnTo>
                <a:lnTo>
                  <a:pt x="3830" y="1391"/>
                </a:lnTo>
                <a:lnTo>
                  <a:pt x="3821" y="1389"/>
                </a:lnTo>
                <a:lnTo>
                  <a:pt x="3809" y="1393"/>
                </a:lnTo>
                <a:lnTo>
                  <a:pt x="3807" y="1394"/>
                </a:lnTo>
                <a:lnTo>
                  <a:pt x="3809" y="1396"/>
                </a:lnTo>
                <a:lnTo>
                  <a:pt x="3816" y="1400"/>
                </a:lnTo>
                <a:lnTo>
                  <a:pt x="3819" y="1400"/>
                </a:lnTo>
                <a:lnTo>
                  <a:pt x="3823" y="1401"/>
                </a:lnTo>
                <a:lnTo>
                  <a:pt x="3826" y="1401"/>
                </a:lnTo>
                <a:lnTo>
                  <a:pt x="3826" y="1403"/>
                </a:lnTo>
                <a:lnTo>
                  <a:pt x="3824" y="1412"/>
                </a:lnTo>
                <a:lnTo>
                  <a:pt x="3823" y="1424"/>
                </a:lnTo>
                <a:lnTo>
                  <a:pt x="3824" y="1436"/>
                </a:lnTo>
                <a:lnTo>
                  <a:pt x="3828" y="1446"/>
                </a:lnTo>
                <a:lnTo>
                  <a:pt x="3835" y="1453"/>
                </a:lnTo>
                <a:lnTo>
                  <a:pt x="3826" y="1470"/>
                </a:lnTo>
                <a:lnTo>
                  <a:pt x="3819" y="1479"/>
                </a:lnTo>
                <a:lnTo>
                  <a:pt x="3811" y="1486"/>
                </a:lnTo>
                <a:lnTo>
                  <a:pt x="3804" y="1492"/>
                </a:lnTo>
                <a:lnTo>
                  <a:pt x="3799" y="1503"/>
                </a:lnTo>
                <a:lnTo>
                  <a:pt x="3792" y="1522"/>
                </a:lnTo>
                <a:lnTo>
                  <a:pt x="3792" y="1527"/>
                </a:lnTo>
                <a:lnTo>
                  <a:pt x="3793" y="1537"/>
                </a:lnTo>
                <a:lnTo>
                  <a:pt x="3795" y="1551"/>
                </a:lnTo>
                <a:lnTo>
                  <a:pt x="3797" y="1566"/>
                </a:lnTo>
                <a:lnTo>
                  <a:pt x="3799" y="1584"/>
                </a:lnTo>
                <a:lnTo>
                  <a:pt x="3800" y="1599"/>
                </a:lnTo>
                <a:lnTo>
                  <a:pt x="3800" y="1611"/>
                </a:lnTo>
                <a:lnTo>
                  <a:pt x="3799" y="1620"/>
                </a:lnTo>
                <a:lnTo>
                  <a:pt x="3797" y="1623"/>
                </a:lnTo>
                <a:lnTo>
                  <a:pt x="3792" y="1620"/>
                </a:lnTo>
                <a:lnTo>
                  <a:pt x="3783" y="1608"/>
                </a:lnTo>
                <a:lnTo>
                  <a:pt x="3778" y="1594"/>
                </a:lnTo>
                <a:lnTo>
                  <a:pt x="3778" y="1563"/>
                </a:lnTo>
                <a:lnTo>
                  <a:pt x="3780" y="1547"/>
                </a:lnTo>
                <a:lnTo>
                  <a:pt x="3780" y="1523"/>
                </a:lnTo>
                <a:lnTo>
                  <a:pt x="3774" y="1517"/>
                </a:lnTo>
                <a:lnTo>
                  <a:pt x="3766" y="1513"/>
                </a:lnTo>
                <a:lnTo>
                  <a:pt x="3766" y="1556"/>
                </a:lnTo>
                <a:lnTo>
                  <a:pt x="3764" y="1558"/>
                </a:lnTo>
                <a:lnTo>
                  <a:pt x="3757" y="1561"/>
                </a:lnTo>
                <a:lnTo>
                  <a:pt x="3747" y="1561"/>
                </a:lnTo>
                <a:lnTo>
                  <a:pt x="3740" y="1565"/>
                </a:lnTo>
                <a:lnTo>
                  <a:pt x="3740" y="1582"/>
                </a:lnTo>
                <a:lnTo>
                  <a:pt x="3737" y="1585"/>
                </a:lnTo>
                <a:lnTo>
                  <a:pt x="3733" y="1585"/>
                </a:lnTo>
                <a:lnTo>
                  <a:pt x="3728" y="1587"/>
                </a:lnTo>
                <a:lnTo>
                  <a:pt x="3725" y="1589"/>
                </a:lnTo>
                <a:lnTo>
                  <a:pt x="3723" y="1590"/>
                </a:lnTo>
                <a:lnTo>
                  <a:pt x="3723" y="1625"/>
                </a:lnTo>
                <a:lnTo>
                  <a:pt x="3716" y="1647"/>
                </a:lnTo>
                <a:lnTo>
                  <a:pt x="3707" y="1668"/>
                </a:lnTo>
                <a:lnTo>
                  <a:pt x="3702" y="1690"/>
                </a:lnTo>
                <a:lnTo>
                  <a:pt x="3706" y="1711"/>
                </a:lnTo>
                <a:lnTo>
                  <a:pt x="3706" y="1707"/>
                </a:lnTo>
                <a:lnTo>
                  <a:pt x="3707" y="1706"/>
                </a:lnTo>
                <a:lnTo>
                  <a:pt x="3714" y="1706"/>
                </a:lnTo>
                <a:lnTo>
                  <a:pt x="3714" y="1711"/>
                </a:lnTo>
                <a:lnTo>
                  <a:pt x="3712" y="1716"/>
                </a:lnTo>
                <a:lnTo>
                  <a:pt x="3711" y="1719"/>
                </a:lnTo>
                <a:lnTo>
                  <a:pt x="3707" y="1721"/>
                </a:lnTo>
                <a:lnTo>
                  <a:pt x="3706" y="1721"/>
                </a:lnTo>
                <a:lnTo>
                  <a:pt x="3702" y="1723"/>
                </a:lnTo>
                <a:lnTo>
                  <a:pt x="3695" y="1723"/>
                </a:lnTo>
                <a:lnTo>
                  <a:pt x="3692" y="1725"/>
                </a:lnTo>
                <a:lnTo>
                  <a:pt x="3688" y="1728"/>
                </a:lnTo>
                <a:lnTo>
                  <a:pt x="3687" y="1731"/>
                </a:lnTo>
                <a:lnTo>
                  <a:pt x="3688" y="1735"/>
                </a:lnTo>
                <a:lnTo>
                  <a:pt x="3688" y="1745"/>
                </a:lnTo>
                <a:lnTo>
                  <a:pt x="3690" y="1750"/>
                </a:lnTo>
                <a:lnTo>
                  <a:pt x="3688" y="1754"/>
                </a:lnTo>
                <a:lnTo>
                  <a:pt x="3685" y="1757"/>
                </a:lnTo>
                <a:lnTo>
                  <a:pt x="3681" y="1757"/>
                </a:lnTo>
                <a:lnTo>
                  <a:pt x="3676" y="1759"/>
                </a:lnTo>
                <a:lnTo>
                  <a:pt x="3673" y="1761"/>
                </a:lnTo>
                <a:lnTo>
                  <a:pt x="3671" y="1762"/>
                </a:lnTo>
                <a:lnTo>
                  <a:pt x="3668" y="1774"/>
                </a:lnTo>
                <a:lnTo>
                  <a:pt x="3666" y="1790"/>
                </a:lnTo>
                <a:lnTo>
                  <a:pt x="3663" y="1805"/>
                </a:lnTo>
                <a:lnTo>
                  <a:pt x="3657" y="1828"/>
                </a:lnTo>
                <a:lnTo>
                  <a:pt x="3656" y="1841"/>
                </a:lnTo>
                <a:lnTo>
                  <a:pt x="3656" y="1850"/>
                </a:lnTo>
                <a:lnTo>
                  <a:pt x="3661" y="1855"/>
                </a:lnTo>
                <a:lnTo>
                  <a:pt x="3668" y="1860"/>
                </a:lnTo>
                <a:lnTo>
                  <a:pt x="3680" y="1866"/>
                </a:lnTo>
                <a:lnTo>
                  <a:pt x="3688" y="1869"/>
                </a:lnTo>
                <a:lnTo>
                  <a:pt x="3699" y="1876"/>
                </a:lnTo>
                <a:lnTo>
                  <a:pt x="3700" y="1878"/>
                </a:lnTo>
                <a:lnTo>
                  <a:pt x="3700" y="1879"/>
                </a:lnTo>
                <a:lnTo>
                  <a:pt x="3699" y="1879"/>
                </a:lnTo>
                <a:lnTo>
                  <a:pt x="3697" y="1881"/>
                </a:lnTo>
                <a:lnTo>
                  <a:pt x="3683" y="1881"/>
                </a:lnTo>
                <a:lnTo>
                  <a:pt x="3678" y="1879"/>
                </a:lnTo>
                <a:lnTo>
                  <a:pt x="3673" y="1879"/>
                </a:lnTo>
                <a:lnTo>
                  <a:pt x="3666" y="1878"/>
                </a:lnTo>
                <a:lnTo>
                  <a:pt x="3656" y="1874"/>
                </a:lnTo>
                <a:lnTo>
                  <a:pt x="3654" y="1871"/>
                </a:lnTo>
                <a:lnTo>
                  <a:pt x="3650" y="1869"/>
                </a:lnTo>
                <a:lnTo>
                  <a:pt x="3649" y="1867"/>
                </a:lnTo>
                <a:lnTo>
                  <a:pt x="3649" y="1872"/>
                </a:lnTo>
                <a:lnTo>
                  <a:pt x="3652" y="1874"/>
                </a:lnTo>
                <a:lnTo>
                  <a:pt x="3656" y="1874"/>
                </a:lnTo>
                <a:lnTo>
                  <a:pt x="3645" y="1883"/>
                </a:lnTo>
                <a:lnTo>
                  <a:pt x="3637" y="1895"/>
                </a:lnTo>
                <a:lnTo>
                  <a:pt x="3632" y="1909"/>
                </a:lnTo>
                <a:lnTo>
                  <a:pt x="3632" y="1922"/>
                </a:lnTo>
                <a:lnTo>
                  <a:pt x="3638" y="1934"/>
                </a:lnTo>
                <a:lnTo>
                  <a:pt x="3635" y="1936"/>
                </a:lnTo>
                <a:lnTo>
                  <a:pt x="3632" y="1940"/>
                </a:lnTo>
                <a:lnTo>
                  <a:pt x="3637" y="1940"/>
                </a:lnTo>
                <a:lnTo>
                  <a:pt x="3638" y="1938"/>
                </a:lnTo>
                <a:lnTo>
                  <a:pt x="3638" y="1934"/>
                </a:lnTo>
                <a:lnTo>
                  <a:pt x="3645" y="1927"/>
                </a:lnTo>
                <a:lnTo>
                  <a:pt x="3654" y="1921"/>
                </a:lnTo>
                <a:lnTo>
                  <a:pt x="3664" y="1915"/>
                </a:lnTo>
                <a:lnTo>
                  <a:pt x="3675" y="1912"/>
                </a:lnTo>
                <a:lnTo>
                  <a:pt x="3685" y="1910"/>
                </a:lnTo>
                <a:lnTo>
                  <a:pt x="3690" y="1910"/>
                </a:lnTo>
                <a:lnTo>
                  <a:pt x="3694" y="1915"/>
                </a:lnTo>
                <a:lnTo>
                  <a:pt x="3690" y="1922"/>
                </a:lnTo>
                <a:lnTo>
                  <a:pt x="3680" y="1934"/>
                </a:lnTo>
                <a:lnTo>
                  <a:pt x="3666" y="1946"/>
                </a:lnTo>
                <a:lnTo>
                  <a:pt x="3654" y="1955"/>
                </a:lnTo>
                <a:lnTo>
                  <a:pt x="3642" y="1958"/>
                </a:lnTo>
                <a:lnTo>
                  <a:pt x="3635" y="1962"/>
                </a:lnTo>
                <a:lnTo>
                  <a:pt x="3630" y="1969"/>
                </a:lnTo>
                <a:lnTo>
                  <a:pt x="3630" y="1977"/>
                </a:lnTo>
                <a:lnTo>
                  <a:pt x="3632" y="1986"/>
                </a:lnTo>
                <a:lnTo>
                  <a:pt x="3637" y="1998"/>
                </a:lnTo>
                <a:lnTo>
                  <a:pt x="3638" y="2010"/>
                </a:lnTo>
                <a:lnTo>
                  <a:pt x="3638" y="2022"/>
                </a:lnTo>
                <a:lnTo>
                  <a:pt x="3630" y="2038"/>
                </a:lnTo>
                <a:lnTo>
                  <a:pt x="3630" y="1995"/>
                </a:lnTo>
                <a:lnTo>
                  <a:pt x="3618" y="1991"/>
                </a:lnTo>
                <a:lnTo>
                  <a:pt x="3611" y="1993"/>
                </a:lnTo>
                <a:lnTo>
                  <a:pt x="3604" y="2001"/>
                </a:lnTo>
                <a:lnTo>
                  <a:pt x="3602" y="2012"/>
                </a:lnTo>
                <a:lnTo>
                  <a:pt x="3601" y="2024"/>
                </a:lnTo>
                <a:lnTo>
                  <a:pt x="3601" y="2032"/>
                </a:lnTo>
                <a:lnTo>
                  <a:pt x="3602" y="2038"/>
                </a:lnTo>
                <a:lnTo>
                  <a:pt x="3604" y="2038"/>
                </a:lnTo>
                <a:lnTo>
                  <a:pt x="3597" y="2044"/>
                </a:lnTo>
                <a:lnTo>
                  <a:pt x="3592" y="2048"/>
                </a:lnTo>
                <a:lnTo>
                  <a:pt x="3588" y="2051"/>
                </a:lnTo>
                <a:lnTo>
                  <a:pt x="3583" y="2055"/>
                </a:lnTo>
                <a:lnTo>
                  <a:pt x="3580" y="2058"/>
                </a:lnTo>
                <a:lnTo>
                  <a:pt x="3578" y="2063"/>
                </a:lnTo>
                <a:lnTo>
                  <a:pt x="3571" y="2082"/>
                </a:lnTo>
                <a:lnTo>
                  <a:pt x="3564" y="2103"/>
                </a:lnTo>
                <a:lnTo>
                  <a:pt x="3561" y="2122"/>
                </a:lnTo>
                <a:lnTo>
                  <a:pt x="3554" y="2141"/>
                </a:lnTo>
                <a:lnTo>
                  <a:pt x="3549" y="2156"/>
                </a:lnTo>
                <a:lnTo>
                  <a:pt x="3547" y="2168"/>
                </a:lnTo>
                <a:lnTo>
                  <a:pt x="3547" y="2177"/>
                </a:lnTo>
                <a:lnTo>
                  <a:pt x="3552" y="2182"/>
                </a:lnTo>
                <a:lnTo>
                  <a:pt x="3569" y="2165"/>
                </a:lnTo>
                <a:lnTo>
                  <a:pt x="3582" y="2154"/>
                </a:lnTo>
                <a:lnTo>
                  <a:pt x="3592" y="2144"/>
                </a:lnTo>
                <a:lnTo>
                  <a:pt x="3604" y="2134"/>
                </a:lnTo>
                <a:lnTo>
                  <a:pt x="3613" y="2127"/>
                </a:lnTo>
                <a:lnTo>
                  <a:pt x="3619" y="2122"/>
                </a:lnTo>
                <a:lnTo>
                  <a:pt x="3621" y="2122"/>
                </a:lnTo>
                <a:lnTo>
                  <a:pt x="3625" y="2110"/>
                </a:lnTo>
                <a:lnTo>
                  <a:pt x="3628" y="2079"/>
                </a:lnTo>
                <a:lnTo>
                  <a:pt x="3628" y="2060"/>
                </a:lnTo>
                <a:lnTo>
                  <a:pt x="3630" y="2081"/>
                </a:lnTo>
                <a:lnTo>
                  <a:pt x="3630" y="2101"/>
                </a:lnTo>
                <a:lnTo>
                  <a:pt x="3632" y="2103"/>
                </a:lnTo>
                <a:lnTo>
                  <a:pt x="3633" y="2106"/>
                </a:lnTo>
                <a:lnTo>
                  <a:pt x="3637" y="2106"/>
                </a:lnTo>
                <a:lnTo>
                  <a:pt x="3642" y="2108"/>
                </a:lnTo>
                <a:lnTo>
                  <a:pt x="3647" y="2106"/>
                </a:lnTo>
                <a:lnTo>
                  <a:pt x="3656" y="2105"/>
                </a:lnTo>
                <a:lnTo>
                  <a:pt x="3661" y="2105"/>
                </a:lnTo>
                <a:lnTo>
                  <a:pt x="3669" y="2103"/>
                </a:lnTo>
                <a:lnTo>
                  <a:pt x="3680" y="2099"/>
                </a:lnTo>
                <a:lnTo>
                  <a:pt x="3688" y="2096"/>
                </a:lnTo>
                <a:lnTo>
                  <a:pt x="3692" y="2093"/>
                </a:lnTo>
                <a:lnTo>
                  <a:pt x="3694" y="2089"/>
                </a:lnTo>
                <a:lnTo>
                  <a:pt x="3694" y="2086"/>
                </a:lnTo>
                <a:lnTo>
                  <a:pt x="3695" y="2082"/>
                </a:lnTo>
                <a:lnTo>
                  <a:pt x="3697" y="2081"/>
                </a:lnTo>
                <a:lnTo>
                  <a:pt x="3700" y="2079"/>
                </a:lnTo>
                <a:lnTo>
                  <a:pt x="3706" y="2081"/>
                </a:lnTo>
                <a:lnTo>
                  <a:pt x="3716" y="2081"/>
                </a:lnTo>
                <a:lnTo>
                  <a:pt x="3719" y="2082"/>
                </a:lnTo>
                <a:lnTo>
                  <a:pt x="3723" y="2081"/>
                </a:lnTo>
                <a:lnTo>
                  <a:pt x="3742" y="2065"/>
                </a:lnTo>
                <a:lnTo>
                  <a:pt x="3757" y="2048"/>
                </a:lnTo>
                <a:lnTo>
                  <a:pt x="3771" y="2029"/>
                </a:lnTo>
                <a:lnTo>
                  <a:pt x="3783" y="2013"/>
                </a:lnTo>
                <a:lnTo>
                  <a:pt x="3792" y="2003"/>
                </a:lnTo>
                <a:lnTo>
                  <a:pt x="3792" y="2007"/>
                </a:lnTo>
                <a:lnTo>
                  <a:pt x="3793" y="2010"/>
                </a:lnTo>
                <a:lnTo>
                  <a:pt x="3797" y="2012"/>
                </a:lnTo>
                <a:lnTo>
                  <a:pt x="3800" y="2012"/>
                </a:lnTo>
                <a:lnTo>
                  <a:pt x="3806" y="2003"/>
                </a:lnTo>
                <a:lnTo>
                  <a:pt x="3809" y="1993"/>
                </a:lnTo>
                <a:lnTo>
                  <a:pt x="3812" y="1979"/>
                </a:lnTo>
                <a:lnTo>
                  <a:pt x="3818" y="1969"/>
                </a:lnTo>
                <a:lnTo>
                  <a:pt x="3835" y="1960"/>
                </a:lnTo>
                <a:lnTo>
                  <a:pt x="3838" y="1957"/>
                </a:lnTo>
                <a:lnTo>
                  <a:pt x="3838" y="1952"/>
                </a:lnTo>
                <a:lnTo>
                  <a:pt x="3840" y="1948"/>
                </a:lnTo>
                <a:lnTo>
                  <a:pt x="3840" y="1943"/>
                </a:lnTo>
                <a:lnTo>
                  <a:pt x="3842" y="1938"/>
                </a:lnTo>
                <a:lnTo>
                  <a:pt x="3843" y="1934"/>
                </a:lnTo>
                <a:lnTo>
                  <a:pt x="3847" y="1933"/>
                </a:lnTo>
                <a:lnTo>
                  <a:pt x="3852" y="1931"/>
                </a:lnTo>
                <a:lnTo>
                  <a:pt x="3857" y="1931"/>
                </a:lnTo>
                <a:lnTo>
                  <a:pt x="3861" y="1929"/>
                </a:lnTo>
                <a:lnTo>
                  <a:pt x="3866" y="1927"/>
                </a:lnTo>
                <a:lnTo>
                  <a:pt x="3869" y="1926"/>
                </a:lnTo>
                <a:lnTo>
                  <a:pt x="3871" y="1922"/>
                </a:lnTo>
                <a:lnTo>
                  <a:pt x="3873" y="1917"/>
                </a:lnTo>
                <a:lnTo>
                  <a:pt x="3874" y="1914"/>
                </a:lnTo>
                <a:lnTo>
                  <a:pt x="3874" y="1909"/>
                </a:lnTo>
                <a:lnTo>
                  <a:pt x="3876" y="1903"/>
                </a:lnTo>
                <a:lnTo>
                  <a:pt x="3878" y="1900"/>
                </a:lnTo>
                <a:lnTo>
                  <a:pt x="3888" y="1893"/>
                </a:lnTo>
                <a:lnTo>
                  <a:pt x="3895" y="1888"/>
                </a:lnTo>
                <a:lnTo>
                  <a:pt x="3900" y="1886"/>
                </a:lnTo>
                <a:lnTo>
                  <a:pt x="3904" y="1883"/>
                </a:lnTo>
                <a:lnTo>
                  <a:pt x="3907" y="1871"/>
                </a:lnTo>
                <a:lnTo>
                  <a:pt x="3909" y="1860"/>
                </a:lnTo>
                <a:lnTo>
                  <a:pt x="3912" y="1848"/>
                </a:lnTo>
                <a:lnTo>
                  <a:pt x="3916" y="1843"/>
                </a:lnTo>
                <a:lnTo>
                  <a:pt x="3921" y="1838"/>
                </a:lnTo>
                <a:lnTo>
                  <a:pt x="3931" y="1831"/>
                </a:lnTo>
                <a:lnTo>
                  <a:pt x="3935" y="1826"/>
                </a:lnTo>
                <a:lnTo>
                  <a:pt x="3938" y="1823"/>
                </a:lnTo>
                <a:lnTo>
                  <a:pt x="3943" y="1804"/>
                </a:lnTo>
                <a:lnTo>
                  <a:pt x="3947" y="1783"/>
                </a:lnTo>
                <a:lnTo>
                  <a:pt x="3950" y="1764"/>
                </a:lnTo>
                <a:lnTo>
                  <a:pt x="3955" y="1745"/>
                </a:lnTo>
                <a:lnTo>
                  <a:pt x="3957" y="1742"/>
                </a:lnTo>
                <a:lnTo>
                  <a:pt x="3962" y="1740"/>
                </a:lnTo>
                <a:lnTo>
                  <a:pt x="3966" y="1738"/>
                </a:lnTo>
                <a:lnTo>
                  <a:pt x="3971" y="1735"/>
                </a:lnTo>
                <a:lnTo>
                  <a:pt x="3976" y="1733"/>
                </a:lnTo>
                <a:lnTo>
                  <a:pt x="3980" y="1731"/>
                </a:lnTo>
                <a:lnTo>
                  <a:pt x="3983" y="1725"/>
                </a:lnTo>
                <a:lnTo>
                  <a:pt x="3981" y="1719"/>
                </a:lnTo>
                <a:lnTo>
                  <a:pt x="3981" y="1709"/>
                </a:lnTo>
                <a:lnTo>
                  <a:pt x="3980" y="1706"/>
                </a:lnTo>
                <a:lnTo>
                  <a:pt x="3981" y="1702"/>
                </a:lnTo>
                <a:lnTo>
                  <a:pt x="3985" y="1699"/>
                </a:lnTo>
                <a:lnTo>
                  <a:pt x="3992" y="1695"/>
                </a:lnTo>
                <a:lnTo>
                  <a:pt x="3997" y="1692"/>
                </a:lnTo>
                <a:lnTo>
                  <a:pt x="4004" y="1688"/>
                </a:lnTo>
                <a:lnTo>
                  <a:pt x="4007" y="1685"/>
                </a:lnTo>
                <a:lnTo>
                  <a:pt x="4014" y="1673"/>
                </a:lnTo>
                <a:lnTo>
                  <a:pt x="4019" y="1663"/>
                </a:lnTo>
                <a:lnTo>
                  <a:pt x="4024" y="1651"/>
                </a:lnTo>
                <a:lnTo>
                  <a:pt x="4033" y="1635"/>
                </a:lnTo>
                <a:lnTo>
                  <a:pt x="4042" y="1616"/>
                </a:lnTo>
                <a:lnTo>
                  <a:pt x="4047" y="1611"/>
                </a:lnTo>
                <a:lnTo>
                  <a:pt x="4052" y="1604"/>
                </a:lnTo>
                <a:lnTo>
                  <a:pt x="4059" y="1599"/>
                </a:lnTo>
                <a:lnTo>
                  <a:pt x="4064" y="1596"/>
                </a:lnTo>
                <a:lnTo>
                  <a:pt x="4067" y="1590"/>
                </a:lnTo>
                <a:lnTo>
                  <a:pt x="4071" y="1578"/>
                </a:lnTo>
                <a:lnTo>
                  <a:pt x="4071" y="1546"/>
                </a:lnTo>
                <a:lnTo>
                  <a:pt x="4076" y="1539"/>
                </a:lnTo>
                <a:lnTo>
                  <a:pt x="4083" y="1539"/>
                </a:lnTo>
                <a:lnTo>
                  <a:pt x="4085" y="1535"/>
                </a:lnTo>
                <a:lnTo>
                  <a:pt x="4091" y="1523"/>
                </a:lnTo>
                <a:lnTo>
                  <a:pt x="4097" y="1511"/>
                </a:lnTo>
                <a:lnTo>
                  <a:pt x="4104" y="1499"/>
                </a:lnTo>
                <a:lnTo>
                  <a:pt x="4110" y="1491"/>
                </a:lnTo>
                <a:lnTo>
                  <a:pt x="4117" y="1484"/>
                </a:lnTo>
                <a:lnTo>
                  <a:pt x="4122" y="1482"/>
                </a:lnTo>
                <a:lnTo>
                  <a:pt x="4128" y="1487"/>
                </a:lnTo>
                <a:lnTo>
                  <a:pt x="4128" y="1496"/>
                </a:lnTo>
                <a:lnTo>
                  <a:pt x="4124" y="1506"/>
                </a:lnTo>
                <a:lnTo>
                  <a:pt x="4116" y="1520"/>
                </a:lnTo>
                <a:lnTo>
                  <a:pt x="4109" y="1534"/>
                </a:lnTo>
                <a:lnTo>
                  <a:pt x="4100" y="1546"/>
                </a:lnTo>
                <a:lnTo>
                  <a:pt x="4095" y="1558"/>
                </a:lnTo>
                <a:lnTo>
                  <a:pt x="4093" y="1565"/>
                </a:lnTo>
                <a:lnTo>
                  <a:pt x="4093" y="1566"/>
                </a:lnTo>
                <a:lnTo>
                  <a:pt x="4098" y="1566"/>
                </a:lnTo>
                <a:lnTo>
                  <a:pt x="4100" y="1568"/>
                </a:lnTo>
                <a:lnTo>
                  <a:pt x="4102" y="1568"/>
                </a:lnTo>
                <a:lnTo>
                  <a:pt x="4102" y="1573"/>
                </a:lnTo>
                <a:lnTo>
                  <a:pt x="4085" y="1573"/>
                </a:lnTo>
                <a:lnTo>
                  <a:pt x="4083" y="1575"/>
                </a:lnTo>
                <a:lnTo>
                  <a:pt x="4083" y="1578"/>
                </a:lnTo>
                <a:lnTo>
                  <a:pt x="4081" y="1584"/>
                </a:lnTo>
                <a:lnTo>
                  <a:pt x="4079" y="1587"/>
                </a:lnTo>
                <a:lnTo>
                  <a:pt x="4078" y="1592"/>
                </a:lnTo>
                <a:lnTo>
                  <a:pt x="4078" y="1596"/>
                </a:lnTo>
                <a:lnTo>
                  <a:pt x="4076" y="1597"/>
                </a:lnTo>
                <a:lnTo>
                  <a:pt x="4076" y="1599"/>
                </a:lnTo>
                <a:lnTo>
                  <a:pt x="4074" y="1602"/>
                </a:lnTo>
                <a:lnTo>
                  <a:pt x="4069" y="1618"/>
                </a:lnTo>
                <a:lnTo>
                  <a:pt x="4067" y="1621"/>
                </a:lnTo>
                <a:lnTo>
                  <a:pt x="4067" y="1625"/>
                </a:lnTo>
                <a:lnTo>
                  <a:pt x="4071" y="1625"/>
                </a:lnTo>
                <a:lnTo>
                  <a:pt x="4073" y="1627"/>
                </a:lnTo>
                <a:lnTo>
                  <a:pt x="4079" y="1627"/>
                </a:lnTo>
                <a:lnTo>
                  <a:pt x="4083" y="1628"/>
                </a:lnTo>
                <a:lnTo>
                  <a:pt x="4085" y="1628"/>
                </a:lnTo>
                <a:lnTo>
                  <a:pt x="4085" y="1633"/>
                </a:lnTo>
                <a:lnTo>
                  <a:pt x="4083" y="1633"/>
                </a:lnTo>
                <a:lnTo>
                  <a:pt x="4081" y="1635"/>
                </a:lnTo>
                <a:lnTo>
                  <a:pt x="4076" y="1633"/>
                </a:lnTo>
                <a:lnTo>
                  <a:pt x="4067" y="1633"/>
                </a:lnTo>
                <a:lnTo>
                  <a:pt x="4064" y="1632"/>
                </a:lnTo>
                <a:lnTo>
                  <a:pt x="4060" y="1633"/>
                </a:lnTo>
                <a:lnTo>
                  <a:pt x="4059" y="1633"/>
                </a:lnTo>
                <a:lnTo>
                  <a:pt x="4057" y="1635"/>
                </a:lnTo>
                <a:lnTo>
                  <a:pt x="4055" y="1639"/>
                </a:lnTo>
                <a:lnTo>
                  <a:pt x="4054" y="1644"/>
                </a:lnTo>
                <a:lnTo>
                  <a:pt x="4050" y="1651"/>
                </a:lnTo>
                <a:lnTo>
                  <a:pt x="4047" y="1656"/>
                </a:lnTo>
                <a:lnTo>
                  <a:pt x="4036" y="1663"/>
                </a:lnTo>
                <a:lnTo>
                  <a:pt x="4033" y="1668"/>
                </a:lnTo>
                <a:lnTo>
                  <a:pt x="4021" y="1688"/>
                </a:lnTo>
                <a:lnTo>
                  <a:pt x="4014" y="1707"/>
                </a:lnTo>
                <a:lnTo>
                  <a:pt x="4007" y="1728"/>
                </a:lnTo>
                <a:lnTo>
                  <a:pt x="3995" y="1740"/>
                </a:lnTo>
                <a:lnTo>
                  <a:pt x="3992" y="1742"/>
                </a:lnTo>
                <a:lnTo>
                  <a:pt x="3988" y="1749"/>
                </a:lnTo>
                <a:lnTo>
                  <a:pt x="3985" y="1752"/>
                </a:lnTo>
                <a:lnTo>
                  <a:pt x="3983" y="1756"/>
                </a:lnTo>
                <a:lnTo>
                  <a:pt x="3980" y="1761"/>
                </a:lnTo>
                <a:lnTo>
                  <a:pt x="3976" y="1764"/>
                </a:lnTo>
                <a:lnTo>
                  <a:pt x="3973" y="1771"/>
                </a:lnTo>
                <a:lnTo>
                  <a:pt x="3973" y="1774"/>
                </a:lnTo>
                <a:lnTo>
                  <a:pt x="3974" y="1780"/>
                </a:lnTo>
                <a:lnTo>
                  <a:pt x="3976" y="1783"/>
                </a:lnTo>
                <a:lnTo>
                  <a:pt x="3978" y="1788"/>
                </a:lnTo>
                <a:lnTo>
                  <a:pt x="3981" y="1795"/>
                </a:lnTo>
                <a:lnTo>
                  <a:pt x="3981" y="1797"/>
                </a:lnTo>
                <a:lnTo>
                  <a:pt x="3976" y="1800"/>
                </a:lnTo>
                <a:lnTo>
                  <a:pt x="3969" y="1804"/>
                </a:lnTo>
                <a:lnTo>
                  <a:pt x="3959" y="1807"/>
                </a:lnTo>
                <a:lnTo>
                  <a:pt x="3952" y="1812"/>
                </a:lnTo>
                <a:lnTo>
                  <a:pt x="3947" y="1823"/>
                </a:lnTo>
                <a:lnTo>
                  <a:pt x="3947" y="1828"/>
                </a:lnTo>
                <a:lnTo>
                  <a:pt x="3948" y="1833"/>
                </a:lnTo>
                <a:lnTo>
                  <a:pt x="3952" y="1838"/>
                </a:lnTo>
                <a:lnTo>
                  <a:pt x="3955" y="1845"/>
                </a:lnTo>
                <a:lnTo>
                  <a:pt x="3955" y="1848"/>
                </a:lnTo>
                <a:lnTo>
                  <a:pt x="3954" y="1850"/>
                </a:lnTo>
                <a:lnTo>
                  <a:pt x="3947" y="1850"/>
                </a:lnTo>
                <a:lnTo>
                  <a:pt x="3945" y="1852"/>
                </a:lnTo>
                <a:lnTo>
                  <a:pt x="3942" y="1852"/>
                </a:lnTo>
                <a:lnTo>
                  <a:pt x="3938" y="1854"/>
                </a:lnTo>
                <a:lnTo>
                  <a:pt x="3936" y="1855"/>
                </a:lnTo>
                <a:lnTo>
                  <a:pt x="3936" y="1862"/>
                </a:lnTo>
                <a:lnTo>
                  <a:pt x="3938" y="1866"/>
                </a:lnTo>
                <a:lnTo>
                  <a:pt x="3931" y="1869"/>
                </a:lnTo>
                <a:lnTo>
                  <a:pt x="3928" y="1876"/>
                </a:lnTo>
                <a:lnTo>
                  <a:pt x="3926" y="1884"/>
                </a:lnTo>
                <a:lnTo>
                  <a:pt x="3924" y="1891"/>
                </a:lnTo>
                <a:lnTo>
                  <a:pt x="3921" y="1900"/>
                </a:lnTo>
                <a:lnTo>
                  <a:pt x="3905" y="1915"/>
                </a:lnTo>
                <a:lnTo>
                  <a:pt x="3868" y="1943"/>
                </a:lnTo>
                <a:lnTo>
                  <a:pt x="3852" y="1960"/>
                </a:lnTo>
                <a:lnTo>
                  <a:pt x="3852" y="1970"/>
                </a:lnTo>
                <a:lnTo>
                  <a:pt x="3854" y="1976"/>
                </a:lnTo>
                <a:lnTo>
                  <a:pt x="3854" y="1982"/>
                </a:lnTo>
                <a:lnTo>
                  <a:pt x="3852" y="1986"/>
                </a:lnTo>
                <a:lnTo>
                  <a:pt x="3845" y="1991"/>
                </a:lnTo>
                <a:lnTo>
                  <a:pt x="3824" y="1998"/>
                </a:lnTo>
                <a:lnTo>
                  <a:pt x="3818" y="2003"/>
                </a:lnTo>
                <a:lnTo>
                  <a:pt x="3816" y="2007"/>
                </a:lnTo>
                <a:lnTo>
                  <a:pt x="3816" y="2020"/>
                </a:lnTo>
                <a:lnTo>
                  <a:pt x="3818" y="2024"/>
                </a:lnTo>
                <a:lnTo>
                  <a:pt x="3818" y="2029"/>
                </a:lnTo>
                <a:lnTo>
                  <a:pt x="3811" y="2032"/>
                </a:lnTo>
                <a:lnTo>
                  <a:pt x="3806" y="2034"/>
                </a:lnTo>
                <a:lnTo>
                  <a:pt x="3800" y="2034"/>
                </a:lnTo>
                <a:lnTo>
                  <a:pt x="3795" y="2036"/>
                </a:lnTo>
                <a:lnTo>
                  <a:pt x="3792" y="2038"/>
                </a:lnTo>
                <a:lnTo>
                  <a:pt x="3776" y="2053"/>
                </a:lnTo>
                <a:lnTo>
                  <a:pt x="3762" y="2072"/>
                </a:lnTo>
                <a:lnTo>
                  <a:pt x="3750" y="2086"/>
                </a:lnTo>
                <a:lnTo>
                  <a:pt x="3745" y="2081"/>
                </a:lnTo>
                <a:lnTo>
                  <a:pt x="3740" y="2081"/>
                </a:lnTo>
                <a:lnTo>
                  <a:pt x="3738" y="2082"/>
                </a:lnTo>
                <a:lnTo>
                  <a:pt x="3737" y="2086"/>
                </a:lnTo>
                <a:lnTo>
                  <a:pt x="3733" y="2089"/>
                </a:lnTo>
                <a:lnTo>
                  <a:pt x="3730" y="2099"/>
                </a:lnTo>
                <a:lnTo>
                  <a:pt x="3726" y="2103"/>
                </a:lnTo>
                <a:lnTo>
                  <a:pt x="3725" y="2103"/>
                </a:lnTo>
                <a:lnTo>
                  <a:pt x="3723" y="2105"/>
                </a:lnTo>
                <a:lnTo>
                  <a:pt x="3714" y="2105"/>
                </a:lnTo>
                <a:lnTo>
                  <a:pt x="3692" y="2110"/>
                </a:lnTo>
                <a:lnTo>
                  <a:pt x="3671" y="2117"/>
                </a:lnTo>
                <a:lnTo>
                  <a:pt x="3650" y="2127"/>
                </a:lnTo>
                <a:lnTo>
                  <a:pt x="3637" y="2137"/>
                </a:lnTo>
                <a:lnTo>
                  <a:pt x="3630" y="2148"/>
                </a:lnTo>
                <a:lnTo>
                  <a:pt x="3632" y="2146"/>
                </a:lnTo>
                <a:lnTo>
                  <a:pt x="3635" y="2151"/>
                </a:lnTo>
                <a:lnTo>
                  <a:pt x="3637" y="2161"/>
                </a:lnTo>
                <a:lnTo>
                  <a:pt x="3638" y="2175"/>
                </a:lnTo>
                <a:lnTo>
                  <a:pt x="3638" y="2187"/>
                </a:lnTo>
                <a:lnTo>
                  <a:pt x="3637" y="2199"/>
                </a:lnTo>
                <a:lnTo>
                  <a:pt x="3635" y="2206"/>
                </a:lnTo>
                <a:lnTo>
                  <a:pt x="3630" y="2208"/>
                </a:lnTo>
                <a:lnTo>
                  <a:pt x="3626" y="2203"/>
                </a:lnTo>
                <a:lnTo>
                  <a:pt x="3625" y="2191"/>
                </a:lnTo>
                <a:lnTo>
                  <a:pt x="3623" y="2177"/>
                </a:lnTo>
                <a:lnTo>
                  <a:pt x="3621" y="2161"/>
                </a:lnTo>
                <a:lnTo>
                  <a:pt x="3618" y="2151"/>
                </a:lnTo>
                <a:lnTo>
                  <a:pt x="3613" y="2148"/>
                </a:lnTo>
                <a:lnTo>
                  <a:pt x="3613" y="2165"/>
                </a:lnTo>
                <a:lnTo>
                  <a:pt x="3611" y="2166"/>
                </a:lnTo>
                <a:lnTo>
                  <a:pt x="3607" y="2166"/>
                </a:lnTo>
                <a:lnTo>
                  <a:pt x="3604" y="2165"/>
                </a:lnTo>
                <a:lnTo>
                  <a:pt x="3595" y="2165"/>
                </a:lnTo>
                <a:lnTo>
                  <a:pt x="3580" y="2179"/>
                </a:lnTo>
                <a:lnTo>
                  <a:pt x="3569" y="2191"/>
                </a:lnTo>
                <a:lnTo>
                  <a:pt x="3563" y="2203"/>
                </a:lnTo>
                <a:lnTo>
                  <a:pt x="3552" y="2216"/>
                </a:lnTo>
                <a:lnTo>
                  <a:pt x="3542" y="2228"/>
                </a:lnTo>
                <a:lnTo>
                  <a:pt x="3533" y="2239"/>
                </a:lnTo>
                <a:lnTo>
                  <a:pt x="3526" y="2247"/>
                </a:lnTo>
                <a:lnTo>
                  <a:pt x="3523" y="2256"/>
                </a:lnTo>
                <a:lnTo>
                  <a:pt x="3523" y="2268"/>
                </a:lnTo>
                <a:lnTo>
                  <a:pt x="3526" y="2285"/>
                </a:lnTo>
                <a:lnTo>
                  <a:pt x="3523" y="2287"/>
                </a:lnTo>
                <a:lnTo>
                  <a:pt x="3520" y="2290"/>
                </a:lnTo>
                <a:lnTo>
                  <a:pt x="3525" y="2290"/>
                </a:lnTo>
                <a:lnTo>
                  <a:pt x="3526" y="2289"/>
                </a:lnTo>
                <a:lnTo>
                  <a:pt x="3526" y="2285"/>
                </a:lnTo>
                <a:lnTo>
                  <a:pt x="3533" y="2278"/>
                </a:lnTo>
                <a:lnTo>
                  <a:pt x="3544" y="2277"/>
                </a:lnTo>
                <a:lnTo>
                  <a:pt x="3556" y="2277"/>
                </a:lnTo>
                <a:lnTo>
                  <a:pt x="3568" y="2278"/>
                </a:lnTo>
                <a:lnTo>
                  <a:pt x="3578" y="2278"/>
                </a:lnTo>
                <a:lnTo>
                  <a:pt x="3587" y="2277"/>
                </a:lnTo>
                <a:lnTo>
                  <a:pt x="3590" y="2273"/>
                </a:lnTo>
                <a:lnTo>
                  <a:pt x="3595" y="2266"/>
                </a:lnTo>
                <a:lnTo>
                  <a:pt x="3604" y="2256"/>
                </a:lnTo>
                <a:lnTo>
                  <a:pt x="3626" y="2234"/>
                </a:lnTo>
                <a:lnTo>
                  <a:pt x="3638" y="2225"/>
                </a:lnTo>
                <a:lnTo>
                  <a:pt x="3642" y="2223"/>
                </a:lnTo>
                <a:lnTo>
                  <a:pt x="3647" y="2222"/>
                </a:lnTo>
                <a:lnTo>
                  <a:pt x="3654" y="2220"/>
                </a:lnTo>
                <a:lnTo>
                  <a:pt x="3659" y="2218"/>
                </a:lnTo>
                <a:lnTo>
                  <a:pt x="3663" y="2216"/>
                </a:lnTo>
                <a:lnTo>
                  <a:pt x="3668" y="2209"/>
                </a:lnTo>
                <a:lnTo>
                  <a:pt x="3671" y="2199"/>
                </a:lnTo>
                <a:lnTo>
                  <a:pt x="3676" y="2187"/>
                </a:lnTo>
                <a:lnTo>
                  <a:pt x="3683" y="2180"/>
                </a:lnTo>
                <a:lnTo>
                  <a:pt x="3688" y="2182"/>
                </a:lnTo>
                <a:lnTo>
                  <a:pt x="3697" y="2194"/>
                </a:lnTo>
                <a:lnTo>
                  <a:pt x="3695" y="2208"/>
                </a:lnTo>
                <a:lnTo>
                  <a:pt x="3690" y="2222"/>
                </a:lnTo>
                <a:lnTo>
                  <a:pt x="3681" y="2234"/>
                </a:lnTo>
                <a:lnTo>
                  <a:pt x="3669" y="2244"/>
                </a:lnTo>
                <a:lnTo>
                  <a:pt x="3661" y="2252"/>
                </a:lnTo>
                <a:lnTo>
                  <a:pt x="3656" y="2259"/>
                </a:lnTo>
                <a:lnTo>
                  <a:pt x="3652" y="2271"/>
                </a:lnTo>
                <a:lnTo>
                  <a:pt x="3650" y="2283"/>
                </a:lnTo>
                <a:lnTo>
                  <a:pt x="3647" y="2294"/>
                </a:lnTo>
                <a:lnTo>
                  <a:pt x="3638" y="2306"/>
                </a:lnTo>
                <a:lnTo>
                  <a:pt x="3628" y="2314"/>
                </a:lnTo>
                <a:lnTo>
                  <a:pt x="3619" y="2323"/>
                </a:lnTo>
                <a:lnTo>
                  <a:pt x="3613" y="2332"/>
                </a:lnTo>
                <a:lnTo>
                  <a:pt x="3609" y="2342"/>
                </a:lnTo>
                <a:lnTo>
                  <a:pt x="3613" y="2354"/>
                </a:lnTo>
                <a:lnTo>
                  <a:pt x="3618" y="2359"/>
                </a:lnTo>
                <a:lnTo>
                  <a:pt x="3621" y="2359"/>
                </a:lnTo>
                <a:lnTo>
                  <a:pt x="3626" y="2361"/>
                </a:lnTo>
                <a:lnTo>
                  <a:pt x="3630" y="2361"/>
                </a:lnTo>
                <a:lnTo>
                  <a:pt x="3635" y="2363"/>
                </a:lnTo>
                <a:lnTo>
                  <a:pt x="3638" y="2363"/>
                </a:lnTo>
                <a:lnTo>
                  <a:pt x="3644" y="2364"/>
                </a:lnTo>
                <a:lnTo>
                  <a:pt x="3647" y="2366"/>
                </a:lnTo>
                <a:lnTo>
                  <a:pt x="3652" y="2366"/>
                </a:lnTo>
                <a:lnTo>
                  <a:pt x="3656" y="2363"/>
                </a:lnTo>
                <a:lnTo>
                  <a:pt x="3657" y="2359"/>
                </a:lnTo>
                <a:lnTo>
                  <a:pt x="3657" y="2354"/>
                </a:lnTo>
                <a:lnTo>
                  <a:pt x="3659" y="2350"/>
                </a:lnTo>
                <a:lnTo>
                  <a:pt x="3663" y="2345"/>
                </a:lnTo>
                <a:lnTo>
                  <a:pt x="3680" y="2325"/>
                </a:lnTo>
                <a:lnTo>
                  <a:pt x="3697" y="2307"/>
                </a:lnTo>
                <a:lnTo>
                  <a:pt x="3714" y="2294"/>
                </a:lnTo>
                <a:lnTo>
                  <a:pt x="3716" y="2297"/>
                </a:lnTo>
                <a:lnTo>
                  <a:pt x="3719" y="2299"/>
                </a:lnTo>
                <a:lnTo>
                  <a:pt x="3719" y="2301"/>
                </a:lnTo>
                <a:lnTo>
                  <a:pt x="3721" y="2299"/>
                </a:lnTo>
                <a:lnTo>
                  <a:pt x="3721" y="2297"/>
                </a:lnTo>
                <a:lnTo>
                  <a:pt x="3718" y="2294"/>
                </a:lnTo>
                <a:lnTo>
                  <a:pt x="3714" y="2294"/>
                </a:lnTo>
                <a:lnTo>
                  <a:pt x="3719" y="2282"/>
                </a:lnTo>
                <a:lnTo>
                  <a:pt x="3737" y="2258"/>
                </a:lnTo>
                <a:lnTo>
                  <a:pt x="3743" y="2251"/>
                </a:lnTo>
                <a:lnTo>
                  <a:pt x="3752" y="2249"/>
                </a:lnTo>
                <a:lnTo>
                  <a:pt x="3761" y="2254"/>
                </a:lnTo>
                <a:lnTo>
                  <a:pt x="3766" y="2268"/>
                </a:lnTo>
                <a:lnTo>
                  <a:pt x="3762" y="2285"/>
                </a:lnTo>
                <a:lnTo>
                  <a:pt x="3757" y="2297"/>
                </a:lnTo>
                <a:lnTo>
                  <a:pt x="3749" y="2307"/>
                </a:lnTo>
                <a:lnTo>
                  <a:pt x="3738" y="2318"/>
                </a:lnTo>
                <a:lnTo>
                  <a:pt x="3731" y="2328"/>
                </a:lnTo>
                <a:lnTo>
                  <a:pt x="3725" y="2332"/>
                </a:lnTo>
                <a:lnTo>
                  <a:pt x="3725" y="2337"/>
                </a:lnTo>
                <a:lnTo>
                  <a:pt x="3730" y="2347"/>
                </a:lnTo>
                <a:lnTo>
                  <a:pt x="3730" y="2349"/>
                </a:lnTo>
                <a:lnTo>
                  <a:pt x="3731" y="2352"/>
                </a:lnTo>
                <a:lnTo>
                  <a:pt x="3731" y="2354"/>
                </a:lnTo>
                <a:lnTo>
                  <a:pt x="3730" y="2354"/>
                </a:lnTo>
                <a:lnTo>
                  <a:pt x="3728" y="2356"/>
                </a:lnTo>
                <a:lnTo>
                  <a:pt x="3725" y="2356"/>
                </a:lnTo>
                <a:lnTo>
                  <a:pt x="3718" y="2359"/>
                </a:lnTo>
                <a:lnTo>
                  <a:pt x="3714" y="2363"/>
                </a:lnTo>
                <a:lnTo>
                  <a:pt x="3711" y="2376"/>
                </a:lnTo>
                <a:lnTo>
                  <a:pt x="3714" y="2385"/>
                </a:lnTo>
                <a:lnTo>
                  <a:pt x="3721" y="2388"/>
                </a:lnTo>
                <a:lnTo>
                  <a:pt x="3731" y="2390"/>
                </a:lnTo>
                <a:lnTo>
                  <a:pt x="3743" y="2388"/>
                </a:lnTo>
                <a:lnTo>
                  <a:pt x="3757" y="2387"/>
                </a:lnTo>
                <a:lnTo>
                  <a:pt x="3783" y="2378"/>
                </a:lnTo>
                <a:lnTo>
                  <a:pt x="3783" y="2380"/>
                </a:lnTo>
                <a:lnTo>
                  <a:pt x="3799" y="2364"/>
                </a:lnTo>
                <a:lnTo>
                  <a:pt x="3818" y="2344"/>
                </a:lnTo>
                <a:lnTo>
                  <a:pt x="3859" y="2302"/>
                </a:lnTo>
                <a:lnTo>
                  <a:pt x="3878" y="2287"/>
                </a:lnTo>
                <a:lnTo>
                  <a:pt x="3895" y="2277"/>
                </a:lnTo>
                <a:lnTo>
                  <a:pt x="3914" y="2266"/>
                </a:lnTo>
                <a:lnTo>
                  <a:pt x="3935" y="2251"/>
                </a:lnTo>
                <a:lnTo>
                  <a:pt x="3954" y="2234"/>
                </a:lnTo>
                <a:lnTo>
                  <a:pt x="3971" y="2218"/>
                </a:lnTo>
                <a:lnTo>
                  <a:pt x="3990" y="2204"/>
                </a:lnTo>
                <a:lnTo>
                  <a:pt x="4007" y="2197"/>
                </a:lnTo>
                <a:lnTo>
                  <a:pt x="4024" y="2199"/>
                </a:lnTo>
                <a:lnTo>
                  <a:pt x="4009" y="2209"/>
                </a:lnTo>
                <a:lnTo>
                  <a:pt x="3995" y="2225"/>
                </a:lnTo>
                <a:lnTo>
                  <a:pt x="3983" y="2240"/>
                </a:lnTo>
                <a:lnTo>
                  <a:pt x="3973" y="2251"/>
                </a:lnTo>
                <a:lnTo>
                  <a:pt x="3969" y="2252"/>
                </a:lnTo>
                <a:lnTo>
                  <a:pt x="3959" y="2256"/>
                </a:lnTo>
                <a:lnTo>
                  <a:pt x="3954" y="2256"/>
                </a:lnTo>
                <a:lnTo>
                  <a:pt x="3947" y="2259"/>
                </a:lnTo>
                <a:lnTo>
                  <a:pt x="3943" y="2270"/>
                </a:lnTo>
                <a:lnTo>
                  <a:pt x="3942" y="2282"/>
                </a:lnTo>
                <a:lnTo>
                  <a:pt x="3938" y="2294"/>
                </a:lnTo>
                <a:lnTo>
                  <a:pt x="3936" y="2295"/>
                </a:lnTo>
                <a:lnTo>
                  <a:pt x="3931" y="2297"/>
                </a:lnTo>
                <a:lnTo>
                  <a:pt x="3928" y="2299"/>
                </a:lnTo>
                <a:lnTo>
                  <a:pt x="3923" y="2301"/>
                </a:lnTo>
                <a:lnTo>
                  <a:pt x="3921" y="2302"/>
                </a:lnTo>
                <a:lnTo>
                  <a:pt x="3919" y="2306"/>
                </a:lnTo>
                <a:lnTo>
                  <a:pt x="3921" y="2311"/>
                </a:lnTo>
                <a:lnTo>
                  <a:pt x="3921" y="2320"/>
                </a:lnTo>
                <a:lnTo>
                  <a:pt x="3923" y="2325"/>
                </a:lnTo>
                <a:lnTo>
                  <a:pt x="3921" y="2328"/>
                </a:lnTo>
                <a:lnTo>
                  <a:pt x="3919" y="2330"/>
                </a:lnTo>
                <a:lnTo>
                  <a:pt x="3916" y="2332"/>
                </a:lnTo>
                <a:lnTo>
                  <a:pt x="3911" y="2333"/>
                </a:lnTo>
                <a:lnTo>
                  <a:pt x="3904" y="2337"/>
                </a:lnTo>
                <a:lnTo>
                  <a:pt x="3897" y="2352"/>
                </a:lnTo>
                <a:lnTo>
                  <a:pt x="3892" y="2368"/>
                </a:lnTo>
                <a:lnTo>
                  <a:pt x="3886" y="2380"/>
                </a:lnTo>
                <a:lnTo>
                  <a:pt x="3885" y="2383"/>
                </a:lnTo>
                <a:lnTo>
                  <a:pt x="3885" y="2388"/>
                </a:lnTo>
                <a:lnTo>
                  <a:pt x="3883" y="2395"/>
                </a:lnTo>
                <a:lnTo>
                  <a:pt x="3881" y="2400"/>
                </a:lnTo>
                <a:lnTo>
                  <a:pt x="3878" y="2405"/>
                </a:lnTo>
                <a:lnTo>
                  <a:pt x="3876" y="2407"/>
                </a:lnTo>
                <a:lnTo>
                  <a:pt x="3873" y="2407"/>
                </a:lnTo>
                <a:lnTo>
                  <a:pt x="3869" y="2405"/>
                </a:lnTo>
                <a:lnTo>
                  <a:pt x="3861" y="2405"/>
                </a:lnTo>
                <a:lnTo>
                  <a:pt x="3861" y="2414"/>
                </a:lnTo>
                <a:lnTo>
                  <a:pt x="3862" y="2418"/>
                </a:lnTo>
                <a:lnTo>
                  <a:pt x="3862" y="2421"/>
                </a:lnTo>
                <a:lnTo>
                  <a:pt x="3861" y="2423"/>
                </a:lnTo>
                <a:lnTo>
                  <a:pt x="3847" y="2438"/>
                </a:lnTo>
                <a:lnTo>
                  <a:pt x="3819" y="2466"/>
                </a:lnTo>
                <a:lnTo>
                  <a:pt x="3809" y="2483"/>
                </a:lnTo>
                <a:lnTo>
                  <a:pt x="3812" y="2486"/>
                </a:lnTo>
                <a:lnTo>
                  <a:pt x="3812" y="2497"/>
                </a:lnTo>
                <a:lnTo>
                  <a:pt x="3807" y="2502"/>
                </a:lnTo>
                <a:lnTo>
                  <a:pt x="3804" y="2502"/>
                </a:lnTo>
                <a:lnTo>
                  <a:pt x="3800" y="2500"/>
                </a:lnTo>
                <a:lnTo>
                  <a:pt x="3792" y="2500"/>
                </a:lnTo>
                <a:lnTo>
                  <a:pt x="3792" y="2509"/>
                </a:lnTo>
                <a:lnTo>
                  <a:pt x="3793" y="2512"/>
                </a:lnTo>
                <a:lnTo>
                  <a:pt x="3793" y="2516"/>
                </a:lnTo>
                <a:lnTo>
                  <a:pt x="3792" y="2517"/>
                </a:lnTo>
                <a:lnTo>
                  <a:pt x="3778" y="2533"/>
                </a:lnTo>
                <a:lnTo>
                  <a:pt x="3768" y="2545"/>
                </a:lnTo>
                <a:lnTo>
                  <a:pt x="3757" y="2560"/>
                </a:lnTo>
                <a:lnTo>
                  <a:pt x="3752" y="2571"/>
                </a:lnTo>
                <a:lnTo>
                  <a:pt x="3747" y="2579"/>
                </a:lnTo>
                <a:lnTo>
                  <a:pt x="3743" y="2586"/>
                </a:lnTo>
                <a:lnTo>
                  <a:pt x="3747" y="2591"/>
                </a:lnTo>
                <a:lnTo>
                  <a:pt x="3757" y="2595"/>
                </a:lnTo>
                <a:lnTo>
                  <a:pt x="3771" y="2595"/>
                </a:lnTo>
                <a:lnTo>
                  <a:pt x="3774" y="2593"/>
                </a:lnTo>
                <a:lnTo>
                  <a:pt x="3778" y="2593"/>
                </a:lnTo>
                <a:lnTo>
                  <a:pt x="3780" y="2591"/>
                </a:lnTo>
                <a:lnTo>
                  <a:pt x="3783" y="2595"/>
                </a:lnTo>
                <a:lnTo>
                  <a:pt x="3783" y="2603"/>
                </a:lnTo>
                <a:lnTo>
                  <a:pt x="3787" y="2626"/>
                </a:lnTo>
                <a:lnTo>
                  <a:pt x="3792" y="2641"/>
                </a:lnTo>
                <a:lnTo>
                  <a:pt x="3800" y="2653"/>
                </a:lnTo>
                <a:lnTo>
                  <a:pt x="3809" y="2663"/>
                </a:lnTo>
                <a:lnTo>
                  <a:pt x="3818" y="2672"/>
                </a:lnTo>
                <a:lnTo>
                  <a:pt x="3814" y="2674"/>
                </a:lnTo>
                <a:lnTo>
                  <a:pt x="3812" y="2675"/>
                </a:lnTo>
                <a:lnTo>
                  <a:pt x="3812" y="2677"/>
                </a:lnTo>
                <a:lnTo>
                  <a:pt x="3816" y="2681"/>
                </a:lnTo>
                <a:lnTo>
                  <a:pt x="3818" y="2681"/>
                </a:lnTo>
                <a:lnTo>
                  <a:pt x="3818" y="2698"/>
                </a:lnTo>
                <a:lnTo>
                  <a:pt x="3821" y="2705"/>
                </a:lnTo>
                <a:lnTo>
                  <a:pt x="3824" y="2710"/>
                </a:lnTo>
                <a:lnTo>
                  <a:pt x="3828" y="2712"/>
                </a:lnTo>
                <a:lnTo>
                  <a:pt x="3833" y="2713"/>
                </a:lnTo>
                <a:lnTo>
                  <a:pt x="3838" y="2712"/>
                </a:lnTo>
                <a:lnTo>
                  <a:pt x="3843" y="2706"/>
                </a:lnTo>
                <a:lnTo>
                  <a:pt x="3843" y="2724"/>
                </a:lnTo>
                <a:lnTo>
                  <a:pt x="3840" y="2725"/>
                </a:lnTo>
                <a:lnTo>
                  <a:pt x="3838" y="2727"/>
                </a:lnTo>
                <a:lnTo>
                  <a:pt x="3838" y="2729"/>
                </a:lnTo>
                <a:lnTo>
                  <a:pt x="3842" y="2729"/>
                </a:lnTo>
                <a:lnTo>
                  <a:pt x="3843" y="2727"/>
                </a:lnTo>
                <a:lnTo>
                  <a:pt x="3843" y="2724"/>
                </a:lnTo>
                <a:lnTo>
                  <a:pt x="3859" y="2729"/>
                </a:lnTo>
                <a:lnTo>
                  <a:pt x="3874" y="2729"/>
                </a:lnTo>
                <a:lnTo>
                  <a:pt x="3888" y="2725"/>
                </a:lnTo>
                <a:lnTo>
                  <a:pt x="3902" y="2720"/>
                </a:lnTo>
                <a:lnTo>
                  <a:pt x="3914" y="2718"/>
                </a:lnTo>
                <a:lnTo>
                  <a:pt x="3926" y="2722"/>
                </a:lnTo>
                <a:lnTo>
                  <a:pt x="3938" y="2732"/>
                </a:lnTo>
                <a:lnTo>
                  <a:pt x="3931" y="2729"/>
                </a:lnTo>
                <a:lnTo>
                  <a:pt x="3923" y="2730"/>
                </a:lnTo>
                <a:lnTo>
                  <a:pt x="3912" y="2736"/>
                </a:lnTo>
                <a:lnTo>
                  <a:pt x="3904" y="2741"/>
                </a:lnTo>
                <a:lnTo>
                  <a:pt x="3899" y="2748"/>
                </a:lnTo>
                <a:lnTo>
                  <a:pt x="3895" y="2749"/>
                </a:lnTo>
                <a:lnTo>
                  <a:pt x="3888" y="2749"/>
                </a:lnTo>
                <a:lnTo>
                  <a:pt x="3885" y="2748"/>
                </a:lnTo>
                <a:lnTo>
                  <a:pt x="3881" y="2748"/>
                </a:lnTo>
                <a:lnTo>
                  <a:pt x="3880" y="2749"/>
                </a:lnTo>
                <a:lnTo>
                  <a:pt x="3880" y="2751"/>
                </a:lnTo>
                <a:lnTo>
                  <a:pt x="3881" y="2755"/>
                </a:lnTo>
                <a:lnTo>
                  <a:pt x="3883" y="2760"/>
                </a:lnTo>
                <a:lnTo>
                  <a:pt x="3886" y="2767"/>
                </a:lnTo>
                <a:lnTo>
                  <a:pt x="3881" y="2765"/>
                </a:lnTo>
                <a:lnTo>
                  <a:pt x="3876" y="2765"/>
                </a:lnTo>
                <a:lnTo>
                  <a:pt x="3873" y="2767"/>
                </a:lnTo>
                <a:lnTo>
                  <a:pt x="3871" y="2768"/>
                </a:lnTo>
                <a:lnTo>
                  <a:pt x="3871" y="2773"/>
                </a:lnTo>
                <a:lnTo>
                  <a:pt x="3873" y="2775"/>
                </a:lnTo>
                <a:lnTo>
                  <a:pt x="3874" y="2779"/>
                </a:lnTo>
                <a:lnTo>
                  <a:pt x="3878" y="2780"/>
                </a:lnTo>
                <a:lnTo>
                  <a:pt x="3880" y="2782"/>
                </a:lnTo>
                <a:lnTo>
                  <a:pt x="3883" y="2784"/>
                </a:lnTo>
                <a:lnTo>
                  <a:pt x="3886" y="2784"/>
                </a:lnTo>
                <a:lnTo>
                  <a:pt x="3886" y="2792"/>
                </a:lnTo>
                <a:lnTo>
                  <a:pt x="3888" y="2806"/>
                </a:lnTo>
                <a:lnTo>
                  <a:pt x="3892" y="2820"/>
                </a:lnTo>
                <a:lnTo>
                  <a:pt x="3895" y="2827"/>
                </a:lnTo>
                <a:lnTo>
                  <a:pt x="3907" y="2829"/>
                </a:lnTo>
                <a:lnTo>
                  <a:pt x="3917" y="2822"/>
                </a:lnTo>
                <a:lnTo>
                  <a:pt x="3923" y="2811"/>
                </a:lnTo>
                <a:lnTo>
                  <a:pt x="3933" y="2780"/>
                </a:lnTo>
                <a:lnTo>
                  <a:pt x="3947" y="2749"/>
                </a:lnTo>
                <a:lnTo>
                  <a:pt x="3947" y="2755"/>
                </a:lnTo>
                <a:lnTo>
                  <a:pt x="3948" y="2758"/>
                </a:lnTo>
                <a:lnTo>
                  <a:pt x="3950" y="2763"/>
                </a:lnTo>
                <a:lnTo>
                  <a:pt x="3954" y="2767"/>
                </a:lnTo>
                <a:lnTo>
                  <a:pt x="3955" y="2767"/>
                </a:lnTo>
                <a:lnTo>
                  <a:pt x="3957" y="2763"/>
                </a:lnTo>
                <a:lnTo>
                  <a:pt x="3962" y="2748"/>
                </a:lnTo>
                <a:lnTo>
                  <a:pt x="3962" y="2744"/>
                </a:lnTo>
                <a:lnTo>
                  <a:pt x="3964" y="2741"/>
                </a:lnTo>
                <a:lnTo>
                  <a:pt x="3973" y="2727"/>
                </a:lnTo>
                <a:lnTo>
                  <a:pt x="3985" y="2713"/>
                </a:lnTo>
                <a:lnTo>
                  <a:pt x="3995" y="2700"/>
                </a:lnTo>
                <a:lnTo>
                  <a:pt x="4004" y="2688"/>
                </a:lnTo>
                <a:lnTo>
                  <a:pt x="4007" y="2681"/>
                </a:lnTo>
                <a:lnTo>
                  <a:pt x="4016" y="2672"/>
                </a:lnTo>
                <a:lnTo>
                  <a:pt x="4017" y="2663"/>
                </a:lnTo>
                <a:lnTo>
                  <a:pt x="4012" y="2655"/>
                </a:lnTo>
                <a:lnTo>
                  <a:pt x="3988" y="2631"/>
                </a:lnTo>
                <a:lnTo>
                  <a:pt x="3985" y="2624"/>
                </a:lnTo>
                <a:lnTo>
                  <a:pt x="3990" y="2620"/>
                </a:lnTo>
                <a:lnTo>
                  <a:pt x="4002" y="2619"/>
                </a:lnTo>
                <a:lnTo>
                  <a:pt x="4017" y="2622"/>
                </a:lnTo>
                <a:lnTo>
                  <a:pt x="4042" y="2629"/>
                </a:lnTo>
                <a:lnTo>
                  <a:pt x="4043" y="2632"/>
                </a:lnTo>
                <a:lnTo>
                  <a:pt x="4045" y="2634"/>
                </a:lnTo>
                <a:lnTo>
                  <a:pt x="4048" y="2636"/>
                </a:lnTo>
                <a:lnTo>
                  <a:pt x="4054" y="2638"/>
                </a:lnTo>
                <a:lnTo>
                  <a:pt x="4057" y="2638"/>
                </a:lnTo>
                <a:lnTo>
                  <a:pt x="4060" y="2636"/>
                </a:lnTo>
                <a:lnTo>
                  <a:pt x="4064" y="2636"/>
                </a:lnTo>
                <a:lnTo>
                  <a:pt x="4067" y="2632"/>
                </a:lnTo>
                <a:lnTo>
                  <a:pt x="4067" y="2629"/>
                </a:lnTo>
                <a:lnTo>
                  <a:pt x="4076" y="2627"/>
                </a:lnTo>
                <a:lnTo>
                  <a:pt x="4081" y="2624"/>
                </a:lnTo>
                <a:lnTo>
                  <a:pt x="4088" y="2617"/>
                </a:lnTo>
                <a:lnTo>
                  <a:pt x="4088" y="2612"/>
                </a:lnTo>
                <a:lnTo>
                  <a:pt x="4086" y="2610"/>
                </a:lnTo>
                <a:lnTo>
                  <a:pt x="4085" y="2607"/>
                </a:lnTo>
                <a:lnTo>
                  <a:pt x="4083" y="2605"/>
                </a:lnTo>
                <a:lnTo>
                  <a:pt x="4079" y="2603"/>
                </a:lnTo>
                <a:lnTo>
                  <a:pt x="4074" y="2603"/>
                </a:lnTo>
                <a:lnTo>
                  <a:pt x="4071" y="2605"/>
                </a:lnTo>
                <a:lnTo>
                  <a:pt x="4066" y="2608"/>
                </a:lnTo>
                <a:lnTo>
                  <a:pt x="4062" y="2614"/>
                </a:lnTo>
                <a:lnTo>
                  <a:pt x="4059" y="2620"/>
                </a:lnTo>
                <a:lnTo>
                  <a:pt x="4050" y="2620"/>
                </a:lnTo>
                <a:lnTo>
                  <a:pt x="4064" y="2595"/>
                </a:lnTo>
                <a:lnTo>
                  <a:pt x="4079" y="2572"/>
                </a:lnTo>
                <a:lnTo>
                  <a:pt x="4098" y="2553"/>
                </a:lnTo>
                <a:lnTo>
                  <a:pt x="4119" y="2534"/>
                </a:lnTo>
                <a:lnTo>
                  <a:pt x="4131" y="2524"/>
                </a:lnTo>
                <a:lnTo>
                  <a:pt x="4141" y="2521"/>
                </a:lnTo>
                <a:lnTo>
                  <a:pt x="4147" y="2522"/>
                </a:lnTo>
                <a:lnTo>
                  <a:pt x="4148" y="2528"/>
                </a:lnTo>
                <a:lnTo>
                  <a:pt x="4150" y="2538"/>
                </a:lnTo>
                <a:lnTo>
                  <a:pt x="4148" y="2552"/>
                </a:lnTo>
                <a:lnTo>
                  <a:pt x="4145" y="2569"/>
                </a:lnTo>
                <a:lnTo>
                  <a:pt x="4131" y="2569"/>
                </a:lnTo>
                <a:lnTo>
                  <a:pt x="4121" y="2571"/>
                </a:lnTo>
                <a:lnTo>
                  <a:pt x="4114" y="2577"/>
                </a:lnTo>
                <a:lnTo>
                  <a:pt x="4110" y="2586"/>
                </a:lnTo>
                <a:lnTo>
                  <a:pt x="4107" y="2588"/>
                </a:lnTo>
                <a:lnTo>
                  <a:pt x="4105" y="2589"/>
                </a:lnTo>
                <a:lnTo>
                  <a:pt x="4105" y="2591"/>
                </a:lnTo>
                <a:lnTo>
                  <a:pt x="4109" y="2591"/>
                </a:lnTo>
                <a:lnTo>
                  <a:pt x="4110" y="2589"/>
                </a:lnTo>
                <a:lnTo>
                  <a:pt x="4110" y="2586"/>
                </a:lnTo>
                <a:lnTo>
                  <a:pt x="4124" y="2586"/>
                </a:lnTo>
                <a:lnTo>
                  <a:pt x="4135" y="2584"/>
                </a:lnTo>
                <a:lnTo>
                  <a:pt x="4141" y="2579"/>
                </a:lnTo>
                <a:lnTo>
                  <a:pt x="4145" y="2569"/>
                </a:lnTo>
                <a:lnTo>
                  <a:pt x="4157" y="2567"/>
                </a:lnTo>
                <a:lnTo>
                  <a:pt x="4172" y="2564"/>
                </a:lnTo>
                <a:lnTo>
                  <a:pt x="4193" y="2560"/>
                </a:lnTo>
                <a:lnTo>
                  <a:pt x="4212" y="2557"/>
                </a:lnTo>
                <a:lnTo>
                  <a:pt x="4245" y="2557"/>
                </a:lnTo>
                <a:lnTo>
                  <a:pt x="4255" y="2562"/>
                </a:lnTo>
                <a:lnTo>
                  <a:pt x="4257" y="2569"/>
                </a:lnTo>
                <a:lnTo>
                  <a:pt x="4231" y="2569"/>
                </a:lnTo>
                <a:lnTo>
                  <a:pt x="4203" y="2577"/>
                </a:lnTo>
                <a:lnTo>
                  <a:pt x="4179" y="2591"/>
                </a:lnTo>
                <a:lnTo>
                  <a:pt x="4162" y="2603"/>
                </a:lnTo>
                <a:lnTo>
                  <a:pt x="4155" y="2607"/>
                </a:lnTo>
                <a:lnTo>
                  <a:pt x="4147" y="2608"/>
                </a:lnTo>
                <a:lnTo>
                  <a:pt x="4136" y="2608"/>
                </a:lnTo>
                <a:lnTo>
                  <a:pt x="4128" y="2612"/>
                </a:lnTo>
                <a:lnTo>
                  <a:pt x="4093" y="2646"/>
                </a:lnTo>
                <a:lnTo>
                  <a:pt x="4081" y="2655"/>
                </a:lnTo>
                <a:lnTo>
                  <a:pt x="4078" y="2663"/>
                </a:lnTo>
                <a:lnTo>
                  <a:pt x="4079" y="2670"/>
                </a:lnTo>
                <a:lnTo>
                  <a:pt x="4086" y="2675"/>
                </a:lnTo>
                <a:lnTo>
                  <a:pt x="4104" y="2689"/>
                </a:lnTo>
                <a:lnTo>
                  <a:pt x="4110" y="2698"/>
                </a:lnTo>
                <a:lnTo>
                  <a:pt x="4109" y="2696"/>
                </a:lnTo>
                <a:lnTo>
                  <a:pt x="4109" y="2712"/>
                </a:lnTo>
                <a:lnTo>
                  <a:pt x="4110" y="2715"/>
                </a:lnTo>
                <a:lnTo>
                  <a:pt x="4121" y="2732"/>
                </a:lnTo>
                <a:lnTo>
                  <a:pt x="4128" y="2741"/>
                </a:lnTo>
                <a:lnTo>
                  <a:pt x="4126" y="2743"/>
                </a:lnTo>
                <a:lnTo>
                  <a:pt x="4126" y="2748"/>
                </a:lnTo>
                <a:lnTo>
                  <a:pt x="4128" y="2751"/>
                </a:lnTo>
                <a:lnTo>
                  <a:pt x="4131" y="2755"/>
                </a:lnTo>
                <a:lnTo>
                  <a:pt x="4136" y="2758"/>
                </a:lnTo>
                <a:lnTo>
                  <a:pt x="4143" y="2760"/>
                </a:lnTo>
                <a:lnTo>
                  <a:pt x="4148" y="2761"/>
                </a:lnTo>
                <a:lnTo>
                  <a:pt x="4153" y="2760"/>
                </a:lnTo>
                <a:lnTo>
                  <a:pt x="4160" y="2756"/>
                </a:lnTo>
                <a:lnTo>
                  <a:pt x="4162" y="2753"/>
                </a:lnTo>
                <a:lnTo>
                  <a:pt x="4160" y="2748"/>
                </a:lnTo>
                <a:lnTo>
                  <a:pt x="4159" y="2744"/>
                </a:lnTo>
                <a:lnTo>
                  <a:pt x="4153" y="2741"/>
                </a:lnTo>
                <a:lnTo>
                  <a:pt x="4157" y="2734"/>
                </a:lnTo>
                <a:lnTo>
                  <a:pt x="4159" y="2729"/>
                </a:lnTo>
                <a:lnTo>
                  <a:pt x="4160" y="2725"/>
                </a:lnTo>
                <a:lnTo>
                  <a:pt x="4160" y="2720"/>
                </a:lnTo>
                <a:lnTo>
                  <a:pt x="4159" y="2718"/>
                </a:lnTo>
                <a:lnTo>
                  <a:pt x="4143" y="2718"/>
                </a:lnTo>
                <a:lnTo>
                  <a:pt x="4136" y="2715"/>
                </a:lnTo>
                <a:lnTo>
                  <a:pt x="4140" y="2715"/>
                </a:lnTo>
                <a:lnTo>
                  <a:pt x="4140" y="2710"/>
                </a:lnTo>
                <a:lnTo>
                  <a:pt x="4136" y="2706"/>
                </a:lnTo>
                <a:lnTo>
                  <a:pt x="4135" y="2706"/>
                </a:lnTo>
                <a:lnTo>
                  <a:pt x="4133" y="2705"/>
                </a:lnTo>
                <a:lnTo>
                  <a:pt x="4129" y="2703"/>
                </a:lnTo>
                <a:lnTo>
                  <a:pt x="4126" y="2700"/>
                </a:lnTo>
                <a:lnTo>
                  <a:pt x="4128" y="2698"/>
                </a:lnTo>
                <a:lnTo>
                  <a:pt x="4148" y="2694"/>
                </a:lnTo>
                <a:lnTo>
                  <a:pt x="4166" y="2698"/>
                </a:lnTo>
                <a:lnTo>
                  <a:pt x="4181" y="2705"/>
                </a:lnTo>
                <a:lnTo>
                  <a:pt x="4197" y="2713"/>
                </a:lnTo>
                <a:lnTo>
                  <a:pt x="4209" y="2722"/>
                </a:lnTo>
                <a:lnTo>
                  <a:pt x="4224" y="2729"/>
                </a:lnTo>
                <a:lnTo>
                  <a:pt x="4240" y="2732"/>
                </a:lnTo>
                <a:lnTo>
                  <a:pt x="4240" y="2741"/>
                </a:lnTo>
                <a:lnTo>
                  <a:pt x="4236" y="2743"/>
                </a:lnTo>
                <a:lnTo>
                  <a:pt x="4234" y="2744"/>
                </a:lnTo>
                <a:lnTo>
                  <a:pt x="4234" y="2746"/>
                </a:lnTo>
                <a:lnTo>
                  <a:pt x="4238" y="2746"/>
                </a:lnTo>
                <a:lnTo>
                  <a:pt x="4240" y="2744"/>
                </a:lnTo>
                <a:lnTo>
                  <a:pt x="4240" y="2741"/>
                </a:lnTo>
                <a:lnTo>
                  <a:pt x="4253" y="2767"/>
                </a:lnTo>
                <a:lnTo>
                  <a:pt x="4269" y="2791"/>
                </a:lnTo>
                <a:lnTo>
                  <a:pt x="4283" y="2810"/>
                </a:lnTo>
                <a:lnTo>
                  <a:pt x="4291" y="2818"/>
                </a:lnTo>
                <a:lnTo>
                  <a:pt x="4309" y="2825"/>
                </a:lnTo>
                <a:lnTo>
                  <a:pt x="4321" y="2829"/>
                </a:lnTo>
                <a:lnTo>
                  <a:pt x="4334" y="2835"/>
                </a:lnTo>
                <a:lnTo>
                  <a:pt x="4343" y="2842"/>
                </a:lnTo>
                <a:lnTo>
                  <a:pt x="4353" y="2853"/>
                </a:lnTo>
                <a:lnTo>
                  <a:pt x="4362" y="2863"/>
                </a:lnTo>
                <a:lnTo>
                  <a:pt x="4369" y="2870"/>
                </a:lnTo>
                <a:lnTo>
                  <a:pt x="4376" y="2878"/>
                </a:lnTo>
                <a:lnTo>
                  <a:pt x="4383" y="2884"/>
                </a:lnTo>
                <a:lnTo>
                  <a:pt x="4388" y="2892"/>
                </a:lnTo>
                <a:lnTo>
                  <a:pt x="4395" y="2904"/>
                </a:lnTo>
                <a:lnTo>
                  <a:pt x="4396" y="2908"/>
                </a:lnTo>
                <a:lnTo>
                  <a:pt x="4398" y="2909"/>
                </a:lnTo>
                <a:lnTo>
                  <a:pt x="4400" y="2909"/>
                </a:lnTo>
                <a:lnTo>
                  <a:pt x="4403" y="2906"/>
                </a:lnTo>
                <a:lnTo>
                  <a:pt x="4403" y="2904"/>
                </a:lnTo>
                <a:lnTo>
                  <a:pt x="4419" y="2896"/>
                </a:lnTo>
                <a:lnTo>
                  <a:pt x="4426" y="2889"/>
                </a:lnTo>
                <a:lnTo>
                  <a:pt x="4426" y="2878"/>
                </a:lnTo>
                <a:lnTo>
                  <a:pt x="4421" y="2865"/>
                </a:lnTo>
                <a:lnTo>
                  <a:pt x="4412" y="2844"/>
                </a:lnTo>
                <a:lnTo>
                  <a:pt x="4407" y="2835"/>
                </a:lnTo>
                <a:lnTo>
                  <a:pt x="4400" y="2825"/>
                </a:lnTo>
                <a:lnTo>
                  <a:pt x="4393" y="2816"/>
                </a:lnTo>
                <a:lnTo>
                  <a:pt x="4391" y="2808"/>
                </a:lnTo>
                <a:lnTo>
                  <a:pt x="4395" y="2801"/>
                </a:lnTo>
                <a:lnTo>
                  <a:pt x="4398" y="2801"/>
                </a:lnTo>
                <a:lnTo>
                  <a:pt x="4402" y="2803"/>
                </a:lnTo>
                <a:lnTo>
                  <a:pt x="4405" y="2806"/>
                </a:lnTo>
                <a:lnTo>
                  <a:pt x="4410" y="2810"/>
                </a:lnTo>
                <a:lnTo>
                  <a:pt x="4414" y="2813"/>
                </a:lnTo>
                <a:lnTo>
                  <a:pt x="4417" y="2815"/>
                </a:lnTo>
                <a:lnTo>
                  <a:pt x="4421" y="2818"/>
                </a:lnTo>
                <a:lnTo>
                  <a:pt x="4427" y="2823"/>
                </a:lnTo>
                <a:lnTo>
                  <a:pt x="4434" y="2844"/>
                </a:lnTo>
                <a:lnTo>
                  <a:pt x="4438" y="2853"/>
                </a:lnTo>
                <a:lnTo>
                  <a:pt x="4448" y="2865"/>
                </a:lnTo>
                <a:lnTo>
                  <a:pt x="4457" y="2868"/>
                </a:lnTo>
                <a:lnTo>
                  <a:pt x="4464" y="2866"/>
                </a:lnTo>
                <a:lnTo>
                  <a:pt x="4470" y="2861"/>
                </a:lnTo>
                <a:lnTo>
                  <a:pt x="4479" y="2853"/>
                </a:lnTo>
                <a:lnTo>
                  <a:pt x="4489" y="2844"/>
                </a:lnTo>
                <a:lnTo>
                  <a:pt x="4505" y="2832"/>
                </a:lnTo>
                <a:lnTo>
                  <a:pt x="4515" y="2825"/>
                </a:lnTo>
                <a:lnTo>
                  <a:pt x="4524" y="2818"/>
                </a:lnTo>
                <a:lnTo>
                  <a:pt x="4541" y="2801"/>
                </a:lnTo>
                <a:lnTo>
                  <a:pt x="4543" y="2798"/>
                </a:lnTo>
                <a:lnTo>
                  <a:pt x="4546" y="2794"/>
                </a:lnTo>
                <a:lnTo>
                  <a:pt x="4550" y="2792"/>
                </a:lnTo>
                <a:lnTo>
                  <a:pt x="4551" y="2791"/>
                </a:lnTo>
                <a:lnTo>
                  <a:pt x="4555" y="2789"/>
                </a:lnTo>
                <a:lnTo>
                  <a:pt x="4558" y="2789"/>
                </a:lnTo>
                <a:lnTo>
                  <a:pt x="4565" y="2786"/>
                </a:lnTo>
                <a:lnTo>
                  <a:pt x="4567" y="2784"/>
                </a:lnTo>
                <a:lnTo>
                  <a:pt x="4567" y="2772"/>
                </a:lnTo>
                <a:lnTo>
                  <a:pt x="4565" y="2768"/>
                </a:lnTo>
                <a:lnTo>
                  <a:pt x="4565" y="2760"/>
                </a:lnTo>
                <a:lnTo>
                  <a:pt x="4567" y="2758"/>
                </a:lnTo>
                <a:lnTo>
                  <a:pt x="4569" y="2758"/>
                </a:lnTo>
                <a:lnTo>
                  <a:pt x="4570" y="2760"/>
                </a:lnTo>
                <a:lnTo>
                  <a:pt x="4588" y="2768"/>
                </a:lnTo>
                <a:lnTo>
                  <a:pt x="4591" y="2768"/>
                </a:lnTo>
                <a:lnTo>
                  <a:pt x="4593" y="2767"/>
                </a:lnTo>
                <a:lnTo>
                  <a:pt x="4595" y="2753"/>
                </a:lnTo>
                <a:lnTo>
                  <a:pt x="4589" y="2743"/>
                </a:lnTo>
                <a:lnTo>
                  <a:pt x="4582" y="2734"/>
                </a:lnTo>
                <a:lnTo>
                  <a:pt x="4576" y="2724"/>
                </a:lnTo>
                <a:lnTo>
                  <a:pt x="4572" y="2701"/>
                </a:lnTo>
                <a:lnTo>
                  <a:pt x="4567" y="2684"/>
                </a:lnTo>
                <a:lnTo>
                  <a:pt x="4558" y="2670"/>
                </a:lnTo>
                <a:lnTo>
                  <a:pt x="4550" y="2655"/>
                </a:lnTo>
                <a:lnTo>
                  <a:pt x="4541" y="2638"/>
                </a:lnTo>
                <a:lnTo>
                  <a:pt x="4534" y="2615"/>
                </a:lnTo>
                <a:lnTo>
                  <a:pt x="4527" y="2595"/>
                </a:lnTo>
                <a:lnTo>
                  <a:pt x="4522" y="2576"/>
                </a:lnTo>
                <a:lnTo>
                  <a:pt x="4515" y="2560"/>
                </a:lnTo>
                <a:lnTo>
                  <a:pt x="4507" y="2552"/>
                </a:lnTo>
                <a:lnTo>
                  <a:pt x="4498" y="2547"/>
                </a:lnTo>
                <a:lnTo>
                  <a:pt x="4491" y="2543"/>
                </a:lnTo>
                <a:lnTo>
                  <a:pt x="4486" y="2536"/>
                </a:lnTo>
                <a:lnTo>
                  <a:pt x="4481" y="2526"/>
                </a:lnTo>
                <a:lnTo>
                  <a:pt x="4483" y="2528"/>
                </a:lnTo>
                <a:lnTo>
                  <a:pt x="4486" y="2528"/>
                </a:lnTo>
                <a:lnTo>
                  <a:pt x="4496" y="2533"/>
                </a:lnTo>
                <a:lnTo>
                  <a:pt x="4498" y="2534"/>
                </a:lnTo>
                <a:lnTo>
                  <a:pt x="4498" y="2514"/>
                </a:lnTo>
                <a:lnTo>
                  <a:pt x="4495" y="2495"/>
                </a:lnTo>
                <a:lnTo>
                  <a:pt x="4488" y="2479"/>
                </a:lnTo>
                <a:lnTo>
                  <a:pt x="4483" y="2466"/>
                </a:lnTo>
                <a:lnTo>
                  <a:pt x="4479" y="2455"/>
                </a:lnTo>
                <a:lnTo>
                  <a:pt x="4481" y="2448"/>
                </a:lnTo>
                <a:lnTo>
                  <a:pt x="4483" y="2447"/>
                </a:lnTo>
                <a:lnTo>
                  <a:pt x="4481" y="2445"/>
                </a:lnTo>
                <a:lnTo>
                  <a:pt x="4479" y="2442"/>
                </a:lnTo>
                <a:lnTo>
                  <a:pt x="4477" y="2442"/>
                </a:lnTo>
                <a:lnTo>
                  <a:pt x="4476" y="2440"/>
                </a:lnTo>
                <a:lnTo>
                  <a:pt x="4472" y="2440"/>
                </a:lnTo>
                <a:lnTo>
                  <a:pt x="4472" y="2428"/>
                </a:lnTo>
                <a:lnTo>
                  <a:pt x="4474" y="2418"/>
                </a:lnTo>
                <a:lnTo>
                  <a:pt x="4472" y="2405"/>
                </a:lnTo>
                <a:lnTo>
                  <a:pt x="4467" y="2395"/>
                </a:lnTo>
                <a:lnTo>
                  <a:pt x="4458" y="2385"/>
                </a:lnTo>
                <a:lnTo>
                  <a:pt x="4450" y="2376"/>
                </a:lnTo>
                <a:lnTo>
                  <a:pt x="4446" y="2371"/>
                </a:lnTo>
                <a:lnTo>
                  <a:pt x="4445" y="2368"/>
                </a:lnTo>
                <a:lnTo>
                  <a:pt x="4446" y="2363"/>
                </a:lnTo>
                <a:lnTo>
                  <a:pt x="4446" y="2354"/>
                </a:lnTo>
                <a:lnTo>
                  <a:pt x="4448" y="2349"/>
                </a:lnTo>
                <a:lnTo>
                  <a:pt x="4446" y="2345"/>
                </a:lnTo>
                <a:lnTo>
                  <a:pt x="4445" y="2344"/>
                </a:lnTo>
                <a:lnTo>
                  <a:pt x="4441" y="2342"/>
                </a:lnTo>
                <a:lnTo>
                  <a:pt x="4438" y="2342"/>
                </a:lnTo>
                <a:lnTo>
                  <a:pt x="4431" y="2338"/>
                </a:lnTo>
                <a:lnTo>
                  <a:pt x="4429" y="2337"/>
                </a:lnTo>
                <a:lnTo>
                  <a:pt x="4427" y="2333"/>
                </a:lnTo>
                <a:lnTo>
                  <a:pt x="4429" y="2328"/>
                </a:lnTo>
                <a:lnTo>
                  <a:pt x="4429" y="2320"/>
                </a:lnTo>
                <a:lnTo>
                  <a:pt x="4431" y="2314"/>
                </a:lnTo>
                <a:lnTo>
                  <a:pt x="4429" y="2311"/>
                </a:lnTo>
                <a:lnTo>
                  <a:pt x="4415" y="2295"/>
                </a:lnTo>
                <a:lnTo>
                  <a:pt x="4398" y="2280"/>
                </a:lnTo>
                <a:lnTo>
                  <a:pt x="4386" y="2268"/>
                </a:lnTo>
                <a:lnTo>
                  <a:pt x="4393" y="2263"/>
                </a:lnTo>
                <a:lnTo>
                  <a:pt x="4393" y="2256"/>
                </a:lnTo>
                <a:lnTo>
                  <a:pt x="4390" y="2247"/>
                </a:lnTo>
                <a:lnTo>
                  <a:pt x="4386" y="2237"/>
                </a:lnTo>
                <a:lnTo>
                  <a:pt x="4381" y="2230"/>
                </a:lnTo>
                <a:lnTo>
                  <a:pt x="4377" y="2225"/>
                </a:lnTo>
                <a:lnTo>
                  <a:pt x="4369" y="2209"/>
                </a:lnTo>
                <a:lnTo>
                  <a:pt x="4362" y="2196"/>
                </a:lnTo>
                <a:lnTo>
                  <a:pt x="4359" y="2187"/>
                </a:lnTo>
                <a:lnTo>
                  <a:pt x="4360" y="2182"/>
                </a:lnTo>
                <a:lnTo>
                  <a:pt x="4362" y="2180"/>
                </a:lnTo>
                <a:lnTo>
                  <a:pt x="4357" y="2175"/>
                </a:lnTo>
                <a:lnTo>
                  <a:pt x="4355" y="2175"/>
                </a:lnTo>
                <a:lnTo>
                  <a:pt x="4352" y="2173"/>
                </a:lnTo>
                <a:lnTo>
                  <a:pt x="4346" y="2158"/>
                </a:lnTo>
                <a:lnTo>
                  <a:pt x="4343" y="2137"/>
                </a:lnTo>
                <a:lnTo>
                  <a:pt x="4340" y="2118"/>
                </a:lnTo>
                <a:lnTo>
                  <a:pt x="4334" y="2105"/>
                </a:lnTo>
                <a:lnTo>
                  <a:pt x="4324" y="2099"/>
                </a:lnTo>
                <a:lnTo>
                  <a:pt x="4321" y="2099"/>
                </a:lnTo>
                <a:lnTo>
                  <a:pt x="4314" y="2096"/>
                </a:lnTo>
                <a:lnTo>
                  <a:pt x="4310" y="2093"/>
                </a:lnTo>
                <a:lnTo>
                  <a:pt x="4309" y="2087"/>
                </a:lnTo>
                <a:lnTo>
                  <a:pt x="4310" y="2086"/>
                </a:lnTo>
                <a:lnTo>
                  <a:pt x="4310" y="2074"/>
                </a:lnTo>
                <a:lnTo>
                  <a:pt x="4309" y="2068"/>
                </a:lnTo>
                <a:lnTo>
                  <a:pt x="4309" y="2063"/>
                </a:lnTo>
                <a:lnTo>
                  <a:pt x="4305" y="2039"/>
                </a:lnTo>
                <a:lnTo>
                  <a:pt x="4300" y="2020"/>
                </a:lnTo>
                <a:lnTo>
                  <a:pt x="4290" y="1998"/>
                </a:lnTo>
                <a:lnTo>
                  <a:pt x="4274" y="1977"/>
                </a:lnTo>
                <a:lnTo>
                  <a:pt x="4260" y="1958"/>
                </a:lnTo>
                <a:lnTo>
                  <a:pt x="4247" y="1941"/>
                </a:lnTo>
                <a:lnTo>
                  <a:pt x="4240" y="1926"/>
                </a:lnTo>
                <a:lnTo>
                  <a:pt x="4241" y="1927"/>
                </a:lnTo>
                <a:lnTo>
                  <a:pt x="4245" y="1927"/>
                </a:lnTo>
                <a:lnTo>
                  <a:pt x="4255" y="1933"/>
                </a:lnTo>
                <a:lnTo>
                  <a:pt x="4257" y="1934"/>
                </a:lnTo>
                <a:lnTo>
                  <a:pt x="4255" y="1922"/>
                </a:lnTo>
                <a:lnTo>
                  <a:pt x="4252" y="1907"/>
                </a:lnTo>
                <a:lnTo>
                  <a:pt x="4247" y="1888"/>
                </a:lnTo>
                <a:lnTo>
                  <a:pt x="4240" y="1867"/>
                </a:lnTo>
                <a:lnTo>
                  <a:pt x="4233" y="1848"/>
                </a:lnTo>
                <a:lnTo>
                  <a:pt x="4228" y="1833"/>
                </a:lnTo>
                <a:lnTo>
                  <a:pt x="4222" y="1823"/>
                </a:lnTo>
                <a:lnTo>
                  <a:pt x="4214" y="1802"/>
                </a:lnTo>
                <a:lnTo>
                  <a:pt x="4209" y="1781"/>
                </a:lnTo>
                <a:lnTo>
                  <a:pt x="4202" y="1761"/>
                </a:lnTo>
                <a:lnTo>
                  <a:pt x="4197" y="1738"/>
                </a:lnTo>
                <a:lnTo>
                  <a:pt x="4188" y="1711"/>
                </a:lnTo>
                <a:lnTo>
                  <a:pt x="4202" y="1719"/>
                </a:lnTo>
                <a:lnTo>
                  <a:pt x="4210" y="1731"/>
                </a:lnTo>
                <a:lnTo>
                  <a:pt x="4216" y="1747"/>
                </a:lnTo>
                <a:lnTo>
                  <a:pt x="4219" y="1764"/>
                </a:lnTo>
                <a:lnTo>
                  <a:pt x="4221" y="1781"/>
                </a:lnTo>
                <a:lnTo>
                  <a:pt x="4224" y="1799"/>
                </a:lnTo>
                <a:lnTo>
                  <a:pt x="4231" y="1814"/>
                </a:lnTo>
                <a:lnTo>
                  <a:pt x="4240" y="1823"/>
                </a:lnTo>
                <a:lnTo>
                  <a:pt x="4250" y="1831"/>
                </a:lnTo>
                <a:lnTo>
                  <a:pt x="4259" y="1840"/>
                </a:lnTo>
                <a:lnTo>
                  <a:pt x="4265" y="1848"/>
                </a:lnTo>
                <a:lnTo>
                  <a:pt x="4264" y="1859"/>
                </a:lnTo>
                <a:lnTo>
                  <a:pt x="4259" y="1871"/>
                </a:lnTo>
                <a:lnTo>
                  <a:pt x="4257" y="1883"/>
                </a:lnTo>
                <a:lnTo>
                  <a:pt x="4257" y="1886"/>
                </a:lnTo>
                <a:lnTo>
                  <a:pt x="4259" y="1897"/>
                </a:lnTo>
                <a:lnTo>
                  <a:pt x="4262" y="1909"/>
                </a:lnTo>
                <a:lnTo>
                  <a:pt x="4264" y="1921"/>
                </a:lnTo>
                <a:lnTo>
                  <a:pt x="4265" y="1926"/>
                </a:lnTo>
                <a:lnTo>
                  <a:pt x="4276" y="1946"/>
                </a:lnTo>
                <a:lnTo>
                  <a:pt x="4290" y="1964"/>
                </a:lnTo>
                <a:lnTo>
                  <a:pt x="4305" y="1981"/>
                </a:lnTo>
                <a:lnTo>
                  <a:pt x="4317" y="2003"/>
                </a:lnTo>
                <a:lnTo>
                  <a:pt x="4319" y="2012"/>
                </a:lnTo>
                <a:lnTo>
                  <a:pt x="4317" y="2024"/>
                </a:lnTo>
                <a:lnTo>
                  <a:pt x="4317" y="2046"/>
                </a:lnTo>
                <a:lnTo>
                  <a:pt x="4322" y="2058"/>
                </a:lnTo>
                <a:lnTo>
                  <a:pt x="4331" y="2070"/>
                </a:lnTo>
                <a:lnTo>
                  <a:pt x="4338" y="2081"/>
                </a:lnTo>
                <a:lnTo>
                  <a:pt x="4343" y="2087"/>
                </a:lnTo>
                <a:lnTo>
                  <a:pt x="4345" y="2091"/>
                </a:lnTo>
                <a:lnTo>
                  <a:pt x="4345" y="2110"/>
                </a:lnTo>
                <a:lnTo>
                  <a:pt x="4343" y="2113"/>
                </a:lnTo>
                <a:lnTo>
                  <a:pt x="4346" y="2117"/>
                </a:lnTo>
                <a:lnTo>
                  <a:pt x="4353" y="2120"/>
                </a:lnTo>
                <a:lnTo>
                  <a:pt x="4362" y="2120"/>
                </a:lnTo>
                <a:lnTo>
                  <a:pt x="4367" y="2122"/>
                </a:lnTo>
                <a:lnTo>
                  <a:pt x="4374" y="2122"/>
                </a:lnTo>
                <a:lnTo>
                  <a:pt x="4376" y="2123"/>
                </a:lnTo>
                <a:lnTo>
                  <a:pt x="4369" y="2130"/>
                </a:lnTo>
                <a:lnTo>
                  <a:pt x="4369" y="2136"/>
                </a:lnTo>
                <a:lnTo>
                  <a:pt x="4371" y="2139"/>
                </a:lnTo>
                <a:lnTo>
                  <a:pt x="4381" y="2149"/>
                </a:lnTo>
                <a:lnTo>
                  <a:pt x="4383" y="2153"/>
                </a:lnTo>
                <a:lnTo>
                  <a:pt x="4386" y="2156"/>
                </a:lnTo>
                <a:lnTo>
                  <a:pt x="4388" y="2168"/>
                </a:lnTo>
                <a:lnTo>
                  <a:pt x="4388" y="2177"/>
                </a:lnTo>
                <a:lnTo>
                  <a:pt x="4386" y="2182"/>
                </a:lnTo>
                <a:lnTo>
                  <a:pt x="4384" y="2185"/>
                </a:lnTo>
                <a:lnTo>
                  <a:pt x="4384" y="2192"/>
                </a:lnTo>
                <a:lnTo>
                  <a:pt x="4386" y="2199"/>
                </a:lnTo>
                <a:lnTo>
                  <a:pt x="4391" y="2211"/>
                </a:lnTo>
                <a:lnTo>
                  <a:pt x="4398" y="2227"/>
                </a:lnTo>
                <a:lnTo>
                  <a:pt x="4407" y="2240"/>
                </a:lnTo>
                <a:lnTo>
                  <a:pt x="4412" y="2251"/>
                </a:lnTo>
                <a:lnTo>
                  <a:pt x="4426" y="2277"/>
                </a:lnTo>
                <a:lnTo>
                  <a:pt x="4441" y="2297"/>
                </a:lnTo>
                <a:lnTo>
                  <a:pt x="4457" y="2316"/>
                </a:lnTo>
                <a:lnTo>
                  <a:pt x="4472" y="2337"/>
                </a:lnTo>
                <a:lnTo>
                  <a:pt x="4483" y="2352"/>
                </a:lnTo>
                <a:lnTo>
                  <a:pt x="4491" y="2371"/>
                </a:lnTo>
                <a:lnTo>
                  <a:pt x="4498" y="2388"/>
                </a:lnTo>
                <a:lnTo>
                  <a:pt x="4498" y="2412"/>
                </a:lnTo>
                <a:lnTo>
                  <a:pt x="4496" y="2435"/>
                </a:lnTo>
                <a:lnTo>
                  <a:pt x="4498" y="2457"/>
                </a:lnTo>
                <a:lnTo>
                  <a:pt x="4503" y="2467"/>
                </a:lnTo>
                <a:lnTo>
                  <a:pt x="4510" y="2473"/>
                </a:lnTo>
                <a:lnTo>
                  <a:pt x="4517" y="2479"/>
                </a:lnTo>
                <a:lnTo>
                  <a:pt x="4524" y="2491"/>
                </a:lnTo>
                <a:lnTo>
                  <a:pt x="4522" y="2491"/>
                </a:lnTo>
                <a:lnTo>
                  <a:pt x="4519" y="2495"/>
                </a:lnTo>
                <a:lnTo>
                  <a:pt x="4515" y="2502"/>
                </a:lnTo>
                <a:lnTo>
                  <a:pt x="4515" y="2509"/>
                </a:lnTo>
                <a:lnTo>
                  <a:pt x="4520" y="2526"/>
                </a:lnTo>
                <a:lnTo>
                  <a:pt x="4531" y="2545"/>
                </a:lnTo>
                <a:lnTo>
                  <a:pt x="4541" y="2562"/>
                </a:lnTo>
                <a:lnTo>
                  <a:pt x="4550" y="2577"/>
                </a:lnTo>
                <a:lnTo>
                  <a:pt x="4564" y="2622"/>
                </a:lnTo>
                <a:lnTo>
                  <a:pt x="4572" y="2645"/>
                </a:lnTo>
                <a:lnTo>
                  <a:pt x="4584" y="2663"/>
                </a:lnTo>
                <a:lnTo>
                  <a:pt x="4586" y="2677"/>
                </a:lnTo>
                <a:lnTo>
                  <a:pt x="4591" y="2688"/>
                </a:lnTo>
                <a:lnTo>
                  <a:pt x="4596" y="2696"/>
                </a:lnTo>
                <a:lnTo>
                  <a:pt x="4601" y="2706"/>
                </a:lnTo>
                <a:lnTo>
                  <a:pt x="4603" y="2715"/>
                </a:lnTo>
                <a:lnTo>
                  <a:pt x="4607" y="2736"/>
                </a:lnTo>
                <a:lnTo>
                  <a:pt x="4610" y="2741"/>
                </a:lnTo>
                <a:lnTo>
                  <a:pt x="4617" y="2743"/>
                </a:lnTo>
                <a:lnTo>
                  <a:pt x="4626" y="2739"/>
                </a:lnTo>
                <a:lnTo>
                  <a:pt x="4634" y="2734"/>
                </a:lnTo>
                <a:lnTo>
                  <a:pt x="4641" y="2729"/>
                </a:lnTo>
                <a:lnTo>
                  <a:pt x="4646" y="2725"/>
                </a:lnTo>
                <a:lnTo>
                  <a:pt x="4651" y="2725"/>
                </a:lnTo>
                <a:lnTo>
                  <a:pt x="4653" y="2732"/>
                </a:lnTo>
                <a:lnTo>
                  <a:pt x="4653" y="2736"/>
                </a:lnTo>
                <a:lnTo>
                  <a:pt x="4651" y="2739"/>
                </a:lnTo>
                <a:lnTo>
                  <a:pt x="4648" y="2741"/>
                </a:lnTo>
                <a:lnTo>
                  <a:pt x="4644" y="2741"/>
                </a:lnTo>
                <a:lnTo>
                  <a:pt x="4641" y="2743"/>
                </a:lnTo>
                <a:lnTo>
                  <a:pt x="4638" y="2743"/>
                </a:lnTo>
                <a:lnTo>
                  <a:pt x="4631" y="2746"/>
                </a:lnTo>
                <a:lnTo>
                  <a:pt x="4629" y="2748"/>
                </a:lnTo>
                <a:lnTo>
                  <a:pt x="4627" y="2753"/>
                </a:lnTo>
                <a:lnTo>
                  <a:pt x="4627" y="2758"/>
                </a:lnTo>
                <a:lnTo>
                  <a:pt x="4624" y="2760"/>
                </a:lnTo>
                <a:lnTo>
                  <a:pt x="4622" y="2760"/>
                </a:lnTo>
                <a:lnTo>
                  <a:pt x="4622" y="2763"/>
                </a:lnTo>
                <a:lnTo>
                  <a:pt x="4626" y="2767"/>
                </a:lnTo>
                <a:lnTo>
                  <a:pt x="4627" y="2767"/>
                </a:lnTo>
                <a:lnTo>
                  <a:pt x="4627" y="2779"/>
                </a:lnTo>
                <a:lnTo>
                  <a:pt x="4634" y="2792"/>
                </a:lnTo>
                <a:lnTo>
                  <a:pt x="4644" y="2804"/>
                </a:lnTo>
                <a:lnTo>
                  <a:pt x="4655" y="2813"/>
                </a:lnTo>
                <a:lnTo>
                  <a:pt x="4662" y="2818"/>
                </a:lnTo>
                <a:lnTo>
                  <a:pt x="4663" y="2822"/>
                </a:lnTo>
                <a:lnTo>
                  <a:pt x="4663" y="2834"/>
                </a:lnTo>
                <a:lnTo>
                  <a:pt x="4665" y="2839"/>
                </a:lnTo>
                <a:lnTo>
                  <a:pt x="4670" y="2844"/>
                </a:lnTo>
                <a:lnTo>
                  <a:pt x="4679" y="2847"/>
                </a:lnTo>
                <a:lnTo>
                  <a:pt x="4691" y="2851"/>
                </a:lnTo>
                <a:lnTo>
                  <a:pt x="4705" y="2854"/>
                </a:lnTo>
                <a:lnTo>
                  <a:pt x="4729" y="2854"/>
                </a:lnTo>
                <a:lnTo>
                  <a:pt x="4738" y="2853"/>
                </a:lnTo>
                <a:lnTo>
                  <a:pt x="4741" y="2849"/>
                </a:lnTo>
                <a:lnTo>
                  <a:pt x="4739" y="2844"/>
                </a:lnTo>
                <a:lnTo>
                  <a:pt x="4729" y="2835"/>
                </a:lnTo>
                <a:lnTo>
                  <a:pt x="4727" y="2820"/>
                </a:lnTo>
                <a:lnTo>
                  <a:pt x="4724" y="2810"/>
                </a:lnTo>
                <a:lnTo>
                  <a:pt x="4710" y="2792"/>
                </a:lnTo>
                <a:lnTo>
                  <a:pt x="4705" y="2784"/>
                </a:lnTo>
                <a:lnTo>
                  <a:pt x="4698" y="2768"/>
                </a:lnTo>
                <a:lnTo>
                  <a:pt x="4694" y="2753"/>
                </a:lnTo>
                <a:lnTo>
                  <a:pt x="4691" y="2741"/>
                </a:lnTo>
                <a:lnTo>
                  <a:pt x="4688" y="2732"/>
                </a:lnTo>
                <a:lnTo>
                  <a:pt x="4684" y="2729"/>
                </a:lnTo>
                <a:lnTo>
                  <a:pt x="4679" y="2729"/>
                </a:lnTo>
                <a:lnTo>
                  <a:pt x="4675" y="2727"/>
                </a:lnTo>
                <a:lnTo>
                  <a:pt x="4672" y="2729"/>
                </a:lnTo>
                <a:lnTo>
                  <a:pt x="4669" y="2729"/>
                </a:lnTo>
                <a:lnTo>
                  <a:pt x="4665" y="2727"/>
                </a:lnTo>
                <a:lnTo>
                  <a:pt x="4663" y="2727"/>
                </a:lnTo>
                <a:lnTo>
                  <a:pt x="4662" y="2724"/>
                </a:lnTo>
                <a:lnTo>
                  <a:pt x="4662" y="2718"/>
                </a:lnTo>
                <a:lnTo>
                  <a:pt x="4663" y="2715"/>
                </a:lnTo>
                <a:lnTo>
                  <a:pt x="4667" y="2712"/>
                </a:lnTo>
                <a:lnTo>
                  <a:pt x="4669" y="2706"/>
                </a:lnTo>
                <a:lnTo>
                  <a:pt x="4670" y="2703"/>
                </a:lnTo>
                <a:lnTo>
                  <a:pt x="4670" y="2698"/>
                </a:lnTo>
                <a:lnTo>
                  <a:pt x="4665" y="2688"/>
                </a:lnTo>
                <a:lnTo>
                  <a:pt x="4658" y="2677"/>
                </a:lnTo>
                <a:lnTo>
                  <a:pt x="4650" y="2669"/>
                </a:lnTo>
                <a:lnTo>
                  <a:pt x="4644" y="2658"/>
                </a:lnTo>
                <a:lnTo>
                  <a:pt x="4644" y="2646"/>
                </a:lnTo>
                <a:lnTo>
                  <a:pt x="4657" y="2650"/>
                </a:lnTo>
                <a:lnTo>
                  <a:pt x="4665" y="2657"/>
                </a:lnTo>
                <a:lnTo>
                  <a:pt x="4672" y="2665"/>
                </a:lnTo>
                <a:lnTo>
                  <a:pt x="4679" y="2675"/>
                </a:lnTo>
                <a:lnTo>
                  <a:pt x="4684" y="2684"/>
                </a:lnTo>
                <a:lnTo>
                  <a:pt x="4693" y="2693"/>
                </a:lnTo>
                <a:lnTo>
                  <a:pt x="4705" y="2698"/>
                </a:lnTo>
                <a:lnTo>
                  <a:pt x="4710" y="2722"/>
                </a:lnTo>
                <a:lnTo>
                  <a:pt x="4717" y="2741"/>
                </a:lnTo>
                <a:lnTo>
                  <a:pt x="4729" y="2758"/>
                </a:lnTo>
                <a:lnTo>
                  <a:pt x="4725" y="2760"/>
                </a:lnTo>
                <a:lnTo>
                  <a:pt x="4724" y="2761"/>
                </a:lnTo>
                <a:lnTo>
                  <a:pt x="4724" y="2763"/>
                </a:lnTo>
                <a:lnTo>
                  <a:pt x="4727" y="2767"/>
                </a:lnTo>
                <a:lnTo>
                  <a:pt x="4729" y="2767"/>
                </a:lnTo>
                <a:lnTo>
                  <a:pt x="4731" y="2780"/>
                </a:lnTo>
                <a:lnTo>
                  <a:pt x="4736" y="2791"/>
                </a:lnTo>
                <a:lnTo>
                  <a:pt x="4750" y="2808"/>
                </a:lnTo>
                <a:lnTo>
                  <a:pt x="4755" y="2818"/>
                </a:lnTo>
                <a:lnTo>
                  <a:pt x="4751" y="2820"/>
                </a:lnTo>
                <a:lnTo>
                  <a:pt x="4750" y="2822"/>
                </a:lnTo>
                <a:lnTo>
                  <a:pt x="4750" y="2823"/>
                </a:lnTo>
                <a:lnTo>
                  <a:pt x="4753" y="2823"/>
                </a:lnTo>
                <a:lnTo>
                  <a:pt x="4755" y="2822"/>
                </a:lnTo>
                <a:lnTo>
                  <a:pt x="4755" y="2818"/>
                </a:lnTo>
                <a:lnTo>
                  <a:pt x="4763" y="2818"/>
                </a:lnTo>
                <a:lnTo>
                  <a:pt x="4763" y="2834"/>
                </a:lnTo>
                <a:lnTo>
                  <a:pt x="4767" y="2844"/>
                </a:lnTo>
                <a:lnTo>
                  <a:pt x="4777" y="2861"/>
                </a:lnTo>
                <a:lnTo>
                  <a:pt x="4781" y="2870"/>
                </a:lnTo>
                <a:lnTo>
                  <a:pt x="4786" y="2885"/>
                </a:lnTo>
                <a:lnTo>
                  <a:pt x="4787" y="2901"/>
                </a:lnTo>
                <a:lnTo>
                  <a:pt x="4789" y="2913"/>
                </a:lnTo>
                <a:lnTo>
                  <a:pt x="4791" y="2914"/>
                </a:lnTo>
                <a:lnTo>
                  <a:pt x="4794" y="2914"/>
                </a:lnTo>
                <a:lnTo>
                  <a:pt x="4805" y="2920"/>
                </a:lnTo>
                <a:lnTo>
                  <a:pt x="4806" y="2921"/>
                </a:lnTo>
                <a:lnTo>
                  <a:pt x="4808" y="2925"/>
                </a:lnTo>
                <a:lnTo>
                  <a:pt x="4808" y="2932"/>
                </a:lnTo>
                <a:lnTo>
                  <a:pt x="4810" y="2933"/>
                </a:lnTo>
                <a:lnTo>
                  <a:pt x="4810" y="2937"/>
                </a:lnTo>
                <a:lnTo>
                  <a:pt x="4812" y="2939"/>
                </a:lnTo>
                <a:lnTo>
                  <a:pt x="4815" y="2939"/>
                </a:lnTo>
                <a:lnTo>
                  <a:pt x="4822" y="2933"/>
                </a:lnTo>
                <a:lnTo>
                  <a:pt x="4827" y="2921"/>
                </a:lnTo>
                <a:lnTo>
                  <a:pt x="4827" y="2885"/>
                </a:lnTo>
                <a:lnTo>
                  <a:pt x="4825" y="2865"/>
                </a:lnTo>
                <a:lnTo>
                  <a:pt x="4824" y="2842"/>
                </a:lnTo>
                <a:lnTo>
                  <a:pt x="4820" y="2822"/>
                </a:lnTo>
                <a:lnTo>
                  <a:pt x="4818" y="2804"/>
                </a:lnTo>
                <a:lnTo>
                  <a:pt x="4815" y="2791"/>
                </a:lnTo>
                <a:lnTo>
                  <a:pt x="4815" y="2784"/>
                </a:lnTo>
                <a:lnTo>
                  <a:pt x="4818" y="2758"/>
                </a:lnTo>
                <a:lnTo>
                  <a:pt x="4827" y="2732"/>
                </a:lnTo>
                <a:lnTo>
                  <a:pt x="4832" y="2710"/>
                </a:lnTo>
                <a:lnTo>
                  <a:pt x="4832" y="2689"/>
                </a:lnTo>
                <a:lnTo>
                  <a:pt x="4829" y="2677"/>
                </a:lnTo>
                <a:lnTo>
                  <a:pt x="4822" y="2663"/>
                </a:lnTo>
                <a:lnTo>
                  <a:pt x="4813" y="2651"/>
                </a:lnTo>
                <a:lnTo>
                  <a:pt x="4803" y="2639"/>
                </a:lnTo>
                <a:lnTo>
                  <a:pt x="4794" y="2632"/>
                </a:lnTo>
                <a:lnTo>
                  <a:pt x="4789" y="2629"/>
                </a:lnTo>
                <a:lnTo>
                  <a:pt x="4784" y="2631"/>
                </a:lnTo>
                <a:lnTo>
                  <a:pt x="4779" y="2651"/>
                </a:lnTo>
                <a:lnTo>
                  <a:pt x="4774" y="2657"/>
                </a:lnTo>
                <a:lnTo>
                  <a:pt x="4767" y="2658"/>
                </a:lnTo>
                <a:lnTo>
                  <a:pt x="4755" y="2655"/>
                </a:lnTo>
                <a:lnTo>
                  <a:pt x="4763" y="2641"/>
                </a:lnTo>
                <a:lnTo>
                  <a:pt x="4769" y="2629"/>
                </a:lnTo>
                <a:lnTo>
                  <a:pt x="4775" y="2615"/>
                </a:lnTo>
                <a:lnTo>
                  <a:pt x="4789" y="2603"/>
                </a:lnTo>
                <a:lnTo>
                  <a:pt x="4791" y="2605"/>
                </a:lnTo>
                <a:lnTo>
                  <a:pt x="4794" y="2605"/>
                </a:lnTo>
                <a:lnTo>
                  <a:pt x="4798" y="2607"/>
                </a:lnTo>
                <a:lnTo>
                  <a:pt x="4801" y="2607"/>
                </a:lnTo>
                <a:lnTo>
                  <a:pt x="4805" y="2605"/>
                </a:lnTo>
                <a:lnTo>
                  <a:pt x="4808" y="2605"/>
                </a:lnTo>
                <a:lnTo>
                  <a:pt x="4813" y="2600"/>
                </a:lnTo>
                <a:lnTo>
                  <a:pt x="4815" y="2595"/>
                </a:lnTo>
                <a:lnTo>
                  <a:pt x="4812" y="2586"/>
                </a:lnTo>
                <a:lnTo>
                  <a:pt x="4810" y="2576"/>
                </a:lnTo>
                <a:lnTo>
                  <a:pt x="4805" y="2562"/>
                </a:lnTo>
                <a:lnTo>
                  <a:pt x="4801" y="2552"/>
                </a:lnTo>
                <a:lnTo>
                  <a:pt x="4798" y="2543"/>
                </a:lnTo>
                <a:lnTo>
                  <a:pt x="4796" y="2541"/>
                </a:lnTo>
                <a:lnTo>
                  <a:pt x="4789" y="2538"/>
                </a:lnTo>
                <a:lnTo>
                  <a:pt x="4779" y="2538"/>
                </a:lnTo>
                <a:lnTo>
                  <a:pt x="4772" y="2534"/>
                </a:lnTo>
                <a:lnTo>
                  <a:pt x="4770" y="2531"/>
                </a:lnTo>
                <a:lnTo>
                  <a:pt x="4770" y="2528"/>
                </a:lnTo>
                <a:lnTo>
                  <a:pt x="4769" y="2522"/>
                </a:lnTo>
                <a:lnTo>
                  <a:pt x="4769" y="2516"/>
                </a:lnTo>
                <a:lnTo>
                  <a:pt x="4767" y="2512"/>
                </a:lnTo>
                <a:lnTo>
                  <a:pt x="4763" y="2509"/>
                </a:lnTo>
                <a:lnTo>
                  <a:pt x="4756" y="2507"/>
                </a:lnTo>
                <a:lnTo>
                  <a:pt x="4746" y="2509"/>
                </a:lnTo>
                <a:lnTo>
                  <a:pt x="4729" y="2509"/>
                </a:lnTo>
                <a:lnTo>
                  <a:pt x="4729" y="2491"/>
                </a:lnTo>
                <a:lnTo>
                  <a:pt x="4727" y="2490"/>
                </a:lnTo>
                <a:lnTo>
                  <a:pt x="4724" y="2490"/>
                </a:lnTo>
                <a:lnTo>
                  <a:pt x="4720" y="2488"/>
                </a:lnTo>
                <a:lnTo>
                  <a:pt x="4712" y="2488"/>
                </a:lnTo>
                <a:lnTo>
                  <a:pt x="4708" y="2486"/>
                </a:lnTo>
                <a:lnTo>
                  <a:pt x="4706" y="2486"/>
                </a:lnTo>
                <a:lnTo>
                  <a:pt x="4705" y="2483"/>
                </a:lnTo>
                <a:lnTo>
                  <a:pt x="4703" y="2473"/>
                </a:lnTo>
                <a:lnTo>
                  <a:pt x="4694" y="2466"/>
                </a:lnTo>
                <a:lnTo>
                  <a:pt x="4684" y="2461"/>
                </a:lnTo>
                <a:lnTo>
                  <a:pt x="4672" y="2457"/>
                </a:lnTo>
                <a:lnTo>
                  <a:pt x="4658" y="2454"/>
                </a:lnTo>
                <a:lnTo>
                  <a:pt x="4646" y="2450"/>
                </a:lnTo>
                <a:lnTo>
                  <a:pt x="4636" y="2447"/>
                </a:lnTo>
                <a:lnTo>
                  <a:pt x="4631" y="2442"/>
                </a:lnTo>
                <a:lnTo>
                  <a:pt x="4631" y="2433"/>
                </a:lnTo>
                <a:lnTo>
                  <a:pt x="4636" y="2423"/>
                </a:lnTo>
                <a:lnTo>
                  <a:pt x="4638" y="2426"/>
                </a:lnTo>
                <a:lnTo>
                  <a:pt x="4639" y="2428"/>
                </a:lnTo>
                <a:lnTo>
                  <a:pt x="4641" y="2428"/>
                </a:lnTo>
                <a:lnTo>
                  <a:pt x="4641" y="2424"/>
                </a:lnTo>
                <a:lnTo>
                  <a:pt x="4639" y="2423"/>
                </a:lnTo>
                <a:lnTo>
                  <a:pt x="4636" y="2423"/>
                </a:lnTo>
                <a:lnTo>
                  <a:pt x="4632" y="2407"/>
                </a:lnTo>
                <a:lnTo>
                  <a:pt x="4632" y="2400"/>
                </a:lnTo>
                <a:lnTo>
                  <a:pt x="4634" y="2399"/>
                </a:lnTo>
                <a:lnTo>
                  <a:pt x="4639" y="2402"/>
                </a:lnTo>
                <a:lnTo>
                  <a:pt x="4646" y="2407"/>
                </a:lnTo>
                <a:lnTo>
                  <a:pt x="4653" y="2414"/>
                </a:lnTo>
                <a:lnTo>
                  <a:pt x="4662" y="2419"/>
                </a:lnTo>
                <a:lnTo>
                  <a:pt x="4670" y="2423"/>
                </a:lnTo>
                <a:lnTo>
                  <a:pt x="4670" y="2414"/>
                </a:lnTo>
                <a:lnTo>
                  <a:pt x="4674" y="2407"/>
                </a:lnTo>
                <a:lnTo>
                  <a:pt x="4677" y="2405"/>
                </a:lnTo>
                <a:lnTo>
                  <a:pt x="4679" y="2404"/>
                </a:lnTo>
                <a:lnTo>
                  <a:pt x="4684" y="2404"/>
                </a:lnTo>
                <a:lnTo>
                  <a:pt x="4688" y="2405"/>
                </a:lnTo>
                <a:lnTo>
                  <a:pt x="4689" y="2407"/>
                </a:lnTo>
                <a:lnTo>
                  <a:pt x="4689" y="2419"/>
                </a:lnTo>
                <a:lnTo>
                  <a:pt x="4693" y="2423"/>
                </a:lnTo>
                <a:lnTo>
                  <a:pt x="4696" y="2423"/>
                </a:lnTo>
                <a:lnTo>
                  <a:pt x="4698" y="2421"/>
                </a:lnTo>
                <a:lnTo>
                  <a:pt x="4698" y="2409"/>
                </a:lnTo>
                <a:lnTo>
                  <a:pt x="4701" y="2405"/>
                </a:lnTo>
                <a:lnTo>
                  <a:pt x="4705" y="2405"/>
                </a:lnTo>
                <a:lnTo>
                  <a:pt x="4708" y="2409"/>
                </a:lnTo>
                <a:lnTo>
                  <a:pt x="4712" y="2416"/>
                </a:lnTo>
                <a:lnTo>
                  <a:pt x="4713" y="2421"/>
                </a:lnTo>
                <a:lnTo>
                  <a:pt x="4717" y="2424"/>
                </a:lnTo>
                <a:lnTo>
                  <a:pt x="4722" y="2428"/>
                </a:lnTo>
                <a:lnTo>
                  <a:pt x="4729" y="2431"/>
                </a:lnTo>
                <a:lnTo>
                  <a:pt x="4731" y="2433"/>
                </a:lnTo>
                <a:lnTo>
                  <a:pt x="4734" y="2433"/>
                </a:lnTo>
                <a:lnTo>
                  <a:pt x="4741" y="2436"/>
                </a:lnTo>
                <a:lnTo>
                  <a:pt x="4743" y="2438"/>
                </a:lnTo>
                <a:lnTo>
                  <a:pt x="4746" y="2440"/>
                </a:lnTo>
                <a:lnTo>
                  <a:pt x="4746" y="2438"/>
                </a:lnTo>
                <a:lnTo>
                  <a:pt x="4748" y="2436"/>
                </a:lnTo>
                <a:lnTo>
                  <a:pt x="4748" y="2430"/>
                </a:lnTo>
                <a:lnTo>
                  <a:pt x="4751" y="2423"/>
                </a:lnTo>
                <a:lnTo>
                  <a:pt x="4755" y="2423"/>
                </a:lnTo>
                <a:lnTo>
                  <a:pt x="4760" y="2428"/>
                </a:lnTo>
                <a:lnTo>
                  <a:pt x="4763" y="2433"/>
                </a:lnTo>
                <a:lnTo>
                  <a:pt x="4765" y="2438"/>
                </a:lnTo>
                <a:lnTo>
                  <a:pt x="4772" y="2448"/>
                </a:lnTo>
                <a:lnTo>
                  <a:pt x="4775" y="2450"/>
                </a:lnTo>
                <a:lnTo>
                  <a:pt x="4777" y="2452"/>
                </a:lnTo>
                <a:lnTo>
                  <a:pt x="4779" y="2452"/>
                </a:lnTo>
                <a:lnTo>
                  <a:pt x="4779" y="2454"/>
                </a:lnTo>
                <a:lnTo>
                  <a:pt x="4781" y="2457"/>
                </a:lnTo>
                <a:lnTo>
                  <a:pt x="4779" y="2455"/>
                </a:lnTo>
                <a:lnTo>
                  <a:pt x="4777" y="2462"/>
                </a:lnTo>
                <a:lnTo>
                  <a:pt x="4779" y="2473"/>
                </a:lnTo>
                <a:lnTo>
                  <a:pt x="4779" y="2485"/>
                </a:lnTo>
                <a:lnTo>
                  <a:pt x="4781" y="2493"/>
                </a:lnTo>
                <a:lnTo>
                  <a:pt x="4784" y="2497"/>
                </a:lnTo>
                <a:lnTo>
                  <a:pt x="4789" y="2491"/>
                </a:lnTo>
                <a:lnTo>
                  <a:pt x="4791" y="2481"/>
                </a:lnTo>
                <a:lnTo>
                  <a:pt x="4793" y="2466"/>
                </a:lnTo>
                <a:lnTo>
                  <a:pt x="4791" y="2447"/>
                </a:lnTo>
                <a:lnTo>
                  <a:pt x="4789" y="2426"/>
                </a:lnTo>
                <a:lnTo>
                  <a:pt x="4786" y="2409"/>
                </a:lnTo>
                <a:lnTo>
                  <a:pt x="4781" y="2388"/>
                </a:lnTo>
                <a:lnTo>
                  <a:pt x="4779" y="2387"/>
                </a:lnTo>
                <a:lnTo>
                  <a:pt x="4775" y="2385"/>
                </a:lnTo>
                <a:lnTo>
                  <a:pt x="4772" y="2385"/>
                </a:lnTo>
                <a:lnTo>
                  <a:pt x="4767" y="2383"/>
                </a:lnTo>
                <a:lnTo>
                  <a:pt x="4762" y="2383"/>
                </a:lnTo>
                <a:lnTo>
                  <a:pt x="4758" y="2381"/>
                </a:lnTo>
                <a:lnTo>
                  <a:pt x="4753" y="2380"/>
                </a:lnTo>
                <a:lnTo>
                  <a:pt x="4746" y="2376"/>
                </a:lnTo>
                <a:lnTo>
                  <a:pt x="4744" y="2375"/>
                </a:lnTo>
                <a:lnTo>
                  <a:pt x="4744" y="2369"/>
                </a:lnTo>
                <a:lnTo>
                  <a:pt x="4748" y="2366"/>
                </a:lnTo>
                <a:lnTo>
                  <a:pt x="4755" y="2363"/>
                </a:lnTo>
                <a:lnTo>
                  <a:pt x="4760" y="2368"/>
                </a:lnTo>
                <a:lnTo>
                  <a:pt x="4762" y="2368"/>
                </a:lnTo>
                <a:lnTo>
                  <a:pt x="4762" y="2366"/>
                </a:lnTo>
                <a:lnTo>
                  <a:pt x="4758" y="2363"/>
                </a:lnTo>
                <a:lnTo>
                  <a:pt x="4755" y="2363"/>
                </a:lnTo>
                <a:lnTo>
                  <a:pt x="4755" y="2350"/>
                </a:lnTo>
                <a:lnTo>
                  <a:pt x="4758" y="2338"/>
                </a:lnTo>
                <a:lnTo>
                  <a:pt x="4763" y="2330"/>
                </a:lnTo>
                <a:lnTo>
                  <a:pt x="4765" y="2320"/>
                </a:lnTo>
                <a:lnTo>
                  <a:pt x="4763" y="2311"/>
                </a:lnTo>
                <a:lnTo>
                  <a:pt x="4756" y="2302"/>
                </a:lnTo>
                <a:lnTo>
                  <a:pt x="4750" y="2299"/>
                </a:lnTo>
                <a:lnTo>
                  <a:pt x="4744" y="2299"/>
                </a:lnTo>
                <a:lnTo>
                  <a:pt x="4738" y="2302"/>
                </a:lnTo>
                <a:lnTo>
                  <a:pt x="4729" y="2306"/>
                </a:lnTo>
                <a:lnTo>
                  <a:pt x="4719" y="2306"/>
                </a:lnTo>
                <a:lnTo>
                  <a:pt x="4705" y="2302"/>
                </a:lnTo>
                <a:lnTo>
                  <a:pt x="4703" y="2301"/>
                </a:lnTo>
                <a:lnTo>
                  <a:pt x="4701" y="2295"/>
                </a:lnTo>
                <a:lnTo>
                  <a:pt x="4698" y="2289"/>
                </a:lnTo>
                <a:lnTo>
                  <a:pt x="4688" y="2278"/>
                </a:lnTo>
                <a:lnTo>
                  <a:pt x="4670" y="2268"/>
                </a:lnTo>
                <a:lnTo>
                  <a:pt x="4670" y="2270"/>
                </a:lnTo>
                <a:lnTo>
                  <a:pt x="4662" y="2271"/>
                </a:lnTo>
                <a:lnTo>
                  <a:pt x="4650" y="2273"/>
                </a:lnTo>
                <a:lnTo>
                  <a:pt x="4638" y="2271"/>
                </a:lnTo>
                <a:lnTo>
                  <a:pt x="4627" y="2268"/>
                </a:lnTo>
                <a:lnTo>
                  <a:pt x="4619" y="2258"/>
                </a:lnTo>
                <a:lnTo>
                  <a:pt x="4613" y="2244"/>
                </a:lnTo>
                <a:lnTo>
                  <a:pt x="4610" y="2232"/>
                </a:lnTo>
                <a:lnTo>
                  <a:pt x="4610" y="2225"/>
                </a:lnTo>
                <a:lnTo>
                  <a:pt x="4615" y="2220"/>
                </a:lnTo>
                <a:lnTo>
                  <a:pt x="4624" y="2218"/>
                </a:lnTo>
                <a:lnTo>
                  <a:pt x="4634" y="2220"/>
                </a:lnTo>
                <a:lnTo>
                  <a:pt x="4643" y="2222"/>
                </a:lnTo>
                <a:lnTo>
                  <a:pt x="4650" y="2223"/>
                </a:lnTo>
                <a:lnTo>
                  <a:pt x="4653" y="2225"/>
                </a:lnTo>
                <a:lnTo>
                  <a:pt x="4670" y="2216"/>
                </a:lnTo>
                <a:lnTo>
                  <a:pt x="4670" y="2218"/>
                </a:lnTo>
                <a:lnTo>
                  <a:pt x="4672" y="2220"/>
                </a:lnTo>
                <a:lnTo>
                  <a:pt x="4672" y="2223"/>
                </a:lnTo>
                <a:lnTo>
                  <a:pt x="4675" y="2234"/>
                </a:lnTo>
                <a:lnTo>
                  <a:pt x="4675" y="2237"/>
                </a:lnTo>
                <a:lnTo>
                  <a:pt x="4677" y="2240"/>
                </a:lnTo>
                <a:lnTo>
                  <a:pt x="4679" y="2242"/>
                </a:lnTo>
                <a:lnTo>
                  <a:pt x="4684" y="2244"/>
                </a:lnTo>
                <a:lnTo>
                  <a:pt x="4698" y="2237"/>
                </a:lnTo>
                <a:lnTo>
                  <a:pt x="4701" y="2234"/>
                </a:lnTo>
                <a:lnTo>
                  <a:pt x="4705" y="2234"/>
                </a:lnTo>
                <a:lnTo>
                  <a:pt x="4705" y="2235"/>
                </a:lnTo>
                <a:lnTo>
                  <a:pt x="4706" y="2237"/>
                </a:lnTo>
                <a:lnTo>
                  <a:pt x="4712" y="2247"/>
                </a:lnTo>
                <a:lnTo>
                  <a:pt x="4712" y="2249"/>
                </a:lnTo>
                <a:lnTo>
                  <a:pt x="4713" y="2251"/>
                </a:lnTo>
                <a:lnTo>
                  <a:pt x="4722" y="2258"/>
                </a:lnTo>
                <a:lnTo>
                  <a:pt x="4727" y="2259"/>
                </a:lnTo>
                <a:lnTo>
                  <a:pt x="4731" y="2254"/>
                </a:lnTo>
                <a:lnTo>
                  <a:pt x="4732" y="2246"/>
                </a:lnTo>
                <a:lnTo>
                  <a:pt x="4731" y="2235"/>
                </a:lnTo>
                <a:lnTo>
                  <a:pt x="4731" y="2223"/>
                </a:lnTo>
                <a:lnTo>
                  <a:pt x="4729" y="2215"/>
                </a:lnTo>
                <a:lnTo>
                  <a:pt x="4729" y="2208"/>
                </a:lnTo>
                <a:lnTo>
                  <a:pt x="4731" y="2206"/>
                </a:lnTo>
                <a:lnTo>
                  <a:pt x="4739" y="2189"/>
                </a:lnTo>
                <a:lnTo>
                  <a:pt x="4743" y="2179"/>
                </a:lnTo>
                <a:lnTo>
                  <a:pt x="4746" y="2170"/>
                </a:lnTo>
                <a:lnTo>
                  <a:pt x="4746" y="2165"/>
                </a:lnTo>
                <a:lnTo>
                  <a:pt x="4741" y="2160"/>
                </a:lnTo>
                <a:lnTo>
                  <a:pt x="4731" y="2156"/>
                </a:lnTo>
                <a:lnTo>
                  <a:pt x="4719" y="2154"/>
                </a:lnTo>
                <a:lnTo>
                  <a:pt x="4706" y="2151"/>
                </a:lnTo>
                <a:lnTo>
                  <a:pt x="4696" y="2148"/>
                </a:lnTo>
                <a:lnTo>
                  <a:pt x="4694" y="2146"/>
                </a:lnTo>
                <a:lnTo>
                  <a:pt x="4693" y="2142"/>
                </a:lnTo>
                <a:lnTo>
                  <a:pt x="4691" y="2137"/>
                </a:lnTo>
                <a:lnTo>
                  <a:pt x="4688" y="2130"/>
                </a:lnTo>
                <a:lnTo>
                  <a:pt x="4674" y="2123"/>
                </a:lnTo>
                <a:lnTo>
                  <a:pt x="4658" y="2118"/>
                </a:lnTo>
                <a:lnTo>
                  <a:pt x="4643" y="2115"/>
                </a:lnTo>
                <a:lnTo>
                  <a:pt x="4631" y="2111"/>
                </a:lnTo>
                <a:lnTo>
                  <a:pt x="4622" y="2106"/>
                </a:lnTo>
                <a:lnTo>
                  <a:pt x="4619" y="2096"/>
                </a:lnTo>
                <a:lnTo>
                  <a:pt x="4622" y="2096"/>
                </a:lnTo>
                <a:lnTo>
                  <a:pt x="4629" y="2091"/>
                </a:lnTo>
                <a:lnTo>
                  <a:pt x="4638" y="2084"/>
                </a:lnTo>
                <a:lnTo>
                  <a:pt x="4646" y="2079"/>
                </a:lnTo>
                <a:lnTo>
                  <a:pt x="4653" y="2072"/>
                </a:lnTo>
                <a:lnTo>
                  <a:pt x="4696" y="2072"/>
                </a:lnTo>
                <a:lnTo>
                  <a:pt x="4696" y="2074"/>
                </a:lnTo>
                <a:lnTo>
                  <a:pt x="4693" y="2081"/>
                </a:lnTo>
                <a:lnTo>
                  <a:pt x="4689" y="2082"/>
                </a:lnTo>
                <a:lnTo>
                  <a:pt x="4689" y="2086"/>
                </a:lnTo>
                <a:lnTo>
                  <a:pt x="4688" y="2087"/>
                </a:lnTo>
                <a:lnTo>
                  <a:pt x="4689" y="2089"/>
                </a:lnTo>
                <a:lnTo>
                  <a:pt x="4693" y="2089"/>
                </a:lnTo>
                <a:lnTo>
                  <a:pt x="4696" y="2091"/>
                </a:lnTo>
                <a:lnTo>
                  <a:pt x="4706" y="2091"/>
                </a:lnTo>
                <a:lnTo>
                  <a:pt x="4710" y="2093"/>
                </a:lnTo>
                <a:lnTo>
                  <a:pt x="4713" y="2096"/>
                </a:lnTo>
                <a:lnTo>
                  <a:pt x="4713" y="2106"/>
                </a:lnTo>
                <a:lnTo>
                  <a:pt x="4717" y="2115"/>
                </a:lnTo>
                <a:lnTo>
                  <a:pt x="4719" y="2120"/>
                </a:lnTo>
                <a:lnTo>
                  <a:pt x="4722" y="2125"/>
                </a:lnTo>
                <a:lnTo>
                  <a:pt x="4725" y="2129"/>
                </a:lnTo>
                <a:lnTo>
                  <a:pt x="4729" y="2130"/>
                </a:lnTo>
                <a:lnTo>
                  <a:pt x="4738" y="2130"/>
                </a:lnTo>
                <a:lnTo>
                  <a:pt x="4741" y="2129"/>
                </a:lnTo>
                <a:lnTo>
                  <a:pt x="4746" y="2123"/>
                </a:lnTo>
                <a:lnTo>
                  <a:pt x="4748" y="2120"/>
                </a:lnTo>
                <a:lnTo>
                  <a:pt x="4748" y="2115"/>
                </a:lnTo>
                <a:lnTo>
                  <a:pt x="4746" y="2111"/>
                </a:lnTo>
                <a:lnTo>
                  <a:pt x="4739" y="2105"/>
                </a:lnTo>
                <a:lnTo>
                  <a:pt x="4732" y="2101"/>
                </a:lnTo>
                <a:lnTo>
                  <a:pt x="4724" y="2098"/>
                </a:lnTo>
                <a:lnTo>
                  <a:pt x="4713" y="2096"/>
                </a:lnTo>
                <a:lnTo>
                  <a:pt x="4710" y="2089"/>
                </a:lnTo>
                <a:lnTo>
                  <a:pt x="4708" y="2084"/>
                </a:lnTo>
                <a:lnTo>
                  <a:pt x="4708" y="2081"/>
                </a:lnTo>
                <a:lnTo>
                  <a:pt x="4710" y="2077"/>
                </a:lnTo>
                <a:lnTo>
                  <a:pt x="4720" y="2072"/>
                </a:lnTo>
                <a:lnTo>
                  <a:pt x="4724" y="2072"/>
                </a:lnTo>
                <a:lnTo>
                  <a:pt x="4729" y="2070"/>
                </a:lnTo>
                <a:lnTo>
                  <a:pt x="4732" y="2070"/>
                </a:lnTo>
                <a:lnTo>
                  <a:pt x="4734" y="2072"/>
                </a:lnTo>
                <a:lnTo>
                  <a:pt x="4738" y="2072"/>
                </a:lnTo>
                <a:lnTo>
                  <a:pt x="4736" y="2058"/>
                </a:lnTo>
                <a:lnTo>
                  <a:pt x="4729" y="2048"/>
                </a:lnTo>
                <a:lnTo>
                  <a:pt x="4715" y="2038"/>
                </a:lnTo>
                <a:lnTo>
                  <a:pt x="4688" y="2020"/>
                </a:lnTo>
                <a:lnTo>
                  <a:pt x="4681" y="2017"/>
                </a:lnTo>
                <a:lnTo>
                  <a:pt x="4672" y="2013"/>
                </a:lnTo>
                <a:lnTo>
                  <a:pt x="4662" y="2010"/>
                </a:lnTo>
                <a:lnTo>
                  <a:pt x="4651" y="2005"/>
                </a:lnTo>
                <a:lnTo>
                  <a:pt x="4641" y="1998"/>
                </a:lnTo>
                <a:lnTo>
                  <a:pt x="4634" y="1988"/>
                </a:lnTo>
                <a:lnTo>
                  <a:pt x="4632" y="1976"/>
                </a:lnTo>
                <a:lnTo>
                  <a:pt x="4636" y="1960"/>
                </a:lnTo>
                <a:lnTo>
                  <a:pt x="4638" y="1960"/>
                </a:lnTo>
                <a:lnTo>
                  <a:pt x="4644" y="1964"/>
                </a:lnTo>
                <a:lnTo>
                  <a:pt x="4646" y="1965"/>
                </a:lnTo>
                <a:lnTo>
                  <a:pt x="4650" y="1967"/>
                </a:lnTo>
                <a:lnTo>
                  <a:pt x="4651" y="1969"/>
                </a:lnTo>
                <a:lnTo>
                  <a:pt x="4653" y="1969"/>
                </a:lnTo>
                <a:lnTo>
                  <a:pt x="4663" y="1967"/>
                </a:lnTo>
                <a:lnTo>
                  <a:pt x="4672" y="1962"/>
                </a:lnTo>
                <a:lnTo>
                  <a:pt x="4681" y="1960"/>
                </a:lnTo>
                <a:lnTo>
                  <a:pt x="4688" y="1960"/>
                </a:lnTo>
                <a:lnTo>
                  <a:pt x="4694" y="1967"/>
                </a:lnTo>
                <a:lnTo>
                  <a:pt x="4700" y="1977"/>
                </a:lnTo>
                <a:lnTo>
                  <a:pt x="4705" y="1993"/>
                </a:lnTo>
                <a:lnTo>
                  <a:pt x="4712" y="2000"/>
                </a:lnTo>
                <a:lnTo>
                  <a:pt x="4720" y="2007"/>
                </a:lnTo>
                <a:lnTo>
                  <a:pt x="4734" y="2013"/>
                </a:lnTo>
                <a:lnTo>
                  <a:pt x="4738" y="2012"/>
                </a:lnTo>
                <a:lnTo>
                  <a:pt x="4741" y="2003"/>
                </a:lnTo>
                <a:lnTo>
                  <a:pt x="4741" y="1991"/>
                </a:lnTo>
                <a:lnTo>
                  <a:pt x="4734" y="1967"/>
                </a:lnTo>
                <a:lnTo>
                  <a:pt x="4727" y="1957"/>
                </a:lnTo>
                <a:lnTo>
                  <a:pt x="4724" y="1950"/>
                </a:lnTo>
                <a:lnTo>
                  <a:pt x="4713" y="1950"/>
                </a:lnTo>
                <a:lnTo>
                  <a:pt x="4703" y="1952"/>
                </a:lnTo>
                <a:lnTo>
                  <a:pt x="4670" y="1952"/>
                </a:lnTo>
                <a:lnTo>
                  <a:pt x="4669" y="1950"/>
                </a:lnTo>
                <a:lnTo>
                  <a:pt x="4669" y="1943"/>
                </a:lnTo>
                <a:lnTo>
                  <a:pt x="4670" y="1940"/>
                </a:lnTo>
                <a:lnTo>
                  <a:pt x="4670" y="1934"/>
                </a:lnTo>
                <a:lnTo>
                  <a:pt x="4667" y="1933"/>
                </a:lnTo>
                <a:lnTo>
                  <a:pt x="4658" y="1933"/>
                </a:lnTo>
                <a:lnTo>
                  <a:pt x="4655" y="1934"/>
                </a:lnTo>
                <a:lnTo>
                  <a:pt x="4644" y="1934"/>
                </a:lnTo>
                <a:lnTo>
                  <a:pt x="4636" y="1924"/>
                </a:lnTo>
                <a:lnTo>
                  <a:pt x="4629" y="1910"/>
                </a:lnTo>
                <a:lnTo>
                  <a:pt x="4627" y="1900"/>
                </a:lnTo>
                <a:lnTo>
                  <a:pt x="4632" y="1900"/>
                </a:lnTo>
                <a:lnTo>
                  <a:pt x="4638" y="1898"/>
                </a:lnTo>
                <a:lnTo>
                  <a:pt x="4644" y="1895"/>
                </a:lnTo>
                <a:lnTo>
                  <a:pt x="4650" y="1893"/>
                </a:lnTo>
                <a:lnTo>
                  <a:pt x="4651" y="1893"/>
                </a:lnTo>
                <a:lnTo>
                  <a:pt x="4653" y="1891"/>
                </a:lnTo>
                <a:lnTo>
                  <a:pt x="4651" y="1891"/>
                </a:lnTo>
                <a:lnTo>
                  <a:pt x="4646" y="1886"/>
                </a:lnTo>
                <a:lnTo>
                  <a:pt x="4646" y="1884"/>
                </a:lnTo>
                <a:lnTo>
                  <a:pt x="4650" y="1884"/>
                </a:lnTo>
                <a:lnTo>
                  <a:pt x="4653" y="1883"/>
                </a:lnTo>
                <a:lnTo>
                  <a:pt x="4655" y="1883"/>
                </a:lnTo>
                <a:lnTo>
                  <a:pt x="4657" y="1884"/>
                </a:lnTo>
                <a:lnTo>
                  <a:pt x="4663" y="1888"/>
                </a:lnTo>
                <a:lnTo>
                  <a:pt x="4667" y="1888"/>
                </a:lnTo>
                <a:lnTo>
                  <a:pt x="4670" y="1891"/>
                </a:lnTo>
                <a:lnTo>
                  <a:pt x="4672" y="1879"/>
                </a:lnTo>
                <a:lnTo>
                  <a:pt x="4670" y="1872"/>
                </a:lnTo>
                <a:lnTo>
                  <a:pt x="4665" y="1867"/>
                </a:lnTo>
                <a:lnTo>
                  <a:pt x="4658" y="1862"/>
                </a:lnTo>
                <a:lnTo>
                  <a:pt x="4653" y="1859"/>
                </a:lnTo>
                <a:lnTo>
                  <a:pt x="4648" y="1852"/>
                </a:lnTo>
                <a:lnTo>
                  <a:pt x="4644" y="1841"/>
                </a:lnTo>
                <a:lnTo>
                  <a:pt x="4646" y="1840"/>
                </a:lnTo>
                <a:lnTo>
                  <a:pt x="4650" y="1840"/>
                </a:lnTo>
                <a:lnTo>
                  <a:pt x="4651" y="1838"/>
                </a:lnTo>
                <a:lnTo>
                  <a:pt x="4655" y="1836"/>
                </a:lnTo>
                <a:lnTo>
                  <a:pt x="4657" y="1835"/>
                </a:lnTo>
                <a:lnTo>
                  <a:pt x="4660" y="1833"/>
                </a:lnTo>
                <a:lnTo>
                  <a:pt x="4662" y="1831"/>
                </a:lnTo>
                <a:lnTo>
                  <a:pt x="4667" y="1823"/>
                </a:lnTo>
                <a:lnTo>
                  <a:pt x="4667" y="1817"/>
                </a:lnTo>
                <a:lnTo>
                  <a:pt x="4660" y="1814"/>
                </a:lnTo>
                <a:lnTo>
                  <a:pt x="4655" y="1811"/>
                </a:lnTo>
                <a:lnTo>
                  <a:pt x="4651" y="1805"/>
                </a:lnTo>
                <a:lnTo>
                  <a:pt x="4653" y="1797"/>
                </a:lnTo>
                <a:lnTo>
                  <a:pt x="4672" y="1795"/>
                </a:lnTo>
                <a:lnTo>
                  <a:pt x="4688" y="1788"/>
                </a:lnTo>
                <a:lnTo>
                  <a:pt x="4688" y="1797"/>
                </a:lnTo>
                <a:lnTo>
                  <a:pt x="4689" y="1802"/>
                </a:lnTo>
                <a:lnTo>
                  <a:pt x="4693" y="1809"/>
                </a:lnTo>
                <a:lnTo>
                  <a:pt x="4696" y="1811"/>
                </a:lnTo>
                <a:lnTo>
                  <a:pt x="4698" y="1811"/>
                </a:lnTo>
                <a:lnTo>
                  <a:pt x="4703" y="1805"/>
                </a:lnTo>
                <a:lnTo>
                  <a:pt x="4703" y="1799"/>
                </a:lnTo>
                <a:lnTo>
                  <a:pt x="4701" y="1795"/>
                </a:lnTo>
                <a:lnTo>
                  <a:pt x="4698" y="1793"/>
                </a:lnTo>
                <a:lnTo>
                  <a:pt x="4694" y="1790"/>
                </a:lnTo>
                <a:lnTo>
                  <a:pt x="4688" y="1788"/>
                </a:lnTo>
                <a:lnTo>
                  <a:pt x="4688" y="1776"/>
                </a:lnTo>
                <a:lnTo>
                  <a:pt x="4689" y="1773"/>
                </a:lnTo>
                <a:lnTo>
                  <a:pt x="4691" y="1771"/>
                </a:lnTo>
                <a:lnTo>
                  <a:pt x="4698" y="1771"/>
                </a:lnTo>
                <a:lnTo>
                  <a:pt x="4701" y="1773"/>
                </a:lnTo>
                <a:lnTo>
                  <a:pt x="4703" y="1774"/>
                </a:lnTo>
                <a:lnTo>
                  <a:pt x="4710" y="1778"/>
                </a:lnTo>
                <a:lnTo>
                  <a:pt x="4712" y="1780"/>
                </a:lnTo>
                <a:lnTo>
                  <a:pt x="4734" y="1780"/>
                </a:lnTo>
                <a:lnTo>
                  <a:pt x="4746" y="1781"/>
                </a:lnTo>
                <a:lnTo>
                  <a:pt x="4756" y="1786"/>
                </a:lnTo>
                <a:lnTo>
                  <a:pt x="4762" y="1793"/>
                </a:lnTo>
                <a:lnTo>
                  <a:pt x="4763" y="1805"/>
                </a:lnTo>
                <a:lnTo>
                  <a:pt x="4760" y="1814"/>
                </a:lnTo>
                <a:lnTo>
                  <a:pt x="4751" y="1819"/>
                </a:lnTo>
                <a:lnTo>
                  <a:pt x="4734" y="1826"/>
                </a:lnTo>
                <a:lnTo>
                  <a:pt x="4727" y="1828"/>
                </a:lnTo>
                <a:lnTo>
                  <a:pt x="4724" y="1833"/>
                </a:lnTo>
                <a:lnTo>
                  <a:pt x="4729" y="1840"/>
                </a:lnTo>
                <a:lnTo>
                  <a:pt x="4739" y="1841"/>
                </a:lnTo>
                <a:lnTo>
                  <a:pt x="4750" y="1838"/>
                </a:lnTo>
                <a:lnTo>
                  <a:pt x="4758" y="1833"/>
                </a:lnTo>
                <a:lnTo>
                  <a:pt x="4763" y="1831"/>
                </a:lnTo>
                <a:lnTo>
                  <a:pt x="4781" y="1826"/>
                </a:lnTo>
                <a:lnTo>
                  <a:pt x="4793" y="1826"/>
                </a:lnTo>
                <a:lnTo>
                  <a:pt x="4801" y="1828"/>
                </a:lnTo>
                <a:lnTo>
                  <a:pt x="4806" y="1835"/>
                </a:lnTo>
                <a:lnTo>
                  <a:pt x="4810" y="1843"/>
                </a:lnTo>
                <a:lnTo>
                  <a:pt x="4815" y="1857"/>
                </a:lnTo>
                <a:lnTo>
                  <a:pt x="4810" y="1857"/>
                </a:lnTo>
                <a:lnTo>
                  <a:pt x="4806" y="1860"/>
                </a:lnTo>
                <a:lnTo>
                  <a:pt x="4806" y="1866"/>
                </a:lnTo>
                <a:lnTo>
                  <a:pt x="4810" y="1866"/>
                </a:lnTo>
                <a:lnTo>
                  <a:pt x="4813" y="1867"/>
                </a:lnTo>
                <a:lnTo>
                  <a:pt x="4820" y="1867"/>
                </a:lnTo>
                <a:lnTo>
                  <a:pt x="4824" y="1869"/>
                </a:lnTo>
                <a:lnTo>
                  <a:pt x="4824" y="1874"/>
                </a:lnTo>
                <a:lnTo>
                  <a:pt x="4817" y="1881"/>
                </a:lnTo>
                <a:lnTo>
                  <a:pt x="4803" y="1886"/>
                </a:lnTo>
                <a:lnTo>
                  <a:pt x="4789" y="1888"/>
                </a:lnTo>
                <a:lnTo>
                  <a:pt x="4777" y="1895"/>
                </a:lnTo>
                <a:lnTo>
                  <a:pt x="4767" y="1900"/>
                </a:lnTo>
                <a:lnTo>
                  <a:pt x="4763" y="1909"/>
                </a:lnTo>
                <a:lnTo>
                  <a:pt x="4769" y="1915"/>
                </a:lnTo>
                <a:lnTo>
                  <a:pt x="4782" y="1922"/>
                </a:lnTo>
                <a:lnTo>
                  <a:pt x="4798" y="1927"/>
                </a:lnTo>
                <a:lnTo>
                  <a:pt x="4815" y="1934"/>
                </a:lnTo>
                <a:lnTo>
                  <a:pt x="4827" y="1943"/>
                </a:lnTo>
                <a:lnTo>
                  <a:pt x="4832" y="1952"/>
                </a:lnTo>
                <a:lnTo>
                  <a:pt x="4827" y="1960"/>
                </a:lnTo>
                <a:lnTo>
                  <a:pt x="4817" y="1967"/>
                </a:lnTo>
                <a:lnTo>
                  <a:pt x="4801" y="1974"/>
                </a:lnTo>
                <a:lnTo>
                  <a:pt x="4782" y="1979"/>
                </a:lnTo>
                <a:lnTo>
                  <a:pt x="4767" y="1984"/>
                </a:lnTo>
                <a:lnTo>
                  <a:pt x="4753" y="1989"/>
                </a:lnTo>
                <a:lnTo>
                  <a:pt x="4746" y="1995"/>
                </a:lnTo>
                <a:lnTo>
                  <a:pt x="4741" y="2015"/>
                </a:lnTo>
                <a:lnTo>
                  <a:pt x="4744" y="2034"/>
                </a:lnTo>
                <a:lnTo>
                  <a:pt x="4751" y="2053"/>
                </a:lnTo>
                <a:lnTo>
                  <a:pt x="4762" y="2068"/>
                </a:lnTo>
                <a:lnTo>
                  <a:pt x="4772" y="2077"/>
                </a:lnTo>
                <a:lnTo>
                  <a:pt x="4781" y="2081"/>
                </a:lnTo>
                <a:lnTo>
                  <a:pt x="4782" y="2084"/>
                </a:lnTo>
                <a:lnTo>
                  <a:pt x="4786" y="2086"/>
                </a:lnTo>
                <a:lnTo>
                  <a:pt x="4787" y="2084"/>
                </a:lnTo>
                <a:lnTo>
                  <a:pt x="4787" y="2082"/>
                </a:lnTo>
                <a:lnTo>
                  <a:pt x="4786" y="2082"/>
                </a:lnTo>
                <a:lnTo>
                  <a:pt x="4784" y="2081"/>
                </a:lnTo>
                <a:lnTo>
                  <a:pt x="4781" y="2081"/>
                </a:lnTo>
                <a:lnTo>
                  <a:pt x="4787" y="2074"/>
                </a:lnTo>
                <a:lnTo>
                  <a:pt x="4796" y="2063"/>
                </a:lnTo>
                <a:lnTo>
                  <a:pt x="4812" y="2048"/>
                </a:lnTo>
                <a:lnTo>
                  <a:pt x="4815" y="2046"/>
                </a:lnTo>
                <a:lnTo>
                  <a:pt x="4817" y="2050"/>
                </a:lnTo>
                <a:lnTo>
                  <a:pt x="4820" y="2058"/>
                </a:lnTo>
                <a:lnTo>
                  <a:pt x="4822" y="2070"/>
                </a:lnTo>
                <a:lnTo>
                  <a:pt x="4820" y="2084"/>
                </a:lnTo>
                <a:lnTo>
                  <a:pt x="4815" y="2096"/>
                </a:lnTo>
                <a:lnTo>
                  <a:pt x="4810" y="2099"/>
                </a:lnTo>
                <a:lnTo>
                  <a:pt x="4803" y="2099"/>
                </a:lnTo>
                <a:lnTo>
                  <a:pt x="4796" y="2096"/>
                </a:lnTo>
                <a:lnTo>
                  <a:pt x="4789" y="2094"/>
                </a:lnTo>
                <a:lnTo>
                  <a:pt x="4782" y="2094"/>
                </a:lnTo>
                <a:lnTo>
                  <a:pt x="4777" y="2099"/>
                </a:lnTo>
                <a:lnTo>
                  <a:pt x="4772" y="2113"/>
                </a:lnTo>
                <a:lnTo>
                  <a:pt x="4772" y="2125"/>
                </a:lnTo>
                <a:lnTo>
                  <a:pt x="4775" y="2136"/>
                </a:lnTo>
                <a:lnTo>
                  <a:pt x="4782" y="2142"/>
                </a:lnTo>
                <a:lnTo>
                  <a:pt x="4789" y="2148"/>
                </a:lnTo>
                <a:lnTo>
                  <a:pt x="4794" y="2151"/>
                </a:lnTo>
                <a:lnTo>
                  <a:pt x="4798" y="2156"/>
                </a:lnTo>
                <a:lnTo>
                  <a:pt x="4798" y="2158"/>
                </a:lnTo>
                <a:lnTo>
                  <a:pt x="4796" y="2160"/>
                </a:lnTo>
                <a:lnTo>
                  <a:pt x="4796" y="2161"/>
                </a:lnTo>
                <a:lnTo>
                  <a:pt x="4793" y="2165"/>
                </a:lnTo>
                <a:lnTo>
                  <a:pt x="4793" y="2166"/>
                </a:lnTo>
                <a:lnTo>
                  <a:pt x="4794" y="2170"/>
                </a:lnTo>
                <a:lnTo>
                  <a:pt x="4798" y="2173"/>
                </a:lnTo>
                <a:lnTo>
                  <a:pt x="4798" y="2172"/>
                </a:lnTo>
                <a:lnTo>
                  <a:pt x="4803" y="2172"/>
                </a:lnTo>
                <a:lnTo>
                  <a:pt x="4806" y="2173"/>
                </a:lnTo>
                <a:lnTo>
                  <a:pt x="4808" y="2175"/>
                </a:lnTo>
                <a:lnTo>
                  <a:pt x="4808" y="2177"/>
                </a:lnTo>
                <a:lnTo>
                  <a:pt x="4813" y="2182"/>
                </a:lnTo>
                <a:lnTo>
                  <a:pt x="4815" y="2185"/>
                </a:lnTo>
                <a:lnTo>
                  <a:pt x="4815" y="2187"/>
                </a:lnTo>
                <a:lnTo>
                  <a:pt x="4817" y="2189"/>
                </a:lnTo>
                <a:lnTo>
                  <a:pt x="4817" y="2191"/>
                </a:lnTo>
                <a:lnTo>
                  <a:pt x="4815" y="2191"/>
                </a:lnTo>
                <a:lnTo>
                  <a:pt x="4829" y="2192"/>
                </a:lnTo>
                <a:lnTo>
                  <a:pt x="4839" y="2187"/>
                </a:lnTo>
                <a:lnTo>
                  <a:pt x="4849" y="2184"/>
                </a:lnTo>
                <a:lnTo>
                  <a:pt x="4858" y="2182"/>
                </a:lnTo>
                <a:lnTo>
                  <a:pt x="4858" y="2185"/>
                </a:lnTo>
                <a:lnTo>
                  <a:pt x="4856" y="2187"/>
                </a:lnTo>
                <a:lnTo>
                  <a:pt x="4853" y="2194"/>
                </a:lnTo>
                <a:lnTo>
                  <a:pt x="4853" y="2203"/>
                </a:lnTo>
                <a:lnTo>
                  <a:pt x="4856" y="2206"/>
                </a:lnTo>
                <a:lnTo>
                  <a:pt x="4858" y="2206"/>
                </a:lnTo>
                <a:lnTo>
                  <a:pt x="4862" y="2203"/>
                </a:lnTo>
                <a:lnTo>
                  <a:pt x="4865" y="2203"/>
                </a:lnTo>
                <a:lnTo>
                  <a:pt x="4868" y="2201"/>
                </a:lnTo>
                <a:lnTo>
                  <a:pt x="4872" y="2201"/>
                </a:lnTo>
                <a:lnTo>
                  <a:pt x="4874" y="2203"/>
                </a:lnTo>
                <a:lnTo>
                  <a:pt x="4875" y="2203"/>
                </a:lnTo>
                <a:lnTo>
                  <a:pt x="4877" y="2204"/>
                </a:lnTo>
                <a:lnTo>
                  <a:pt x="4875" y="2208"/>
                </a:lnTo>
                <a:lnTo>
                  <a:pt x="4867" y="2218"/>
                </a:lnTo>
                <a:lnTo>
                  <a:pt x="4855" y="2225"/>
                </a:lnTo>
                <a:lnTo>
                  <a:pt x="4843" y="2228"/>
                </a:lnTo>
                <a:lnTo>
                  <a:pt x="4829" y="2230"/>
                </a:lnTo>
                <a:lnTo>
                  <a:pt x="4817" y="2230"/>
                </a:lnTo>
                <a:lnTo>
                  <a:pt x="4805" y="2234"/>
                </a:lnTo>
                <a:lnTo>
                  <a:pt x="4794" y="2240"/>
                </a:lnTo>
                <a:lnTo>
                  <a:pt x="4789" y="2251"/>
                </a:lnTo>
                <a:lnTo>
                  <a:pt x="4793" y="2246"/>
                </a:lnTo>
                <a:lnTo>
                  <a:pt x="4794" y="2247"/>
                </a:lnTo>
                <a:lnTo>
                  <a:pt x="4798" y="2256"/>
                </a:lnTo>
                <a:lnTo>
                  <a:pt x="4800" y="2270"/>
                </a:lnTo>
                <a:lnTo>
                  <a:pt x="4801" y="2282"/>
                </a:lnTo>
                <a:lnTo>
                  <a:pt x="4805" y="2294"/>
                </a:lnTo>
                <a:lnTo>
                  <a:pt x="4806" y="2302"/>
                </a:lnTo>
                <a:lnTo>
                  <a:pt x="4808" y="2306"/>
                </a:lnTo>
                <a:lnTo>
                  <a:pt x="4812" y="2309"/>
                </a:lnTo>
                <a:lnTo>
                  <a:pt x="4815" y="2311"/>
                </a:lnTo>
                <a:lnTo>
                  <a:pt x="4817" y="2314"/>
                </a:lnTo>
                <a:lnTo>
                  <a:pt x="4820" y="2318"/>
                </a:lnTo>
                <a:lnTo>
                  <a:pt x="4822" y="2321"/>
                </a:lnTo>
                <a:lnTo>
                  <a:pt x="4824" y="2328"/>
                </a:lnTo>
                <a:lnTo>
                  <a:pt x="4827" y="2345"/>
                </a:lnTo>
                <a:lnTo>
                  <a:pt x="4829" y="2359"/>
                </a:lnTo>
                <a:lnTo>
                  <a:pt x="4829" y="2368"/>
                </a:lnTo>
                <a:lnTo>
                  <a:pt x="4832" y="2380"/>
                </a:lnTo>
                <a:lnTo>
                  <a:pt x="4832" y="2378"/>
                </a:lnTo>
                <a:lnTo>
                  <a:pt x="4836" y="2375"/>
                </a:lnTo>
                <a:lnTo>
                  <a:pt x="4839" y="2375"/>
                </a:lnTo>
                <a:lnTo>
                  <a:pt x="4841" y="2376"/>
                </a:lnTo>
                <a:lnTo>
                  <a:pt x="4841" y="2380"/>
                </a:lnTo>
                <a:lnTo>
                  <a:pt x="4837" y="2392"/>
                </a:lnTo>
                <a:lnTo>
                  <a:pt x="4824" y="2412"/>
                </a:lnTo>
                <a:lnTo>
                  <a:pt x="4817" y="2419"/>
                </a:lnTo>
                <a:lnTo>
                  <a:pt x="4815" y="2423"/>
                </a:lnTo>
                <a:lnTo>
                  <a:pt x="4818" y="2423"/>
                </a:lnTo>
                <a:lnTo>
                  <a:pt x="4820" y="2424"/>
                </a:lnTo>
                <a:lnTo>
                  <a:pt x="4831" y="2430"/>
                </a:lnTo>
                <a:lnTo>
                  <a:pt x="4832" y="2431"/>
                </a:lnTo>
                <a:lnTo>
                  <a:pt x="4837" y="2440"/>
                </a:lnTo>
                <a:lnTo>
                  <a:pt x="4839" y="2452"/>
                </a:lnTo>
                <a:lnTo>
                  <a:pt x="4841" y="2462"/>
                </a:lnTo>
                <a:lnTo>
                  <a:pt x="4844" y="2469"/>
                </a:lnTo>
                <a:lnTo>
                  <a:pt x="4849" y="2474"/>
                </a:lnTo>
                <a:lnTo>
                  <a:pt x="4851" y="2478"/>
                </a:lnTo>
                <a:lnTo>
                  <a:pt x="4853" y="2479"/>
                </a:lnTo>
                <a:lnTo>
                  <a:pt x="4855" y="2479"/>
                </a:lnTo>
                <a:lnTo>
                  <a:pt x="4855" y="2476"/>
                </a:lnTo>
                <a:lnTo>
                  <a:pt x="4853" y="2474"/>
                </a:lnTo>
                <a:lnTo>
                  <a:pt x="4849" y="2474"/>
                </a:lnTo>
                <a:lnTo>
                  <a:pt x="4853" y="2466"/>
                </a:lnTo>
                <a:lnTo>
                  <a:pt x="4855" y="2454"/>
                </a:lnTo>
                <a:lnTo>
                  <a:pt x="4862" y="2426"/>
                </a:lnTo>
                <a:lnTo>
                  <a:pt x="4865" y="2414"/>
                </a:lnTo>
                <a:lnTo>
                  <a:pt x="4868" y="2405"/>
                </a:lnTo>
                <a:lnTo>
                  <a:pt x="4872" y="2402"/>
                </a:lnTo>
                <a:lnTo>
                  <a:pt x="4874" y="2405"/>
                </a:lnTo>
                <a:lnTo>
                  <a:pt x="4875" y="2418"/>
                </a:lnTo>
                <a:lnTo>
                  <a:pt x="4875" y="2466"/>
                </a:lnTo>
                <a:lnTo>
                  <a:pt x="4877" y="2483"/>
                </a:lnTo>
                <a:lnTo>
                  <a:pt x="4880" y="2493"/>
                </a:lnTo>
                <a:lnTo>
                  <a:pt x="4884" y="2502"/>
                </a:lnTo>
                <a:lnTo>
                  <a:pt x="4889" y="2509"/>
                </a:lnTo>
                <a:lnTo>
                  <a:pt x="4893" y="2517"/>
                </a:lnTo>
                <a:lnTo>
                  <a:pt x="4893" y="2540"/>
                </a:lnTo>
                <a:lnTo>
                  <a:pt x="4891" y="2545"/>
                </a:lnTo>
                <a:lnTo>
                  <a:pt x="4891" y="2547"/>
                </a:lnTo>
                <a:lnTo>
                  <a:pt x="4889" y="2548"/>
                </a:lnTo>
                <a:lnTo>
                  <a:pt x="4891" y="2548"/>
                </a:lnTo>
                <a:lnTo>
                  <a:pt x="4891" y="2547"/>
                </a:lnTo>
                <a:lnTo>
                  <a:pt x="4894" y="2545"/>
                </a:lnTo>
                <a:lnTo>
                  <a:pt x="4896" y="2545"/>
                </a:lnTo>
                <a:lnTo>
                  <a:pt x="4901" y="2543"/>
                </a:lnTo>
                <a:lnTo>
                  <a:pt x="4908" y="2541"/>
                </a:lnTo>
                <a:lnTo>
                  <a:pt x="4913" y="2543"/>
                </a:lnTo>
                <a:lnTo>
                  <a:pt x="4917" y="2543"/>
                </a:lnTo>
                <a:lnTo>
                  <a:pt x="4918" y="2545"/>
                </a:lnTo>
                <a:lnTo>
                  <a:pt x="4918" y="2550"/>
                </a:lnTo>
                <a:lnTo>
                  <a:pt x="4917" y="2552"/>
                </a:lnTo>
                <a:lnTo>
                  <a:pt x="4913" y="2559"/>
                </a:lnTo>
                <a:lnTo>
                  <a:pt x="4910" y="2560"/>
                </a:lnTo>
                <a:lnTo>
                  <a:pt x="4908" y="2564"/>
                </a:lnTo>
                <a:lnTo>
                  <a:pt x="4905" y="2565"/>
                </a:lnTo>
                <a:lnTo>
                  <a:pt x="4901" y="2569"/>
                </a:lnTo>
                <a:lnTo>
                  <a:pt x="4905" y="2579"/>
                </a:lnTo>
                <a:lnTo>
                  <a:pt x="4910" y="2589"/>
                </a:lnTo>
                <a:lnTo>
                  <a:pt x="4918" y="2598"/>
                </a:lnTo>
                <a:lnTo>
                  <a:pt x="4924" y="2607"/>
                </a:lnTo>
                <a:lnTo>
                  <a:pt x="4927" y="2612"/>
                </a:lnTo>
                <a:lnTo>
                  <a:pt x="4929" y="2624"/>
                </a:lnTo>
                <a:lnTo>
                  <a:pt x="4927" y="2634"/>
                </a:lnTo>
                <a:lnTo>
                  <a:pt x="4927" y="2646"/>
                </a:lnTo>
                <a:lnTo>
                  <a:pt x="4939" y="2669"/>
                </a:lnTo>
                <a:lnTo>
                  <a:pt x="4955" y="2691"/>
                </a:lnTo>
                <a:lnTo>
                  <a:pt x="4970" y="2715"/>
                </a:lnTo>
                <a:lnTo>
                  <a:pt x="4974" y="2729"/>
                </a:lnTo>
                <a:lnTo>
                  <a:pt x="4975" y="2744"/>
                </a:lnTo>
                <a:lnTo>
                  <a:pt x="4979" y="2758"/>
                </a:lnTo>
                <a:lnTo>
                  <a:pt x="4982" y="2763"/>
                </a:lnTo>
                <a:lnTo>
                  <a:pt x="4986" y="2767"/>
                </a:lnTo>
                <a:lnTo>
                  <a:pt x="4996" y="2773"/>
                </a:lnTo>
                <a:lnTo>
                  <a:pt x="5001" y="2779"/>
                </a:lnTo>
                <a:lnTo>
                  <a:pt x="5005" y="2784"/>
                </a:lnTo>
                <a:lnTo>
                  <a:pt x="5011" y="2801"/>
                </a:lnTo>
                <a:lnTo>
                  <a:pt x="5017" y="2818"/>
                </a:lnTo>
                <a:lnTo>
                  <a:pt x="5018" y="2837"/>
                </a:lnTo>
                <a:lnTo>
                  <a:pt x="5022" y="2853"/>
                </a:lnTo>
                <a:lnTo>
                  <a:pt x="5030" y="2870"/>
                </a:lnTo>
                <a:lnTo>
                  <a:pt x="5044" y="2884"/>
                </a:lnTo>
                <a:lnTo>
                  <a:pt x="5056" y="2897"/>
                </a:lnTo>
                <a:lnTo>
                  <a:pt x="5065" y="2913"/>
                </a:lnTo>
                <a:lnTo>
                  <a:pt x="5068" y="2927"/>
                </a:lnTo>
                <a:lnTo>
                  <a:pt x="5070" y="2942"/>
                </a:lnTo>
                <a:lnTo>
                  <a:pt x="5073" y="2956"/>
                </a:lnTo>
                <a:lnTo>
                  <a:pt x="5079" y="2961"/>
                </a:lnTo>
                <a:lnTo>
                  <a:pt x="5085" y="2964"/>
                </a:lnTo>
                <a:lnTo>
                  <a:pt x="5089" y="2968"/>
                </a:lnTo>
                <a:lnTo>
                  <a:pt x="5091" y="2973"/>
                </a:lnTo>
                <a:lnTo>
                  <a:pt x="5091" y="2983"/>
                </a:lnTo>
                <a:lnTo>
                  <a:pt x="5089" y="2988"/>
                </a:lnTo>
                <a:lnTo>
                  <a:pt x="5089" y="2994"/>
                </a:lnTo>
                <a:lnTo>
                  <a:pt x="5091" y="2999"/>
                </a:lnTo>
                <a:lnTo>
                  <a:pt x="5092" y="3000"/>
                </a:lnTo>
                <a:lnTo>
                  <a:pt x="5096" y="3000"/>
                </a:lnTo>
                <a:lnTo>
                  <a:pt x="5098" y="3002"/>
                </a:lnTo>
                <a:lnTo>
                  <a:pt x="5103" y="3002"/>
                </a:lnTo>
                <a:lnTo>
                  <a:pt x="5106" y="3004"/>
                </a:lnTo>
                <a:lnTo>
                  <a:pt x="5108" y="3007"/>
                </a:lnTo>
                <a:lnTo>
                  <a:pt x="5110" y="3018"/>
                </a:lnTo>
                <a:lnTo>
                  <a:pt x="5108" y="3030"/>
                </a:lnTo>
                <a:lnTo>
                  <a:pt x="5108" y="3042"/>
                </a:lnTo>
                <a:lnTo>
                  <a:pt x="5113" y="3057"/>
                </a:lnTo>
                <a:lnTo>
                  <a:pt x="5123" y="3069"/>
                </a:lnTo>
                <a:lnTo>
                  <a:pt x="5134" y="3080"/>
                </a:lnTo>
                <a:lnTo>
                  <a:pt x="5144" y="3085"/>
                </a:lnTo>
                <a:lnTo>
                  <a:pt x="5151" y="3085"/>
                </a:lnTo>
                <a:lnTo>
                  <a:pt x="5154" y="3076"/>
                </a:lnTo>
                <a:lnTo>
                  <a:pt x="5156" y="3062"/>
                </a:lnTo>
                <a:lnTo>
                  <a:pt x="5154" y="3047"/>
                </a:lnTo>
                <a:lnTo>
                  <a:pt x="5153" y="3030"/>
                </a:lnTo>
                <a:lnTo>
                  <a:pt x="5151" y="3016"/>
                </a:lnTo>
                <a:lnTo>
                  <a:pt x="5151" y="3007"/>
                </a:lnTo>
                <a:lnTo>
                  <a:pt x="5153" y="2992"/>
                </a:lnTo>
                <a:lnTo>
                  <a:pt x="5156" y="2968"/>
                </a:lnTo>
                <a:lnTo>
                  <a:pt x="5161" y="2940"/>
                </a:lnTo>
                <a:lnTo>
                  <a:pt x="5168" y="2909"/>
                </a:lnTo>
                <a:lnTo>
                  <a:pt x="5185" y="2851"/>
                </a:lnTo>
                <a:lnTo>
                  <a:pt x="5194" y="2827"/>
                </a:lnTo>
                <a:lnTo>
                  <a:pt x="5196" y="2846"/>
                </a:lnTo>
                <a:lnTo>
                  <a:pt x="5196" y="2866"/>
                </a:lnTo>
                <a:lnTo>
                  <a:pt x="5194" y="2887"/>
                </a:lnTo>
                <a:lnTo>
                  <a:pt x="5192" y="2906"/>
                </a:lnTo>
                <a:lnTo>
                  <a:pt x="5191" y="2923"/>
                </a:lnTo>
                <a:lnTo>
                  <a:pt x="5192" y="2937"/>
                </a:lnTo>
                <a:lnTo>
                  <a:pt x="5196" y="2945"/>
                </a:lnTo>
                <a:lnTo>
                  <a:pt x="5203" y="2947"/>
                </a:lnTo>
                <a:lnTo>
                  <a:pt x="5201" y="2945"/>
                </a:lnTo>
                <a:lnTo>
                  <a:pt x="5201" y="2944"/>
                </a:lnTo>
                <a:lnTo>
                  <a:pt x="5203" y="2940"/>
                </a:lnTo>
                <a:lnTo>
                  <a:pt x="5203" y="2937"/>
                </a:lnTo>
                <a:lnTo>
                  <a:pt x="5204" y="2932"/>
                </a:lnTo>
                <a:lnTo>
                  <a:pt x="5208" y="2928"/>
                </a:lnTo>
                <a:lnTo>
                  <a:pt x="5210" y="2925"/>
                </a:lnTo>
                <a:lnTo>
                  <a:pt x="5210" y="2921"/>
                </a:lnTo>
                <a:lnTo>
                  <a:pt x="5211" y="2921"/>
                </a:lnTo>
                <a:lnTo>
                  <a:pt x="5215" y="2909"/>
                </a:lnTo>
                <a:lnTo>
                  <a:pt x="5222" y="2890"/>
                </a:lnTo>
                <a:lnTo>
                  <a:pt x="5228" y="2868"/>
                </a:lnTo>
                <a:lnTo>
                  <a:pt x="5237" y="2842"/>
                </a:lnTo>
                <a:lnTo>
                  <a:pt x="5246" y="2818"/>
                </a:lnTo>
                <a:lnTo>
                  <a:pt x="5256" y="2796"/>
                </a:lnTo>
                <a:lnTo>
                  <a:pt x="5265" y="2777"/>
                </a:lnTo>
                <a:lnTo>
                  <a:pt x="5275" y="2761"/>
                </a:lnTo>
                <a:lnTo>
                  <a:pt x="5282" y="2756"/>
                </a:lnTo>
                <a:lnTo>
                  <a:pt x="5289" y="2758"/>
                </a:lnTo>
                <a:lnTo>
                  <a:pt x="5296" y="2770"/>
                </a:lnTo>
                <a:lnTo>
                  <a:pt x="5296" y="2779"/>
                </a:lnTo>
                <a:lnTo>
                  <a:pt x="5292" y="2787"/>
                </a:lnTo>
                <a:lnTo>
                  <a:pt x="5278" y="2801"/>
                </a:lnTo>
                <a:lnTo>
                  <a:pt x="5272" y="2811"/>
                </a:lnTo>
                <a:lnTo>
                  <a:pt x="5270" y="2825"/>
                </a:lnTo>
                <a:lnTo>
                  <a:pt x="5272" y="2844"/>
                </a:lnTo>
                <a:lnTo>
                  <a:pt x="5261" y="2849"/>
                </a:lnTo>
                <a:lnTo>
                  <a:pt x="5254" y="2859"/>
                </a:lnTo>
                <a:lnTo>
                  <a:pt x="5249" y="2870"/>
                </a:lnTo>
                <a:lnTo>
                  <a:pt x="5246" y="2878"/>
                </a:lnTo>
                <a:lnTo>
                  <a:pt x="5239" y="2889"/>
                </a:lnTo>
                <a:lnTo>
                  <a:pt x="5234" y="2894"/>
                </a:lnTo>
                <a:lnTo>
                  <a:pt x="5230" y="2899"/>
                </a:lnTo>
                <a:lnTo>
                  <a:pt x="5228" y="2904"/>
                </a:lnTo>
                <a:lnTo>
                  <a:pt x="5228" y="2939"/>
                </a:lnTo>
                <a:lnTo>
                  <a:pt x="5222" y="2949"/>
                </a:lnTo>
                <a:lnTo>
                  <a:pt x="5211" y="2957"/>
                </a:lnTo>
                <a:lnTo>
                  <a:pt x="5201" y="2968"/>
                </a:lnTo>
                <a:lnTo>
                  <a:pt x="5194" y="2982"/>
                </a:lnTo>
                <a:lnTo>
                  <a:pt x="5191" y="3004"/>
                </a:lnTo>
                <a:lnTo>
                  <a:pt x="5191" y="3019"/>
                </a:lnTo>
                <a:lnTo>
                  <a:pt x="5194" y="3030"/>
                </a:lnTo>
                <a:lnTo>
                  <a:pt x="5199" y="3035"/>
                </a:lnTo>
                <a:lnTo>
                  <a:pt x="5204" y="3035"/>
                </a:lnTo>
                <a:lnTo>
                  <a:pt x="5211" y="3033"/>
                </a:lnTo>
                <a:lnTo>
                  <a:pt x="5218" y="3026"/>
                </a:lnTo>
                <a:lnTo>
                  <a:pt x="5225" y="3018"/>
                </a:lnTo>
                <a:lnTo>
                  <a:pt x="5228" y="3007"/>
                </a:lnTo>
                <a:lnTo>
                  <a:pt x="5228" y="2995"/>
                </a:lnTo>
                <a:lnTo>
                  <a:pt x="5227" y="2983"/>
                </a:lnTo>
                <a:lnTo>
                  <a:pt x="5228" y="2973"/>
                </a:lnTo>
                <a:lnTo>
                  <a:pt x="5244" y="2945"/>
                </a:lnTo>
                <a:lnTo>
                  <a:pt x="5263" y="2918"/>
                </a:lnTo>
                <a:lnTo>
                  <a:pt x="5297" y="2863"/>
                </a:lnTo>
                <a:lnTo>
                  <a:pt x="5306" y="2835"/>
                </a:lnTo>
                <a:lnTo>
                  <a:pt x="5304" y="2847"/>
                </a:lnTo>
                <a:lnTo>
                  <a:pt x="5308" y="2859"/>
                </a:lnTo>
                <a:lnTo>
                  <a:pt x="5313" y="2870"/>
                </a:lnTo>
                <a:lnTo>
                  <a:pt x="5315" y="2878"/>
                </a:lnTo>
                <a:lnTo>
                  <a:pt x="5297" y="2878"/>
                </a:lnTo>
                <a:lnTo>
                  <a:pt x="5296" y="2880"/>
                </a:lnTo>
                <a:lnTo>
                  <a:pt x="5296" y="2884"/>
                </a:lnTo>
                <a:lnTo>
                  <a:pt x="5297" y="2889"/>
                </a:lnTo>
                <a:lnTo>
                  <a:pt x="5301" y="2896"/>
                </a:lnTo>
                <a:lnTo>
                  <a:pt x="5304" y="2899"/>
                </a:lnTo>
                <a:lnTo>
                  <a:pt x="5306" y="2902"/>
                </a:lnTo>
                <a:lnTo>
                  <a:pt x="5306" y="2904"/>
                </a:lnTo>
                <a:lnTo>
                  <a:pt x="5304" y="2906"/>
                </a:lnTo>
                <a:lnTo>
                  <a:pt x="5301" y="2906"/>
                </a:lnTo>
                <a:lnTo>
                  <a:pt x="5290" y="2911"/>
                </a:lnTo>
                <a:lnTo>
                  <a:pt x="5289" y="2913"/>
                </a:lnTo>
                <a:lnTo>
                  <a:pt x="5287" y="2920"/>
                </a:lnTo>
                <a:lnTo>
                  <a:pt x="5289" y="2930"/>
                </a:lnTo>
                <a:lnTo>
                  <a:pt x="5289" y="2947"/>
                </a:lnTo>
                <a:lnTo>
                  <a:pt x="5285" y="2949"/>
                </a:lnTo>
                <a:lnTo>
                  <a:pt x="5284" y="2951"/>
                </a:lnTo>
                <a:lnTo>
                  <a:pt x="5284" y="2952"/>
                </a:lnTo>
                <a:lnTo>
                  <a:pt x="5287" y="2952"/>
                </a:lnTo>
                <a:lnTo>
                  <a:pt x="5289" y="2951"/>
                </a:lnTo>
                <a:lnTo>
                  <a:pt x="5289" y="2947"/>
                </a:lnTo>
                <a:lnTo>
                  <a:pt x="5301" y="2940"/>
                </a:lnTo>
                <a:lnTo>
                  <a:pt x="5339" y="2927"/>
                </a:lnTo>
                <a:lnTo>
                  <a:pt x="5356" y="2920"/>
                </a:lnTo>
                <a:lnTo>
                  <a:pt x="5366" y="2913"/>
                </a:lnTo>
                <a:lnTo>
                  <a:pt x="5371" y="2897"/>
                </a:lnTo>
                <a:lnTo>
                  <a:pt x="5375" y="2873"/>
                </a:lnTo>
                <a:lnTo>
                  <a:pt x="5377" y="2844"/>
                </a:lnTo>
                <a:lnTo>
                  <a:pt x="5378" y="2811"/>
                </a:lnTo>
                <a:lnTo>
                  <a:pt x="5384" y="2775"/>
                </a:lnTo>
                <a:lnTo>
                  <a:pt x="5390" y="2749"/>
                </a:lnTo>
                <a:lnTo>
                  <a:pt x="5408" y="2701"/>
                </a:lnTo>
                <a:lnTo>
                  <a:pt x="5415" y="2681"/>
                </a:lnTo>
                <a:lnTo>
                  <a:pt x="5418" y="2663"/>
                </a:lnTo>
                <a:lnTo>
                  <a:pt x="5415" y="2650"/>
                </a:lnTo>
                <a:lnTo>
                  <a:pt x="5409" y="2638"/>
                </a:lnTo>
                <a:lnTo>
                  <a:pt x="5402" y="2624"/>
                </a:lnTo>
                <a:lnTo>
                  <a:pt x="5401" y="2612"/>
                </a:lnTo>
                <a:lnTo>
                  <a:pt x="5404" y="2614"/>
                </a:lnTo>
                <a:lnTo>
                  <a:pt x="5406" y="2615"/>
                </a:lnTo>
                <a:lnTo>
                  <a:pt x="5409" y="2617"/>
                </a:lnTo>
                <a:lnTo>
                  <a:pt x="5415" y="2619"/>
                </a:lnTo>
                <a:lnTo>
                  <a:pt x="5418" y="2620"/>
                </a:lnTo>
                <a:lnTo>
                  <a:pt x="5421" y="2620"/>
                </a:lnTo>
                <a:lnTo>
                  <a:pt x="5425" y="2622"/>
                </a:lnTo>
                <a:lnTo>
                  <a:pt x="5427" y="2620"/>
                </a:lnTo>
                <a:lnTo>
                  <a:pt x="5430" y="2610"/>
                </a:lnTo>
                <a:lnTo>
                  <a:pt x="5428" y="2596"/>
                </a:lnTo>
                <a:lnTo>
                  <a:pt x="5425" y="2581"/>
                </a:lnTo>
                <a:lnTo>
                  <a:pt x="5420" y="2565"/>
                </a:lnTo>
                <a:lnTo>
                  <a:pt x="5415" y="2552"/>
                </a:lnTo>
                <a:lnTo>
                  <a:pt x="5411" y="2541"/>
                </a:lnTo>
                <a:lnTo>
                  <a:pt x="5409" y="2534"/>
                </a:lnTo>
                <a:lnTo>
                  <a:pt x="5413" y="2534"/>
                </a:lnTo>
                <a:lnTo>
                  <a:pt x="5421" y="2536"/>
                </a:lnTo>
                <a:lnTo>
                  <a:pt x="5430" y="2541"/>
                </a:lnTo>
                <a:lnTo>
                  <a:pt x="5439" y="2543"/>
                </a:lnTo>
                <a:lnTo>
                  <a:pt x="5444" y="2543"/>
                </a:lnTo>
                <a:lnTo>
                  <a:pt x="5449" y="2526"/>
                </a:lnTo>
                <a:lnTo>
                  <a:pt x="5449" y="2509"/>
                </a:lnTo>
                <a:lnTo>
                  <a:pt x="5446" y="2493"/>
                </a:lnTo>
                <a:lnTo>
                  <a:pt x="5444" y="2483"/>
                </a:lnTo>
                <a:lnTo>
                  <a:pt x="5442" y="2469"/>
                </a:lnTo>
                <a:lnTo>
                  <a:pt x="5440" y="2454"/>
                </a:lnTo>
                <a:lnTo>
                  <a:pt x="5439" y="2435"/>
                </a:lnTo>
                <a:lnTo>
                  <a:pt x="5444" y="2414"/>
                </a:lnTo>
                <a:lnTo>
                  <a:pt x="5447" y="2412"/>
                </a:lnTo>
                <a:lnTo>
                  <a:pt x="5473" y="2423"/>
                </a:lnTo>
                <a:lnTo>
                  <a:pt x="5478" y="2423"/>
                </a:lnTo>
                <a:lnTo>
                  <a:pt x="5478" y="2421"/>
                </a:lnTo>
                <a:lnTo>
                  <a:pt x="5480" y="2418"/>
                </a:lnTo>
                <a:lnTo>
                  <a:pt x="5482" y="2416"/>
                </a:lnTo>
                <a:lnTo>
                  <a:pt x="5485" y="2409"/>
                </a:lnTo>
                <a:lnTo>
                  <a:pt x="5487" y="2407"/>
                </a:lnTo>
                <a:lnTo>
                  <a:pt x="5487" y="2405"/>
                </a:lnTo>
                <a:lnTo>
                  <a:pt x="5490" y="2399"/>
                </a:lnTo>
                <a:lnTo>
                  <a:pt x="5494" y="2387"/>
                </a:lnTo>
                <a:lnTo>
                  <a:pt x="5508" y="2359"/>
                </a:lnTo>
                <a:lnTo>
                  <a:pt x="5514" y="2349"/>
                </a:lnTo>
                <a:lnTo>
                  <a:pt x="5523" y="2344"/>
                </a:lnTo>
                <a:lnTo>
                  <a:pt x="5530" y="2345"/>
                </a:lnTo>
                <a:lnTo>
                  <a:pt x="5532" y="2354"/>
                </a:lnTo>
                <a:lnTo>
                  <a:pt x="5528" y="2366"/>
                </a:lnTo>
                <a:lnTo>
                  <a:pt x="5523" y="2383"/>
                </a:lnTo>
                <a:lnTo>
                  <a:pt x="5506" y="2418"/>
                </a:lnTo>
                <a:lnTo>
                  <a:pt x="5499" y="2435"/>
                </a:lnTo>
                <a:lnTo>
                  <a:pt x="5496" y="2448"/>
                </a:lnTo>
                <a:lnTo>
                  <a:pt x="5492" y="2466"/>
                </a:lnTo>
                <a:lnTo>
                  <a:pt x="5489" y="2486"/>
                </a:lnTo>
                <a:lnTo>
                  <a:pt x="5487" y="2509"/>
                </a:lnTo>
                <a:lnTo>
                  <a:pt x="5487" y="2528"/>
                </a:lnTo>
                <a:lnTo>
                  <a:pt x="5485" y="2543"/>
                </a:lnTo>
                <a:lnTo>
                  <a:pt x="5487" y="2552"/>
                </a:lnTo>
                <a:lnTo>
                  <a:pt x="5489" y="2553"/>
                </a:lnTo>
                <a:lnTo>
                  <a:pt x="5490" y="2553"/>
                </a:lnTo>
                <a:lnTo>
                  <a:pt x="5494" y="2552"/>
                </a:lnTo>
                <a:lnTo>
                  <a:pt x="5496" y="2550"/>
                </a:lnTo>
                <a:lnTo>
                  <a:pt x="5502" y="2547"/>
                </a:lnTo>
                <a:lnTo>
                  <a:pt x="5504" y="2545"/>
                </a:lnTo>
                <a:lnTo>
                  <a:pt x="5504" y="2540"/>
                </a:lnTo>
                <a:lnTo>
                  <a:pt x="5502" y="2538"/>
                </a:lnTo>
                <a:lnTo>
                  <a:pt x="5501" y="2534"/>
                </a:lnTo>
                <a:lnTo>
                  <a:pt x="5496" y="2529"/>
                </a:lnTo>
                <a:lnTo>
                  <a:pt x="5496" y="2526"/>
                </a:lnTo>
                <a:lnTo>
                  <a:pt x="5499" y="2519"/>
                </a:lnTo>
                <a:lnTo>
                  <a:pt x="5502" y="2510"/>
                </a:lnTo>
                <a:lnTo>
                  <a:pt x="5508" y="2502"/>
                </a:lnTo>
                <a:lnTo>
                  <a:pt x="5511" y="2493"/>
                </a:lnTo>
                <a:lnTo>
                  <a:pt x="5513" y="2491"/>
                </a:lnTo>
                <a:lnTo>
                  <a:pt x="5523" y="2502"/>
                </a:lnTo>
                <a:lnTo>
                  <a:pt x="5527" y="2514"/>
                </a:lnTo>
                <a:lnTo>
                  <a:pt x="5525" y="2529"/>
                </a:lnTo>
                <a:lnTo>
                  <a:pt x="5520" y="2547"/>
                </a:lnTo>
                <a:lnTo>
                  <a:pt x="5516" y="2565"/>
                </a:lnTo>
                <a:lnTo>
                  <a:pt x="5513" y="2586"/>
                </a:lnTo>
                <a:lnTo>
                  <a:pt x="5508" y="2586"/>
                </a:lnTo>
                <a:lnTo>
                  <a:pt x="5504" y="2589"/>
                </a:lnTo>
                <a:lnTo>
                  <a:pt x="5502" y="2593"/>
                </a:lnTo>
                <a:lnTo>
                  <a:pt x="5502" y="2595"/>
                </a:lnTo>
                <a:lnTo>
                  <a:pt x="5504" y="2596"/>
                </a:lnTo>
                <a:lnTo>
                  <a:pt x="5506" y="2600"/>
                </a:lnTo>
                <a:lnTo>
                  <a:pt x="5508" y="2602"/>
                </a:lnTo>
                <a:lnTo>
                  <a:pt x="5509" y="2602"/>
                </a:lnTo>
                <a:lnTo>
                  <a:pt x="5511" y="2603"/>
                </a:lnTo>
                <a:lnTo>
                  <a:pt x="5513" y="2602"/>
                </a:lnTo>
                <a:lnTo>
                  <a:pt x="5513" y="2600"/>
                </a:lnTo>
                <a:lnTo>
                  <a:pt x="5514" y="2596"/>
                </a:lnTo>
                <a:lnTo>
                  <a:pt x="5514" y="2593"/>
                </a:lnTo>
                <a:lnTo>
                  <a:pt x="5513" y="2586"/>
                </a:lnTo>
                <a:lnTo>
                  <a:pt x="5523" y="2584"/>
                </a:lnTo>
                <a:lnTo>
                  <a:pt x="5532" y="2576"/>
                </a:lnTo>
                <a:lnTo>
                  <a:pt x="5540" y="2564"/>
                </a:lnTo>
                <a:lnTo>
                  <a:pt x="5549" y="2550"/>
                </a:lnTo>
                <a:lnTo>
                  <a:pt x="5554" y="2536"/>
                </a:lnTo>
                <a:lnTo>
                  <a:pt x="5559" y="2528"/>
                </a:lnTo>
                <a:lnTo>
                  <a:pt x="5564" y="2526"/>
                </a:lnTo>
                <a:lnTo>
                  <a:pt x="5564" y="2533"/>
                </a:lnTo>
                <a:lnTo>
                  <a:pt x="5563" y="2547"/>
                </a:lnTo>
                <a:lnTo>
                  <a:pt x="5561" y="2567"/>
                </a:lnTo>
                <a:lnTo>
                  <a:pt x="5556" y="2588"/>
                </a:lnTo>
                <a:lnTo>
                  <a:pt x="5552" y="2610"/>
                </a:lnTo>
                <a:lnTo>
                  <a:pt x="5549" y="2627"/>
                </a:lnTo>
                <a:lnTo>
                  <a:pt x="5547" y="2638"/>
                </a:lnTo>
                <a:lnTo>
                  <a:pt x="5545" y="2641"/>
                </a:lnTo>
                <a:lnTo>
                  <a:pt x="5542" y="2645"/>
                </a:lnTo>
                <a:lnTo>
                  <a:pt x="5532" y="2650"/>
                </a:lnTo>
                <a:lnTo>
                  <a:pt x="5525" y="2657"/>
                </a:lnTo>
                <a:lnTo>
                  <a:pt x="5521" y="2663"/>
                </a:lnTo>
                <a:lnTo>
                  <a:pt x="5521" y="2681"/>
                </a:lnTo>
                <a:lnTo>
                  <a:pt x="5518" y="2696"/>
                </a:lnTo>
                <a:lnTo>
                  <a:pt x="5516" y="2712"/>
                </a:lnTo>
                <a:lnTo>
                  <a:pt x="5516" y="2724"/>
                </a:lnTo>
                <a:lnTo>
                  <a:pt x="5521" y="2734"/>
                </a:lnTo>
                <a:lnTo>
                  <a:pt x="5530" y="2741"/>
                </a:lnTo>
                <a:lnTo>
                  <a:pt x="5528" y="2736"/>
                </a:lnTo>
                <a:lnTo>
                  <a:pt x="5528" y="2713"/>
                </a:lnTo>
                <a:lnTo>
                  <a:pt x="5530" y="2706"/>
                </a:lnTo>
                <a:lnTo>
                  <a:pt x="5533" y="2706"/>
                </a:lnTo>
                <a:lnTo>
                  <a:pt x="5535" y="2708"/>
                </a:lnTo>
                <a:lnTo>
                  <a:pt x="5542" y="2712"/>
                </a:lnTo>
                <a:lnTo>
                  <a:pt x="5545" y="2715"/>
                </a:lnTo>
                <a:lnTo>
                  <a:pt x="5547" y="2715"/>
                </a:lnTo>
                <a:lnTo>
                  <a:pt x="5547" y="2703"/>
                </a:lnTo>
                <a:lnTo>
                  <a:pt x="5545" y="2698"/>
                </a:lnTo>
                <a:lnTo>
                  <a:pt x="5545" y="2691"/>
                </a:lnTo>
                <a:lnTo>
                  <a:pt x="5549" y="2688"/>
                </a:lnTo>
                <a:lnTo>
                  <a:pt x="5554" y="2686"/>
                </a:lnTo>
                <a:lnTo>
                  <a:pt x="5558" y="2684"/>
                </a:lnTo>
                <a:lnTo>
                  <a:pt x="5563" y="2682"/>
                </a:lnTo>
                <a:lnTo>
                  <a:pt x="5568" y="2682"/>
                </a:lnTo>
                <a:lnTo>
                  <a:pt x="5571" y="2681"/>
                </a:lnTo>
                <a:lnTo>
                  <a:pt x="5573" y="2681"/>
                </a:lnTo>
                <a:lnTo>
                  <a:pt x="5580" y="2677"/>
                </a:lnTo>
                <a:lnTo>
                  <a:pt x="5585" y="2675"/>
                </a:lnTo>
                <a:lnTo>
                  <a:pt x="5592" y="2672"/>
                </a:lnTo>
                <a:lnTo>
                  <a:pt x="5592" y="2677"/>
                </a:lnTo>
                <a:lnTo>
                  <a:pt x="5590" y="2681"/>
                </a:lnTo>
                <a:lnTo>
                  <a:pt x="5589" y="2686"/>
                </a:lnTo>
                <a:lnTo>
                  <a:pt x="5589" y="2691"/>
                </a:lnTo>
                <a:lnTo>
                  <a:pt x="5590" y="2696"/>
                </a:lnTo>
                <a:lnTo>
                  <a:pt x="5590" y="2706"/>
                </a:lnTo>
                <a:lnTo>
                  <a:pt x="5583" y="2720"/>
                </a:lnTo>
                <a:lnTo>
                  <a:pt x="5578" y="2727"/>
                </a:lnTo>
                <a:lnTo>
                  <a:pt x="5575" y="2730"/>
                </a:lnTo>
                <a:lnTo>
                  <a:pt x="5573" y="2734"/>
                </a:lnTo>
                <a:lnTo>
                  <a:pt x="5573" y="2744"/>
                </a:lnTo>
                <a:lnTo>
                  <a:pt x="5578" y="2749"/>
                </a:lnTo>
                <a:lnTo>
                  <a:pt x="5583" y="2751"/>
                </a:lnTo>
                <a:lnTo>
                  <a:pt x="5587" y="2755"/>
                </a:lnTo>
                <a:lnTo>
                  <a:pt x="5592" y="2756"/>
                </a:lnTo>
                <a:lnTo>
                  <a:pt x="5599" y="2767"/>
                </a:lnTo>
                <a:lnTo>
                  <a:pt x="5599" y="2772"/>
                </a:lnTo>
                <a:lnTo>
                  <a:pt x="5597" y="2775"/>
                </a:lnTo>
                <a:lnTo>
                  <a:pt x="5597" y="2782"/>
                </a:lnTo>
                <a:lnTo>
                  <a:pt x="5599" y="2784"/>
                </a:lnTo>
                <a:lnTo>
                  <a:pt x="5604" y="2787"/>
                </a:lnTo>
                <a:lnTo>
                  <a:pt x="5607" y="2789"/>
                </a:lnTo>
                <a:lnTo>
                  <a:pt x="5613" y="2791"/>
                </a:lnTo>
                <a:lnTo>
                  <a:pt x="5621" y="2791"/>
                </a:lnTo>
                <a:lnTo>
                  <a:pt x="5621" y="2794"/>
                </a:lnTo>
                <a:lnTo>
                  <a:pt x="5620" y="2798"/>
                </a:lnTo>
                <a:lnTo>
                  <a:pt x="5618" y="2803"/>
                </a:lnTo>
                <a:lnTo>
                  <a:pt x="5616" y="2810"/>
                </a:lnTo>
                <a:lnTo>
                  <a:pt x="5606" y="2815"/>
                </a:lnTo>
                <a:lnTo>
                  <a:pt x="5595" y="2823"/>
                </a:lnTo>
                <a:lnTo>
                  <a:pt x="5583" y="2832"/>
                </a:lnTo>
                <a:lnTo>
                  <a:pt x="5576" y="2841"/>
                </a:lnTo>
                <a:lnTo>
                  <a:pt x="5575" y="2851"/>
                </a:lnTo>
                <a:lnTo>
                  <a:pt x="5582" y="2861"/>
                </a:lnTo>
                <a:lnTo>
                  <a:pt x="5558" y="2854"/>
                </a:lnTo>
                <a:lnTo>
                  <a:pt x="5535" y="2849"/>
                </a:lnTo>
                <a:lnTo>
                  <a:pt x="5516" y="2844"/>
                </a:lnTo>
                <a:lnTo>
                  <a:pt x="5513" y="2844"/>
                </a:lnTo>
                <a:lnTo>
                  <a:pt x="5520" y="2846"/>
                </a:lnTo>
                <a:lnTo>
                  <a:pt x="5528" y="2849"/>
                </a:lnTo>
                <a:lnTo>
                  <a:pt x="5537" y="2851"/>
                </a:lnTo>
                <a:lnTo>
                  <a:pt x="5554" y="2858"/>
                </a:lnTo>
                <a:lnTo>
                  <a:pt x="5561" y="2861"/>
                </a:lnTo>
                <a:lnTo>
                  <a:pt x="5570" y="2863"/>
                </a:lnTo>
                <a:lnTo>
                  <a:pt x="5576" y="2866"/>
                </a:lnTo>
                <a:lnTo>
                  <a:pt x="5582" y="2870"/>
                </a:lnTo>
                <a:lnTo>
                  <a:pt x="5587" y="2871"/>
                </a:lnTo>
                <a:lnTo>
                  <a:pt x="5590" y="2875"/>
                </a:lnTo>
                <a:lnTo>
                  <a:pt x="5594" y="2877"/>
                </a:lnTo>
                <a:lnTo>
                  <a:pt x="5595" y="2880"/>
                </a:lnTo>
                <a:lnTo>
                  <a:pt x="5597" y="2882"/>
                </a:lnTo>
                <a:lnTo>
                  <a:pt x="5594" y="2885"/>
                </a:lnTo>
                <a:lnTo>
                  <a:pt x="5590" y="2887"/>
                </a:lnTo>
                <a:lnTo>
                  <a:pt x="5583" y="2885"/>
                </a:lnTo>
                <a:lnTo>
                  <a:pt x="5575" y="2880"/>
                </a:lnTo>
                <a:lnTo>
                  <a:pt x="5568" y="2873"/>
                </a:lnTo>
                <a:lnTo>
                  <a:pt x="5561" y="2870"/>
                </a:lnTo>
                <a:lnTo>
                  <a:pt x="5556" y="2870"/>
                </a:lnTo>
                <a:lnTo>
                  <a:pt x="5554" y="2875"/>
                </a:lnTo>
                <a:lnTo>
                  <a:pt x="5552" y="2885"/>
                </a:lnTo>
                <a:lnTo>
                  <a:pt x="5549" y="2901"/>
                </a:lnTo>
                <a:lnTo>
                  <a:pt x="5547" y="2913"/>
                </a:lnTo>
                <a:lnTo>
                  <a:pt x="5547" y="2921"/>
                </a:lnTo>
                <a:lnTo>
                  <a:pt x="5549" y="2927"/>
                </a:lnTo>
                <a:lnTo>
                  <a:pt x="5551" y="2930"/>
                </a:lnTo>
                <a:lnTo>
                  <a:pt x="5554" y="2935"/>
                </a:lnTo>
                <a:lnTo>
                  <a:pt x="5558" y="2939"/>
                </a:lnTo>
                <a:lnTo>
                  <a:pt x="5561" y="2944"/>
                </a:lnTo>
                <a:lnTo>
                  <a:pt x="5564" y="2947"/>
                </a:lnTo>
                <a:lnTo>
                  <a:pt x="5566" y="2951"/>
                </a:lnTo>
                <a:lnTo>
                  <a:pt x="5566" y="2954"/>
                </a:lnTo>
                <a:lnTo>
                  <a:pt x="5568" y="2957"/>
                </a:lnTo>
                <a:lnTo>
                  <a:pt x="5568" y="2963"/>
                </a:lnTo>
                <a:lnTo>
                  <a:pt x="5571" y="2970"/>
                </a:lnTo>
                <a:lnTo>
                  <a:pt x="5578" y="2973"/>
                </a:lnTo>
                <a:lnTo>
                  <a:pt x="5582" y="2973"/>
                </a:lnTo>
                <a:lnTo>
                  <a:pt x="5583" y="2968"/>
                </a:lnTo>
                <a:lnTo>
                  <a:pt x="5583" y="2959"/>
                </a:lnTo>
                <a:lnTo>
                  <a:pt x="5582" y="2949"/>
                </a:lnTo>
                <a:lnTo>
                  <a:pt x="5582" y="2940"/>
                </a:lnTo>
                <a:lnTo>
                  <a:pt x="5585" y="2932"/>
                </a:lnTo>
                <a:lnTo>
                  <a:pt x="5590" y="2930"/>
                </a:lnTo>
                <a:lnTo>
                  <a:pt x="5609" y="2925"/>
                </a:lnTo>
                <a:lnTo>
                  <a:pt x="5621" y="2920"/>
                </a:lnTo>
                <a:lnTo>
                  <a:pt x="5625" y="2913"/>
                </a:lnTo>
                <a:lnTo>
                  <a:pt x="5625" y="2904"/>
                </a:lnTo>
                <a:lnTo>
                  <a:pt x="5621" y="2894"/>
                </a:lnTo>
                <a:lnTo>
                  <a:pt x="5614" y="2884"/>
                </a:lnTo>
                <a:lnTo>
                  <a:pt x="5607" y="2870"/>
                </a:lnTo>
                <a:lnTo>
                  <a:pt x="5611" y="2865"/>
                </a:lnTo>
                <a:lnTo>
                  <a:pt x="5613" y="2865"/>
                </a:lnTo>
                <a:lnTo>
                  <a:pt x="5614" y="2870"/>
                </a:lnTo>
                <a:lnTo>
                  <a:pt x="5618" y="2877"/>
                </a:lnTo>
                <a:lnTo>
                  <a:pt x="5623" y="2882"/>
                </a:lnTo>
                <a:lnTo>
                  <a:pt x="5630" y="2887"/>
                </a:lnTo>
                <a:lnTo>
                  <a:pt x="5642" y="2887"/>
                </a:lnTo>
                <a:lnTo>
                  <a:pt x="5649" y="2882"/>
                </a:lnTo>
                <a:lnTo>
                  <a:pt x="5652" y="2871"/>
                </a:lnTo>
                <a:lnTo>
                  <a:pt x="5659" y="2854"/>
                </a:lnTo>
                <a:lnTo>
                  <a:pt x="5663" y="2849"/>
                </a:lnTo>
                <a:lnTo>
                  <a:pt x="5668" y="2853"/>
                </a:lnTo>
                <a:lnTo>
                  <a:pt x="5673" y="2866"/>
                </a:lnTo>
                <a:lnTo>
                  <a:pt x="5675" y="2885"/>
                </a:lnTo>
                <a:lnTo>
                  <a:pt x="5673" y="2909"/>
                </a:lnTo>
                <a:lnTo>
                  <a:pt x="5671" y="2935"/>
                </a:lnTo>
                <a:lnTo>
                  <a:pt x="5666" y="2961"/>
                </a:lnTo>
                <a:lnTo>
                  <a:pt x="5663" y="2985"/>
                </a:lnTo>
                <a:lnTo>
                  <a:pt x="5661" y="3004"/>
                </a:lnTo>
                <a:lnTo>
                  <a:pt x="5659" y="3016"/>
                </a:lnTo>
                <a:lnTo>
                  <a:pt x="5661" y="3028"/>
                </a:lnTo>
                <a:lnTo>
                  <a:pt x="5664" y="3038"/>
                </a:lnTo>
                <a:lnTo>
                  <a:pt x="5668" y="3050"/>
                </a:lnTo>
                <a:lnTo>
                  <a:pt x="5671" y="3109"/>
                </a:lnTo>
                <a:lnTo>
                  <a:pt x="5673" y="3172"/>
                </a:lnTo>
                <a:lnTo>
                  <a:pt x="5673" y="3315"/>
                </a:lnTo>
                <a:lnTo>
                  <a:pt x="5669" y="3391"/>
                </a:lnTo>
                <a:lnTo>
                  <a:pt x="5666" y="3539"/>
                </a:lnTo>
                <a:lnTo>
                  <a:pt x="5664" y="3609"/>
                </a:lnTo>
                <a:lnTo>
                  <a:pt x="5664" y="3736"/>
                </a:lnTo>
                <a:lnTo>
                  <a:pt x="5668" y="3788"/>
                </a:lnTo>
                <a:lnTo>
                  <a:pt x="155" y="3788"/>
                </a:lnTo>
                <a:lnTo>
                  <a:pt x="155" y="3778"/>
                </a:lnTo>
                <a:lnTo>
                  <a:pt x="152" y="3774"/>
                </a:lnTo>
                <a:lnTo>
                  <a:pt x="150" y="3774"/>
                </a:lnTo>
                <a:lnTo>
                  <a:pt x="148" y="3776"/>
                </a:lnTo>
                <a:lnTo>
                  <a:pt x="146" y="3779"/>
                </a:lnTo>
                <a:lnTo>
                  <a:pt x="146" y="3788"/>
                </a:lnTo>
                <a:lnTo>
                  <a:pt x="112" y="3788"/>
                </a:lnTo>
                <a:lnTo>
                  <a:pt x="115" y="3779"/>
                </a:lnTo>
                <a:lnTo>
                  <a:pt x="119" y="3773"/>
                </a:lnTo>
                <a:lnTo>
                  <a:pt x="119" y="3762"/>
                </a:lnTo>
                <a:lnTo>
                  <a:pt x="117" y="3759"/>
                </a:lnTo>
                <a:lnTo>
                  <a:pt x="114" y="3757"/>
                </a:lnTo>
                <a:lnTo>
                  <a:pt x="107" y="3757"/>
                </a:lnTo>
                <a:lnTo>
                  <a:pt x="103" y="3759"/>
                </a:lnTo>
                <a:lnTo>
                  <a:pt x="98" y="3760"/>
                </a:lnTo>
                <a:lnTo>
                  <a:pt x="95" y="3764"/>
                </a:lnTo>
                <a:lnTo>
                  <a:pt x="88" y="3774"/>
                </a:lnTo>
                <a:lnTo>
                  <a:pt x="86" y="3781"/>
                </a:lnTo>
                <a:lnTo>
                  <a:pt x="86" y="3788"/>
                </a:lnTo>
                <a:lnTo>
                  <a:pt x="0" y="3788"/>
                </a:lnTo>
                <a:lnTo>
                  <a:pt x="10" y="3774"/>
                </a:lnTo>
                <a:lnTo>
                  <a:pt x="12" y="3759"/>
                </a:lnTo>
                <a:lnTo>
                  <a:pt x="12" y="3700"/>
                </a:lnTo>
                <a:lnTo>
                  <a:pt x="17" y="3676"/>
                </a:lnTo>
                <a:lnTo>
                  <a:pt x="34" y="3676"/>
                </a:lnTo>
                <a:lnTo>
                  <a:pt x="38" y="3659"/>
                </a:lnTo>
                <a:lnTo>
                  <a:pt x="40" y="3640"/>
                </a:lnTo>
                <a:lnTo>
                  <a:pt x="43" y="3625"/>
                </a:lnTo>
                <a:lnTo>
                  <a:pt x="72" y="3595"/>
                </a:lnTo>
                <a:lnTo>
                  <a:pt x="84" y="3587"/>
                </a:lnTo>
                <a:lnTo>
                  <a:pt x="98" y="3580"/>
                </a:lnTo>
                <a:lnTo>
                  <a:pt x="102" y="3576"/>
                </a:lnTo>
                <a:lnTo>
                  <a:pt x="112" y="3573"/>
                </a:lnTo>
                <a:lnTo>
                  <a:pt x="121" y="3573"/>
                </a:lnTo>
                <a:lnTo>
                  <a:pt x="126" y="3576"/>
                </a:lnTo>
                <a:lnTo>
                  <a:pt x="122" y="3582"/>
                </a:lnTo>
                <a:lnTo>
                  <a:pt x="114" y="3585"/>
                </a:lnTo>
                <a:lnTo>
                  <a:pt x="102" y="3592"/>
                </a:lnTo>
                <a:lnTo>
                  <a:pt x="91" y="3599"/>
                </a:lnTo>
                <a:lnTo>
                  <a:pt x="86" y="3607"/>
                </a:lnTo>
                <a:lnTo>
                  <a:pt x="88" y="3607"/>
                </a:lnTo>
                <a:lnTo>
                  <a:pt x="90" y="3609"/>
                </a:lnTo>
                <a:lnTo>
                  <a:pt x="93" y="3611"/>
                </a:lnTo>
                <a:lnTo>
                  <a:pt x="95" y="3614"/>
                </a:lnTo>
                <a:lnTo>
                  <a:pt x="103" y="3623"/>
                </a:lnTo>
                <a:lnTo>
                  <a:pt x="103" y="3630"/>
                </a:lnTo>
                <a:lnTo>
                  <a:pt x="102" y="3632"/>
                </a:lnTo>
                <a:lnTo>
                  <a:pt x="96" y="3642"/>
                </a:lnTo>
                <a:lnTo>
                  <a:pt x="96" y="3645"/>
                </a:lnTo>
                <a:lnTo>
                  <a:pt x="100" y="3649"/>
                </a:lnTo>
                <a:lnTo>
                  <a:pt x="103" y="3650"/>
                </a:lnTo>
                <a:lnTo>
                  <a:pt x="110" y="3649"/>
                </a:lnTo>
                <a:lnTo>
                  <a:pt x="121" y="3644"/>
                </a:lnTo>
                <a:lnTo>
                  <a:pt x="134" y="3635"/>
                </a:lnTo>
                <a:lnTo>
                  <a:pt x="150" y="3623"/>
                </a:lnTo>
                <a:lnTo>
                  <a:pt x="164" y="3609"/>
                </a:lnTo>
                <a:lnTo>
                  <a:pt x="174" y="3595"/>
                </a:lnTo>
                <a:lnTo>
                  <a:pt x="181" y="3582"/>
                </a:lnTo>
                <a:lnTo>
                  <a:pt x="181" y="3571"/>
                </a:lnTo>
                <a:lnTo>
                  <a:pt x="177" y="3561"/>
                </a:lnTo>
                <a:lnTo>
                  <a:pt x="174" y="3552"/>
                </a:lnTo>
                <a:lnTo>
                  <a:pt x="172" y="3547"/>
                </a:lnTo>
                <a:lnTo>
                  <a:pt x="177" y="3540"/>
                </a:lnTo>
                <a:lnTo>
                  <a:pt x="186" y="3532"/>
                </a:lnTo>
                <a:lnTo>
                  <a:pt x="196" y="3523"/>
                </a:lnTo>
                <a:lnTo>
                  <a:pt x="208" y="3513"/>
                </a:lnTo>
                <a:lnTo>
                  <a:pt x="219" y="3504"/>
                </a:lnTo>
                <a:lnTo>
                  <a:pt x="227" y="3496"/>
                </a:lnTo>
                <a:lnTo>
                  <a:pt x="234" y="3487"/>
                </a:lnTo>
                <a:lnTo>
                  <a:pt x="238" y="3480"/>
                </a:lnTo>
                <a:lnTo>
                  <a:pt x="236" y="3477"/>
                </a:lnTo>
                <a:lnTo>
                  <a:pt x="227" y="3473"/>
                </a:lnTo>
                <a:lnTo>
                  <a:pt x="214" y="3475"/>
                </a:lnTo>
                <a:lnTo>
                  <a:pt x="190" y="3478"/>
                </a:lnTo>
                <a:lnTo>
                  <a:pt x="176" y="3482"/>
                </a:lnTo>
                <a:lnTo>
                  <a:pt x="171" y="3482"/>
                </a:lnTo>
                <a:lnTo>
                  <a:pt x="165" y="3484"/>
                </a:lnTo>
                <a:lnTo>
                  <a:pt x="153" y="3484"/>
                </a:lnTo>
                <a:lnTo>
                  <a:pt x="152" y="3482"/>
                </a:lnTo>
                <a:lnTo>
                  <a:pt x="152" y="3480"/>
                </a:lnTo>
                <a:lnTo>
                  <a:pt x="153" y="3478"/>
                </a:lnTo>
                <a:lnTo>
                  <a:pt x="158" y="3477"/>
                </a:lnTo>
                <a:lnTo>
                  <a:pt x="164" y="3473"/>
                </a:lnTo>
                <a:lnTo>
                  <a:pt x="172" y="3470"/>
                </a:lnTo>
                <a:lnTo>
                  <a:pt x="195" y="3461"/>
                </a:lnTo>
                <a:lnTo>
                  <a:pt x="214" y="3451"/>
                </a:lnTo>
                <a:lnTo>
                  <a:pt x="233" y="3444"/>
                </a:lnTo>
                <a:lnTo>
                  <a:pt x="236" y="3446"/>
                </a:lnTo>
                <a:lnTo>
                  <a:pt x="238" y="3448"/>
                </a:lnTo>
                <a:lnTo>
                  <a:pt x="253" y="3448"/>
                </a:lnTo>
                <a:lnTo>
                  <a:pt x="258" y="3444"/>
                </a:lnTo>
                <a:lnTo>
                  <a:pt x="258" y="3427"/>
                </a:lnTo>
                <a:lnTo>
                  <a:pt x="260" y="3425"/>
                </a:lnTo>
                <a:lnTo>
                  <a:pt x="262" y="3425"/>
                </a:lnTo>
                <a:lnTo>
                  <a:pt x="267" y="3423"/>
                </a:lnTo>
                <a:lnTo>
                  <a:pt x="274" y="3420"/>
                </a:lnTo>
                <a:lnTo>
                  <a:pt x="301" y="3393"/>
                </a:lnTo>
                <a:lnTo>
                  <a:pt x="332" y="3370"/>
                </a:lnTo>
                <a:lnTo>
                  <a:pt x="365" y="3351"/>
                </a:lnTo>
                <a:lnTo>
                  <a:pt x="396" y="3332"/>
                </a:lnTo>
                <a:lnTo>
                  <a:pt x="424" y="3313"/>
                </a:lnTo>
                <a:lnTo>
                  <a:pt x="444" y="3296"/>
                </a:lnTo>
                <a:lnTo>
                  <a:pt x="465" y="3281"/>
                </a:lnTo>
                <a:lnTo>
                  <a:pt x="472" y="3281"/>
                </a:lnTo>
                <a:lnTo>
                  <a:pt x="475" y="3282"/>
                </a:lnTo>
                <a:lnTo>
                  <a:pt x="479" y="3282"/>
                </a:lnTo>
                <a:lnTo>
                  <a:pt x="482" y="3281"/>
                </a:lnTo>
                <a:lnTo>
                  <a:pt x="482" y="3272"/>
                </a:lnTo>
                <a:lnTo>
                  <a:pt x="481" y="3269"/>
                </a:lnTo>
                <a:lnTo>
                  <a:pt x="481" y="3265"/>
                </a:lnTo>
                <a:lnTo>
                  <a:pt x="482" y="3264"/>
                </a:lnTo>
                <a:lnTo>
                  <a:pt x="491" y="3264"/>
                </a:lnTo>
                <a:lnTo>
                  <a:pt x="494" y="3265"/>
                </a:lnTo>
                <a:lnTo>
                  <a:pt x="498" y="3265"/>
                </a:lnTo>
                <a:lnTo>
                  <a:pt x="532" y="3231"/>
                </a:lnTo>
                <a:lnTo>
                  <a:pt x="537" y="3224"/>
                </a:lnTo>
                <a:lnTo>
                  <a:pt x="541" y="3217"/>
                </a:lnTo>
                <a:lnTo>
                  <a:pt x="539" y="3215"/>
                </a:lnTo>
                <a:lnTo>
                  <a:pt x="531" y="3215"/>
                </a:lnTo>
                <a:lnTo>
                  <a:pt x="517" y="3221"/>
                </a:lnTo>
                <a:lnTo>
                  <a:pt x="517" y="3212"/>
                </a:lnTo>
                <a:lnTo>
                  <a:pt x="520" y="3210"/>
                </a:lnTo>
                <a:lnTo>
                  <a:pt x="522" y="3209"/>
                </a:lnTo>
                <a:lnTo>
                  <a:pt x="522" y="3207"/>
                </a:lnTo>
                <a:lnTo>
                  <a:pt x="519" y="3207"/>
                </a:lnTo>
                <a:lnTo>
                  <a:pt x="517" y="3209"/>
                </a:lnTo>
                <a:lnTo>
                  <a:pt x="517" y="3212"/>
                </a:lnTo>
                <a:lnTo>
                  <a:pt x="505" y="3212"/>
                </a:lnTo>
                <a:lnTo>
                  <a:pt x="498" y="3217"/>
                </a:lnTo>
                <a:lnTo>
                  <a:pt x="493" y="3222"/>
                </a:lnTo>
                <a:lnTo>
                  <a:pt x="488" y="3229"/>
                </a:lnTo>
                <a:lnTo>
                  <a:pt x="482" y="3234"/>
                </a:lnTo>
                <a:lnTo>
                  <a:pt x="474" y="3238"/>
                </a:lnTo>
                <a:lnTo>
                  <a:pt x="474" y="3227"/>
                </a:lnTo>
                <a:lnTo>
                  <a:pt x="475" y="3221"/>
                </a:lnTo>
                <a:lnTo>
                  <a:pt x="482" y="3217"/>
                </a:lnTo>
                <a:lnTo>
                  <a:pt x="488" y="3212"/>
                </a:lnTo>
                <a:lnTo>
                  <a:pt x="491" y="3205"/>
                </a:lnTo>
                <a:lnTo>
                  <a:pt x="491" y="3195"/>
                </a:lnTo>
                <a:lnTo>
                  <a:pt x="500" y="3196"/>
                </a:lnTo>
                <a:lnTo>
                  <a:pt x="508" y="3196"/>
                </a:lnTo>
                <a:lnTo>
                  <a:pt x="512" y="3195"/>
                </a:lnTo>
                <a:lnTo>
                  <a:pt x="513" y="3193"/>
                </a:lnTo>
                <a:lnTo>
                  <a:pt x="513" y="3191"/>
                </a:lnTo>
                <a:lnTo>
                  <a:pt x="508" y="3186"/>
                </a:lnTo>
                <a:lnTo>
                  <a:pt x="505" y="3186"/>
                </a:lnTo>
                <a:lnTo>
                  <a:pt x="501" y="3184"/>
                </a:lnTo>
                <a:lnTo>
                  <a:pt x="498" y="3186"/>
                </a:lnTo>
                <a:lnTo>
                  <a:pt x="496" y="3188"/>
                </a:lnTo>
                <a:lnTo>
                  <a:pt x="493" y="3190"/>
                </a:lnTo>
                <a:lnTo>
                  <a:pt x="491" y="3195"/>
                </a:lnTo>
                <a:lnTo>
                  <a:pt x="482" y="3198"/>
                </a:lnTo>
                <a:lnTo>
                  <a:pt x="457" y="3215"/>
                </a:lnTo>
                <a:lnTo>
                  <a:pt x="441" y="3227"/>
                </a:lnTo>
                <a:lnTo>
                  <a:pt x="426" y="3241"/>
                </a:lnTo>
                <a:lnTo>
                  <a:pt x="410" y="3252"/>
                </a:lnTo>
                <a:lnTo>
                  <a:pt x="396" y="3260"/>
                </a:lnTo>
                <a:lnTo>
                  <a:pt x="386" y="3265"/>
                </a:lnTo>
                <a:lnTo>
                  <a:pt x="379" y="3264"/>
                </a:lnTo>
                <a:lnTo>
                  <a:pt x="381" y="3260"/>
                </a:lnTo>
                <a:lnTo>
                  <a:pt x="381" y="3257"/>
                </a:lnTo>
                <a:lnTo>
                  <a:pt x="382" y="3253"/>
                </a:lnTo>
                <a:lnTo>
                  <a:pt x="386" y="3243"/>
                </a:lnTo>
                <a:lnTo>
                  <a:pt x="386" y="3239"/>
                </a:lnTo>
                <a:lnTo>
                  <a:pt x="388" y="3238"/>
                </a:lnTo>
                <a:lnTo>
                  <a:pt x="396" y="3227"/>
                </a:lnTo>
                <a:lnTo>
                  <a:pt x="408" y="3215"/>
                </a:lnTo>
                <a:lnTo>
                  <a:pt x="422" y="3200"/>
                </a:lnTo>
                <a:lnTo>
                  <a:pt x="438" y="3186"/>
                </a:lnTo>
                <a:lnTo>
                  <a:pt x="450" y="3176"/>
                </a:lnTo>
                <a:lnTo>
                  <a:pt x="457" y="3169"/>
                </a:lnTo>
                <a:lnTo>
                  <a:pt x="467" y="3160"/>
                </a:lnTo>
                <a:lnTo>
                  <a:pt x="469" y="3153"/>
                </a:lnTo>
                <a:lnTo>
                  <a:pt x="467" y="3148"/>
                </a:lnTo>
                <a:lnTo>
                  <a:pt x="460" y="3145"/>
                </a:lnTo>
                <a:lnTo>
                  <a:pt x="450" y="3135"/>
                </a:lnTo>
                <a:lnTo>
                  <a:pt x="450" y="3128"/>
                </a:lnTo>
                <a:lnTo>
                  <a:pt x="457" y="3119"/>
                </a:lnTo>
                <a:lnTo>
                  <a:pt x="458" y="3123"/>
                </a:lnTo>
                <a:lnTo>
                  <a:pt x="460" y="3124"/>
                </a:lnTo>
                <a:lnTo>
                  <a:pt x="462" y="3124"/>
                </a:lnTo>
                <a:lnTo>
                  <a:pt x="462" y="3121"/>
                </a:lnTo>
                <a:lnTo>
                  <a:pt x="460" y="3119"/>
                </a:lnTo>
                <a:lnTo>
                  <a:pt x="457" y="3119"/>
                </a:lnTo>
                <a:lnTo>
                  <a:pt x="444" y="3104"/>
                </a:lnTo>
                <a:lnTo>
                  <a:pt x="434" y="3092"/>
                </a:lnTo>
                <a:lnTo>
                  <a:pt x="427" y="3083"/>
                </a:lnTo>
                <a:lnTo>
                  <a:pt x="422" y="3081"/>
                </a:lnTo>
                <a:lnTo>
                  <a:pt x="419" y="3083"/>
                </a:lnTo>
                <a:lnTo>
                  <a:pt x="410" y="3085"/>
                </a:lnTo>
                <a:lnTo>
                  <a:pt x="400" y="3085"/>
                </a:lnTo>
                <a:lnTo>
                  <a:pt x="388" y="3086"/>
                </a:lnTo>
                <a:lnTo>
                  <a:pt x="370" y="3086"/>
                </a:lnTo>
                <a:lnTo>
                  <a:pt x="370" y="3085"/>
                </a:lnTo>
                <a:lnTo>
                  <a:pt x="357" y="3097"/>
                </a:lnTo>
                <a:lnTo>
                  <a:pt x="348" y="3114"/>
                </a:lnTo>
                <a:lnTo>
                  <a:pt x="343" y="3133"/>
                </a:lnTo>
                <a:lnTo>
                  <a:pt x="339" y="3155"/>
                </a:lnTo>
                <a:lnTo>
                  <a:pt x="338" y="3176"/>
                </a:lnTo>
                <a:lnTo>
                  <a:pt x="334" y="3196"/>
                </a:lnTo>
                <a:lnTo>
                  <a:pt x="329" y="3212"/>
                </a:lnTo>
                <a:lnTo>
                  <a:pt x="319" y="3221"/>
                </a:lnTo>
                <a:lnTo>
                  <a:pt x="317" y="3219"/>
                </a:lnTo>
                <a:lnTo>
                  <a:pt x="319" y="3212"/>
                </a:lnTo>
                <a:lnTo>
                  <a:pt x="320" y="3203"/>
                </a:lnTo>
                <a:lnTo>
                  <a:pt x="324" y="3191"/>
                </a:lnTo>
                <a:lnTo>
                  <a:pt x="326" y="3179"/>
                </a:lnTo>
                <a:lnTo>
                  <a:pt x="327" y="3171"/>
                </a:lnTo>
                <a:lnTo>
                  <a:pt x="326" y="3171"/>
                </a:lnTo>
                <a:lnTo>
                  <a:pt x="326" y="3164"/>
                </a:lnTo>
                <a:lnTo>
                  <a:pt x="324" y="3160"/>
                </a:lnTo>
                <a:lnTo>
                  <a:pt x="324" y="3150"/>
                </a:lnTo>
                <a:lnTo>
                  <a:pt x="326" y="3147"/>
                </a:lnTo>
                <a:lnTo>
                  <a:pt x="326" y="3143"/>
                </a:lnTo>
                <a:lnTo>
                  <a:pt x="327" y="3143"/>
                </a:lnTo>
                <a:lnTo>
                  <a:pt x="317" y="3140"/>
                </a:lnTo>
                <a:lnTo>
                  <a:pt x="310" y="3141"/>
                </a:lnTo>
                <a:lnTo>
                  <a:pt x="305" y="3148"/>
                </a:lnTo>
                <a:lnTo>
                  <a:pt x="301" y="3155"/>
                </a:lnTo>
                <a:lnTo>
                  <a:pt x="296" y="3164"/>
                </a:lnTo>
                <a:lnTo>
                  <a:pt x="289" y="3172"/>
                </a:lnTo>
                <a:lnTo>
                  <a:pt x="281" y="3178"/>
                </a:lnTo>
                <a:lnTo>
                  <a:pt x="267" y="3178"/>
                </a:lnTo>
                <a:lnTo>
                  <a:pt x="272" y="3162"/>
                </a:lnTo>
                <a:lnTo>
                  <a:pt x="283" y="3145"/>
                </a:lnTo>
                <a:lnTo>
                  <a:pt x="296" y="3129"/>
                </a:lnTo>
                <a:lnTo>
                  <a:pt x="308" y="3114"/>
                </a:lnTo>
                <a:lnTo>
                  <a:pt x="319" y="3102"/>
                </a:lnTo>
                <a:lnTo>
                  <a:pt x="322" y="3097"/>
                </a:lnTo>
                <a:lnTo>
                  <a:pt x="332" y="3086"/>
                </a:lnTo>
                <a:lnTo>
                  <a:pt x="338" y="3083"/>
                </a:lnTo>
                <a:lnTo>
                  <a:pt x="345" y="3076"/>
                </a:lnTo>
                <a:lnTo>
                  <a:pt x="348" y="3062"/>
                </a:lnTo>
                <a:lnTo>
                  <a:pt x="346" y="3054"/>
                </a:lnTo>
                <a:lnTo>
                  <a:pt x="345" y="3047"/>
                </a:lnTo>
                <a:lnTo>
                  <a:pt x="345" y="3042"/>
                </a:lnTo>
                <a:lnTo>
                  <a:pt x="346" y="3040"/>
                </a:lnTo>
                <a:lnTo>
                  <a:pt x="357" y="3040"/>
                </a:lnTo>
                <a:lnTo>
                  <a:pt x="360" y="3042"/>
                </a:lnTo>
                <a:lnTo>
                  <a:pt x="370" y="3042"/>
                </a:lnTo>
                <a:lnTo>
                  <a:pt x="369" y="3040"/>
                </a:lnTo>
                <a:lnTo>
                  <a:pt x="372" y="3035"/>
                </a:lnTo>
                <a:lnTo>
                  <a:pt x="376" y="3026"/>
                </a:lnTo>
                <a:lnTo>
                  <a:pt x="382" y="3018"/>
                </a:lnTo>
                <a:lnTo>
                  <a:pt x="388" y="3007"/>
                </a:lnTo>
                <a:lnTo>
                  <a:pt x="388" y="3006"/>
                </a:lnTo>
                <a:lnTo>
                  <a:pt x="381" y="3006"/>
                </a:lnTo>
                <a:lnTo>
                  <a:pt x="377" y="3002"/>
                </a:lnTo>
                <a:lnTo>
                  <a:pt x="381" y="2995"/>
                </a:lnTo>
                <a:lnTo>
                  <a:pt x="382" y="2994"/>
                </a:lnTo>
                <a:lnTo>
                  <a:pt x="386" y="2994"/>
                </a:lnTo>
                <a:lnTo>
                  <a:pt x="388" y="2992"/>
                </a:lnTo>
                <a:lnTo>
                  <a:pt x="391" y="2994"/>
                </a:lnTo>
                <a:lnTo>
                  <a:pt x="393" y="2992"/>
                </a:lnTo>
                <a:lnTo>
                  <a:pt x="393" y="2988"/>
                </a:lnTo>
                <a:lnTo>
                  <a:pt x="391" y="2987"/>
                </a:lnTo>
                <a:lnTo>
                  <a:pt x="389" y="2983"/>
                </a:lnTo>
                <a:lnTo>
                  <a:pt x="388" y="2985"/>
                </a:lnTo>
                <a:lnTo>
                  <a:pt x="386" y="2985"/>
                </a:lnTo>
                <a:lnTo>
                  <a:pt x="382" y="2983"/>
                </a:lnTo>
                <a:lnTo>
                  <a:pt x="381" y="2983"/>
                </a:lnTo>
                <a:lnTo>
                  <a:pt x="379" y="2982"/>
                </a:lnTo>
                <a:lnTo>
                  <a:pt x="374" y="2978"/>
                </a:lnTo>
                <a:lnTo>
                  <a:pt x="370" y="2976"/>
                </a:lnTo>
                <a:lnTo>
                  <a:pt x="365" y="2975"/>
                </a:lnTo>
                <a:lnTo>
                  <a:pt x="362" y="2973"/>
                </a:lnTo>
                <a:lnTo>
                  <a:pt x="360" y="2970"/>
                </a:lnTo>
                <a:lnTo>
                  <a:pt x="360" y="2968"/>
                </a:lnTo>
                <a:lnTo>
                  <a:pt x="357" y="2968"/>
                </a:lnTo>
                <a:lnTo>
                  <a:pt x="353" y="2971"/>
                </a:lnTo>
                <a:lnTo>
                  <a:pt x="353" y="2973"/>
                </a:lnTo>
                <a:lnTo>
                  <a:pt x="346" y="2968"/>
                </a:lnTo>
                <a:lnTo>
                  <a:pt x="338" y="2966"/>
                </a:lnTo>
                <a:lnTo>
                  <a:pt x="327" y="2966"/>
                </a:lnTo>
                <a:lnTo>
                  <a:pt x="319" y="2964"/>
                </a:lnTo>
                <a:lnTo>
                  <a:pt x="319" y="2947"/>
                </a:lnTo>
                <a:lnTo>
                  <a:pt x="308" y="2944"/>
                </a:lnTo>
                <a:lnTo>
                  <a:pt x="295" y="2939"/>
                </a:lnTo>
                <a:lnTo>
                  <a:pt x="279" y="2932"/>
                </a:lnTo>
                <a:lnTo>
                  <a:pt x="264" y="2923"/>
                </a:lnTo>
                <a:lnTo>
                  <a:pt x="252" y="2914"/>
                </a:lnTo>
                <a:lnTo>
                  <a:pt x="245" y="2904"/>
                </a:lnTo>
                <a:lnTo>
                  <a:pt x="246" y="2896"/>
                </a:lnTo>
                <a:lnTo>
                  <a:pt x="258" y="2887"/>
                </a:lnTo>
                <a:lnTo>
                  <a:pt x="260" y="2889"/>
                </a:lnTo>
                <a:lnTo>
                  <a:pt x="269" y="2892"/>
                </a:lnTo>
                <a:lnTo>
                  <a:pt x="281" y="2896"/>
                </a:lnTo>
                <a:lnTo>
                  <a:pt x="293" y="2901"/>
                </a:lnTo>
                <a:lnTo>
                  <a:pt x="301" y="2904"/>
                </a:lnTo>
                <a:lnTo>
                  <a:pt x="320" y="2916"/>
                </a:lnTo>
                <a:lnTo>
                  <a:pt x="339" y="2932"/>
                </a:lnTo>
                <a:lnTo>
                  <a:pt x="357" y="2945"/>
                </a:lnTo>
                <a:lnTo>
                  <a:pt x="370" y="2956"/>
                </a:lnTo>
                <a:lnTo>
                  <a:pt x="379" y="2961"/>
                </a:lnTo>
                <a:lnTo>
                  <a:pt x="386" y="2964"/>
                </a:lnTo>
                <a:lnTo>
                  <a:pt x="391" y="2966"/>
                </a:lnTo>
                <a:lnTo>
                  <a:pt x="400" y="2966"/>
                </a:lnTo>
                <a:lnTo>
                  <a:pt x="413" y="2964"/>
                </a:lnTo>
                <a:lnTo>
                  <a:pt x="408" y="2964"/>
                </a:lnTo>
                <a:lnTo>
                  <a:pt x="410" y="2959"/>
                </a:lnTo>
                <a:lnTo>
                  <a:pt x="417" y="2954"/>
                </a:lnTo>
                <a:lnTo>
                  <a:pt x="448" y="2939"/>
                </a:lnTo>
                <a:lnTo>
                  <a:pt x="465" y="2932"/>
                </a:lnTo>
                <a:lnTo>
                  <a:pt x="479" y="2928"/>
                </a:lnTo>
                <a:lnTo>
                  <a:pt x="491" y="2927"/>
                </a:lnTo>
                <a:lnTo>
                  <a:pt x="506" y="2928"/>
                </a:lnTo>
                <a:lnTo>
                  <a:pt x="525" y="2930"/>
                </a:lnTo>
                <a:lnTo>
                  <a:pt x="548" y="2930"/>
                </a:lnTo>
                <a:lnTo>
                  <a:pt x="563" y="2928"/>
                </a:lnTo>
                <a:lnTo>
                  <a:pt x="575" y="2923"/>
                </a:lnTo>
                <a:lnTo>
                  <a:pt x="584" y="2920"/>
                </a:lnTo>
                <a:lnTo>
                  <a:pt x="593" y="2914"/>
                </a:lnTo>
                <a:lnTo>
                  <a:pt x="603" y="2909"/>
                </a:lnTo>
                <a:lnTo>
                  <a:pt x="618" y="2904"/>
                </a:lnTo>
                <a:lnTo>
                  <a:pt x="629" y="2902"/>
                </a:lnTo>
                <a:lnTo>
                  <a:pt x="646" y="2899"/>
                </a:lnTo>
                <a:lnTo>
                  <a:pt x="653" y="2896"/>
                </a:lnTo>
                <a:lnTo>
                  <a:pt x="648" y="2896"/>
                </a:lnTo>
                <a:lnTo>
                  <a:pt x="644" y="2894"/>
                </a:lnTo>
                <a:lnTo>
                  <a:pt x="641" y="2894"/>
                </a:lnTo>
                <a:lnTo>
                  <a:pt x="636" y="2889"/>
                </a:lnTo>
                <a:lnTo>
                  <a:pt x="636" y="2887"/>
                </a:lnTo>
                <a:lnTo>
                  <a:pt x="637" y="2885"/>
                </a:lnTo>
                <a:lnTo>
                  <a:pt x="646" y="2885"/>
                </a:lnTo>
                <a:lnTo>
                  <a:pt x="651" y="2887"/>
                </a:lnTo>
                <a:lnTo>
                  <a:pt x="662" y="2887"/>
                </a:lnTo>
                <a:lnTo>
                  <a:pt x="668" y="2878"/>
                </a:lnTo>
                <a:lnTo>
                  <a:pt x="668" y="2866"/>
                </a:lnTo>
                <a:lnTo>
                  <a:pt x="665" y="2856"/>
                </a:lnTo>
                <a:lnTo>
                  <a:pt x="660" y="2847"/>
                </a:lnTo>
                <a:lnTo>
                  <a:pt x="653" y="2844"/>
                </a:lnTo>
                <a:lnTo>
                  <a:pt x="653" y="2842"/>
                </a:lnTo>
                <a:lnTo>
                  <a:pt x="651" y="2839"/>
                </a:lnTo>
                <a:lnTo>
                  <a:pt x="649" y="2834"/>
                </a:lnTo>
                <a:lnTo>
                  <a:pt x="648" y="2830"/>
                </a:lnTo>
                <a:lnTo>
                  <a:pt x="644" y="2827"/>
                </a:lnTo>
                <a:lnTo>
                  <a:pt x="620" y="2827"/>
                </a:lnTo>
                <a:lnTo>
                  <a:pt x="598" y="2829"/>
                </a:lnTo>
                <a:lnTo>
                  <a:pt x="522" y="2829"/>
                </a:lnTo>
                <a:lnTo>
                  <a:pt x="501" y="2827"/>
                </a:lnTo>
                <a:lnTo>
                  <a:pt x="488" y="2823"/>
                </a:lnTo>
                <a:lnTo>
                  <a:pt x="482" y="2818"/>
                </a:lnTo>
                <a:lnTo>
                  <a:pt x="498" y="2813"/>
                </a:lnTo>
                <a:lnTo>
                  <a:pt x="525" y="2806"/>
                </a:lnTo>
                <a:lnTo>
                  <a:pt x="531" y="2803"/>
                </a:lnTo>
                <a:lnTo>
                  <a:pt x="524" y="2803"/>
                </a:lnTo>
                <a:lnTo>
                  <a:pt x="513" y="2798"/>
                </a:lnTo>
                <a:lnTo>
                  <a:pt x="512" y="2794"/>
                </a:lnTo>
                <a:lnTo>
                  <a:pt x="508" y="2794"/>
                </a:lnTo>
                <a:lnTo>
                  <a:pt x="508" y="2792"/>
                </a:lnTo>
                <a:lnTo>
                  <a:pt x="510" y="2787"/>
                </a:lnTo>
                <a:lnTo>
                  <a:pt x="517" y="2782"/>
                </a:lnTo>
                <a:lnTo>
                  <a:pt x="525" y="2779"/>
                </a:lnTo>
                <a:lnTo>
                  <a:pt x="534" y="2773"/>
                </a:lnTo>
                <a:lnTo>
                  <a:pt x="541" y="2767"/>
                </a:lnTo>
                <a:lnTo>
                  <a:pt x="563" y="2725"/>
                </a:lnTo>
                <a:lnTo>
                  <a:pt x="584" y="2684"/>
                </a:lnTo>
                <a:lnTo>
                  <a:pt x="610" y="2646"/>
                </a:lnTo>
                <a:lnTo>
                  <a:pt x="615" y="2624"/>
                </a:lnTo>
                <a:lnTo>
                  <a:pt x="622" y="2612"/>
                </a:lnTo>
                <a:lnTo>
                  <a:pt x="629" y="2607"/>
                </a:lnTo>
                <a:lnTo>
                  <a:pt x="636" y="2608"/>
                </a:lnTo>
                <a:lnTo>
                  <a:pt x="646" y="2612"/>
                </a:lnTo>
                <a:lnTo>
                  <a:pt x="655" y="2617"/>
                </a:lnTo>
                <a:lnTo>
                  <a:pt x="665" y="2622"/>
                </a:lnTo>
                <a:lnTo>
                  <a:pt x="675" y="2624"/>
                </a:lnTo>
                <a:lnTo>
                  <a:pt x="687" y="2620"/>
                </a:lnTo>
                <a:lnTo>
                  <a:pt x="691" y="2632"/>
                </a:lnTo>
                <a:lnTo>
                  <a:pt x="694" y="2638"/>
                </a:lnTo>
                <a:lnTo>
                  <a:pt x="701" y="2638"/>
                </a:lnTo>
                <a:lnTo>
                  <a:pt x="708" y="2634"/>
                </a:lnTo>
                <a:lnTo>
                  <a:pt x="715" y="2629"/>
                </a:lnTo>
                <a:lnTo>
                  <a:pt x="724" y="2624"/>
                </a:lnTo>
                <a:lnTo>
                  <a:pt x="732" y="2620"/>
                </a:lnTo>
                <a:lnTo>
                  <a:pt x="739" y="2620"/>
                </a:lnTo>
                <a:lnTo>
                  <a:pt x="736" y="2626"/>
                </a:lnTo>
                <a:lnTo>
                  <a:pt x="734" y="2629"/>
                </a:lnTo>
                <a:lnTo>
                  <a:pt x="732" y="2631"/>
                </a:lnTo>
                <a:lnTo>
                  <a:pt x="732" y="2632"/>
                </a:lnTo>
                <a:lnTo>
                  <a:pt x="734" y="2634"/>
                </a:lnTo>
                <a:lnTo>
                  <a:pt x="736" y="2634"/>
                </a:lnTo>
                <a:lnTo>
                  <a:pt x="737" y="2636"/>
                </a:lnTo>
                <a:lnTo>
                  <a:pt x="739" y="2636"/>
                </a:lnTo>
                <a:lnTo>
                  <a:pt x="742" y="2638"/>
                </a:lnTo>
                <a:lnTo>
                  <a:pt x="744" y="2638"/>
                </a:lnTo>
                <a:lnTo>
                  <a:pt x="746" y="2641"/>
                </a:lnTo>
                <a:lnTo>
                  <a:pt x="748" y="2643"/>
                </a:lnTo>
                <a:lnTo>
                  <a:pt x="748" y="2646"/>
                </a:lnTo>
                <a:lnTo>
                  <a:pt x="751" y="2653"/>
                </a:lnTo>
                <a:lnTo>
                  <a:pt x="760" y="2657"/>
                </a:lnTo>
                <a:lnTo>
                  <a:pt x="770" y="2655"/>
                </a:lnTo>
                <a:lnTo>
                  <a:pt x="784" y="2651"/>
                </a:lnTo>
                <a:lnTo>
                  <a:pt x="799" y="2648"/>
                </a:lnTo>
                <a:lnTo>
                  <a:pt x="813" y="2643"/>
                </a:lnTo>
                <a:lnTo>
                  <a:pt x="827" y="2639"/>
                </a:lnTo>
                <a:lnTo>
                  <a:pt x="839" y="2638"/>
                </a:lnTo>
                <a:lnTo>
                  <a:pt x="848" y="2639"/>
                </a:lnTo>
                <a:lnTo>
                  <a:pt x="851" y="2646"/>
                </a:lnTo>
                <a:lnTo>
                  <a:pt x="848" y="2648"/>
                </a:lnTo>
                <a:lnTo>
                  <a:pt x="846" y="2650"/>
                </a:lnTo>
                <a:lnTo>
                  <a:pt x="846" y="2651"/>
                </a:lnTo>
                <a:lnTo>
                  <a:pt x="849" y="2651"/>
                </a:lnTo>
                <a:lnTo>
                  <a:pt x="851" y="2650"/>
                </a:lnTo>
                <a:lnTo>
                  <a:pt x="851" y="2646"/>
                </a:lnTo>
                <a:lnTo>
                  <a:pt x="863" y="2636"/>
                </a:lnTo>
                <a:lnTo>
                  <a:pt x="873" y="2629"/>
                </a:lnTo>
                <a:lnTo>
                  <a:pt x="884" y="2626"/>
                </a:lnTo>
                <a:lnTo>
                  <a:pt x="892" y="2622"/>
                </a:lnTo>
                <a:lnTo>
                  <a:pt x="899" y="2615"/>
                </a:lnTo>
                <a:lnTo>
                  <a:pt x="903" y="2603"/>
                </a:lnTo>
                <a:lnTo>
                  <a:pt x="899" y="2603"/>
                </a:lnTo>
                <a:lnTo>
                  <a:pt x="898" y="2602"/>
                </a:lnTo>
                <a:lnTo>
                  <a:pt x="891" y="2598"/>
                </a:lnTo>
                <a:lnTo>
                  <a:pt x="889" y="2596"/>
                </a:lnTo>
                <a:lnTo>
                  <a:pt x="885" y="2595"/>
                </a:lnTo>
                <a:lnTo>
                  <a:pt x="873" y="2589"/>
                </a:lnTo>
                <a:lnTo>
                  <a:pt x="870" y="2586"/>
                </a:lnTo>
                <a:lnTo>
                  <a:pt x="870" y="2583"/>
                </a:lnTo>
                <a:lnTo>
                  <a:pt x="873" y="2579"/>
                </a:lnTo>
                <a:lnTo>
                  <a:pt x="879" y="2576"/>
                </a:lnTo>
                <a:lnTo>
                  <a:pt x="880" y="2569"/>
                </a:lnTo>
                <a:lnTo>
                  <a:pt x="877" y="2560"/>
                </a:lnTo>
                <a:lnTo>
                  <a:pt x="875" y="2559"/>
                </a:lnTo>
                <a:lnTo>
                  <a:pt x="872" y="2559"/>
                </a:lnTo>
                <a:lnTo>
                  <a:pt x="867" y="2557"/>
                </a:lnTo>
                <a:lnTo>
                  <a:pt x="858" y="2557"/>
                </a:lnTo>
                <a:lnTo>
                  <a:pt x="854" y="2555"/>
                </a:lnTo>
                <a:lnTo>
                  <a:pt x="853" y="2555"/>
                </a:lnTo>
                <a:lnTo>
                  <a:pt x="851" y="2552"/>
                </a:lnTo>
                <a:lnTo>
                  <a:pt x="851" y="2548"/>
                </a:lnTo>
                <a:lnTo>
                  <a:pt x="853" y="2547"/>
                </a:lnTo>
                <a:lnTo>
                  <a:pt x="854" y="2543"/>
                </a:lnTo>
                <a:lnTo>
                  <a:pt x="854" y="2541"/>
                </a:lnTo>
                <a:lnTo>
                  <a:pt x="856" y="2540"/>
                </a:lnTo>
                <a:lnTo>
                  <a:pt x="856" y="2538"/>
                </a:lnTo>
                <a:lnTo>
                  <a:pt x="853" y="2534"/>
                </a:lnTo>
                <a:lnTo>
                  <a:pt x="842" y="2534"/>
                </a:lnTo>
                <a:lnTo>
                  <a:pt x="841" y="2529"/>
                </a:lnTo>
                <a:lnTo>
                  <a:pt x="834" y="2522"/>
                </a:lnTo>
                <a:lnTo>
                  <a:pt x="829" y="2519"/>
                </a:lnTo>
                <a:lnTo>
                  <a:pt x="823" y="2517"/>
                </a:lnTo>
                <a:lnTo>
                  <a:pt x="817" y="2517"/>
                </a:lnTo>
                <a:lnTo>
                  <a:pt x="810" y="2514"/>
                </a:lnTo>
                <a:lnTo>
                  <a:pt x="805" y="2507"/>
                </a:lnTo>
                <a:lnTo>
                  <a:pt x="805" y="2485"/>
                </a:lnTo>
                <a:lnTo>
                  <a:pt x="803" y="2479"/>
                </a:lnTo>
                <a:lnTo>
                  <a:pt x="799" y="2476"/>
                </a:lnTo>
                <a:lnTo>
                  <a:pt x="792" y="2478"/>
                </a:lnTo>
                <a:lnTo>
                  <a:pt x="782" y="2483"/>
                </a:lnTo>
                <a:lnTo>
                  <a:pt x="761" y="2488"/>
                </a:lnTo>
                <a:lnTo>
                  <a:pt x="744" y="2497"/>
                </a:lnTo>
                <a:lnTo>
                  <a:pt x="713" y="2517"/>
                </a:lnTo>
                <a:lnTo>
                  <a:pt x="713" y="2510"/>
                </a:lnTo>
                <a:lnTo>
                  <a:pt x="717" y="2500"/>
                </a:lnTo>
                <a:lnTo>
                  <a:pt x="720" y="2495"/>
                </a:lnTo>
                <a:lnTo>
                  <a:pt x="722" y="2491"/>
                </a:lnTo>
                <a:lnTo>
                  <a:pt x="729" y="2491"/>
                </a:lnTo>
                <a:lnTo>
                  <a:pt x="732" y="2488"/>
                </a:lnTo>
                <a:lnTo>
                  <a:pt x="736" y="2483"/>
                </a:lnTo>
                <a:lnTo>
                  <a:pt x="742" y="2474"/>
                </a:lnTo>
                <a:lnTo>
                  <a:pt x="756" y="2466"/>
                </a:lnTo>
                <a:lnTo>
                  <a:pt x="765" y="2464"/>
                </a:lnTo>
                <a:lnTo>
                  <a:pt x="786" y="2461"/>
                </a:lnTo>
                <a:lnTo>
                  <a:pt x="791" y="2457"/>
                </a:lnTo>
                <a:lnTo>
                  <a:pt x="791" y="2452"/>
                </a:lnTo>
                <a:lnTo>
                  <a:pt x="789" y="2445"/>
                </a:lnTo>
                <a:lnTo>
                  <a:pt x="784" y="2436"/>
                </a:lnTo>
                <a:lnTo>
                  <a:pt x="780" y="2428"/>
                </a:lnTo>
                <a:lnTo>
                  <a:pt x="780" y="2421"/>
                </a:lnTo>
                <a:lnTo>
                  <a:pt x="782" y="2416"/>
                </a:lnTo>
                <a:lnTo>
                  <a:pt x="789" y="2414"/>
                </a:lnTo>
                <a:lnTo>
                  <a:pt x="791" y="2416"/>
                </a:lnTo>
                <a:lnTo>
                  <a:pt x="791" y="2419"/>
                </a:lnTo>
                <a:lnTo>
                  <a:pt x="794" y="2426"/>
                </a:lnTo>
                <a:lnTo>
                  <a:pt x="796" y="2428"/>
                </a:lnTo>
                <a:lnTo>
                  <a:pt x="798" y="2431"/>
                </a:lnTo>
                <a:lnTo>
                  <a:pt x="799" y="2431"/>
                </a:lnTo>
                <a:lnTo>
                  <a:pt x="803" y="2436"/>
                </a:lnTo>
                <a:lnTo>
                  <a:pt x="805" y="2440"/>
                </a:lnTo>
                <a:lnTo>
                  <a:pt x="806" y="2445"/>
                </a:lnTo>
                <a:lnTo>
                  <a:pt x="808" y="2448"/>
                </a:lnTo>
                <a:lnTo>
                  <a:pt x="818" y="2459"/>
                </a:lnTo>
                <a:lnTo>
                  <a:pt x="827" y="2466"/>
                </a:lnTo>
                <a:lnTo>
                  <a:pt x="841" y="2469"/>
                </a:lnTo>
                <a:lnTo>
                  <a:pt x="848" y="2469"/>
                </a:lnTo>
                <a:lnTo>
                  <a:pt x="856" y="2471"/>
                </a:lnTo>
                <a:lnTo>
                  <a:pt x="868" y="2474"/>
                </a:lnTo>
                <a:lnTo>
                  <a:pt x="870" y="2476"/>
                </a:lnTo>
                <a:lnTo>
                  <a:pt x="872" y="2481"/>
                </a:lnTo>
                <a:lnTo>
                  <a:pt x="873" y="2485"/>
                </a:lnTo>
                <a:lnTo>
                  <a:pt x="875" y="2490"/>
                </a:lnTo>
                <a:lnTo>
                  <a:pt x="877" y="2491"/>
                </a:lnTo>
                <a:lnTo>
                  <a:pt x="903" y="2500"/>
                </a:lnTo>
                <a:lnTo>
                  <a:pt x="920" y="2512"/>
                </a:lnTo>
                <a:lnTo>
                  <a:pt x="932" y="2521"/>
                </a:lnTo>
                <a:lnTo>
                  <a:pt x="944" y="2524"/>
                </a:lnTo>
                <a:lnTo>
                  <a:pt x="954" y="2517"/>
                </a:lnTo>
                <a:lnTo>
                  <a:pt x="965" y="2507"/>
                </a:lnTo>
                <a:lnTo>
                  <a:pt x="968" y="2502"/>
                </a:lnTo>
                <a:lnTo>
                  <a:pt x="968" y="2497"/>
                </a:lnTo>
                <a:lnTo>
                  <a:pt x="963" y="2493"/>
                </a:lnTo>
                <a:lnTo>
                  <a:pt x="956" y="2486"/>
                </a:lnTo>
                <a:lnTo>
                  <a:pt x="946" y="2474"/>
                </a:lnTo>
                <a:lnTo>
                  <a:pt x="946" y="2466"/>
                </a:lnTo>
                <a:lnTo>
                  <a:pt x="948" y="2462"/>
                </a:lnTo>
                <a:lnTo>
                  <a:pt x="948" y="2459"/>
                </a:lnTo>
                <a:lnTo>
                  <a:pt x="946" y="2457"/>
                </a:lnTo>
                <a:lnTo>
                  <a:pt x="929" y="2448"/>
                </a:lnTo>
                <a:lnTo>
                  <a:pt x="922" y="2438"/>
                </a:lnTo>
                <a:lnTo>
                  <a:pt x="920" y="2431"/>
                </a:lnTo>
                <a:lnTo>
                  <a:pt x="922" y="2426"/>
                </a:lnTo>
                <a:lnTo>
                  <a:pt x="937" y="2426"/>
                </a:lnTo>
                <a:lnTo>
                  <a:pt x="948" y="2428"/>
                </a:lnTo>
                <a:lnTo>
                  <a:pt x="958" y="2431"/>
                </a:lnTo>
                <a:lnTo>
                  <a:pt x="966" y="2436"/>
                </a:lnTo>
                <a:lnTo>
                  <a:pt x="972" y="2440"/>
                </a:lnTo>
                <a:lnTo>
                  <a:pt x="982" y="2448"/>
                </a:lnTo>
                <a:lnTo>
                  <a:pt x="994" y="2459"/>
                </a:lnTo>
                <a:lnTo>
                  <a:pt x="1010" y="2466"/>
                </a:lnTo>
                <a:lnTo>
                  <a:pt x="1025" y="2471"/>
                </a:lnTo>
                <a:lnTo>
                  <a:pt x="1041" y="2473"/>
                </a:lnTo>
                <a:lnTo>
                  <a:pt x="1054" y="2467"/>
                </a:lnTo>
                <a:lnTo>
                  <a:pt x="1066" y="2457"/>
                </a:lnTo>
                <a:lnTo>
                  <a:pt x="1068" y="2448"/>
                </a:lnTo>
                <a:lnTo>
                  <a:pt x="1073" y="2445"/>
                </a:lnTo>
                <a:lnTo>
                  <a:pt x="1084" y="2443"/>
                </a:lnTo>
                <a:lnTo>
                  <a:pt x="1096" y="2443"/>
                </a:lnTo>
                <a:lnTo>
                  <a:pt x="1106" y="2442"/>
                </a:lnTo>
                <a:lnTo>
                  <a:pt x="1115" y="2438"/>
                </a:lnTo>
                <a:lnTo>
                  <a:pt x="1118" y="2431"/>
                </a:lnTo>
                <a:lnTo>
                  <a:pt x="1115" y="2431"/>
                </a:lnTo>
                <a:lnTo>
                  <a:pt x="1108" y="2430"/>
                </a:lnTo>
                <a:lnTo>
                  <a:pt x="1080" y="2416"/>
                </a:lnTo>
                <a:lnTo>
                  <a:pt x="1075" y="2414"/>
                </a:lnTo>
                <a:lnTo>
                  <a:pt x="1053" y="2407"/>
                </a:lnTo>
                <a:lnTo>
                  <a:pt x="1035" y="2402"/>
                </a:lnTo>
                <a:lnTo>
                  <a:pt x="1023" y="2400"/>
                </a:lnTo>
                <a:lnTo>
                  <a:pt x="1016" y="2395"/>
                </a:lnTo>
                <a:lnTo>
                  <a:pt x="1015" y="2390"/>
                </a:lnTo>
                <a:lnTo>
                  <a:pt x="1016" y="2390"/>
                </a:lnTo>
                <a:lnTo>
                  <a:pt x="1023" y="2387"/>
                </a:lnTo>
                <a:lnTo>
                  <a:pt x="1027" y="2383"/>
                </a:lnTo>
                <a:lnTo>
                  <a:pt x="1030" y="2381"/>
                </a:lnTo>
                <a:lnTo>
                  <a:pt x="1041" y="2371"/>
                </a:lnTo>
                <a:lnTo>
                  <a:pt x="1051" y="2373"/>
                </a:lnTo>
                <a:lnTo>
                  <a:pt x="1066" y="2376"/>
                </a:lnTo>
                <a:lnTo>
                  <a:pt x="1082" y="2381"/>
                </a:lnTo>
                <a:lnTo>
                  <a:pt x="1097" y="2388"/>
                </a:lnTo>
                <a:lnTo>
                  <a:pt x="1109" y="2393"/>
                </a:lnTo>
                <a:lnTo>
                  <a:pt x="1118" y="2397"/>
                </a:lnTo>
                <a:lnTo>
                  <a:pt x="1135" y="2402"/>
                </a:lnTo>
                <a:lnTo>
                  <a:pt x="1151" y="2404"/>
                </a:lnTo>
                <a:lnTo>
                  <a:pt x="1161" y="2405"/>
                </a:lnTo>
                <a:lnTo>
                  <a:pt x="1161" y="2409"/>
                </a:lnTo>
                <a:lnTo>
                  <a:pt x="1165" y="2416"/>
                </a:lnTo>
                <a:lnTo>
                  <a:pt x="1165" y="2419"/>
                </a:lnTo>
                <a:lnTo>
                  <a:pt x="1166" y="2423"/>
                </a:lnTo>
                <a:lnTo>
                  <a:pt x="1170" y="2424"/>
                </a:lnTo>
                <a:lnTo>
                  <a:pt x="1171" y="2426"/>
                </a:lnTo>
                <a:lnTo>
                  <a:pt x="1175" y="2426"/>
                </a:lnTo>
                <a:lnTo>
                  <a:pt x="1178" y="2423"/>
                </a:lnTo>
                <a:lnTo>
                  <a:pt x="1182" y="2414"/>
                </a:lnTo>
                <a:lnTo>
                  <a:pt x="1178" y="2404"/>
                </a:lnTo>
                <a:lnTo>
                  <a:pt x="1165" y="2387"/>
                </a:lnTo>
                <a:lnTo>
                  <a:pt x="1163" y="2380"/>
                </a:lnTo>
                <a:lnTo>
                  <a:pt x="1170" y="2371"/>
                </a:lnTo>
                <a:lnTo>
                  <a:pt x="1171" y="2375"/>
                </a:lnTo>
                <a:lnTo>
                  <a:pt x="1173" y="2376"/>
                </a:lnTo>
                <a:lnTo>
                  <a:pt x="1175" y="2376"/>
                </a:lnTo>
                <a:lnTo>
                  <a:pt x="1175" y="2373"/>
                </a:lnTo>
                <a:lnTo>
                  <a:pt x="1173" y="2371"/>
                </a:lnTo>
                <a:lnTo>
                  <a:pt x="1170" y="2371"/>
                </a:lnTo>
                <a:lnTo>
                  <a:pt x="1153" y="2363"/>
                </a:lnTo>
                <a:lnTo>
                  <a:pt x="1144" y="2354"/>
                </a:lnTo>
                <a:lnTo>
                  <a:pt x="1139" y="2345"/>
                </a:lnTo>
                <a:lnTo>
                  <a:pt x="1135" y="2337"/>
                </a:lnTo>
                <a:lnTo>
                  <a:pt x="1134" y="2333"/>
                </a:lnTo>
                <a:lnTo>
                  <a:pt x="1130" y="2332"/>
                </a:lnTo>
                <a:lnTo>
                  <a:pt x="1130" y="2328"/>
                </a:lnTo>
                <a:lnTo>
                  <a:pt x="1128" y="2325"/>
                </a:lnTo>
                <a:lnTo>
                  <a:pt x="1128" y="2320"/>
                </a:lnTo>
                <a:lnTo>
                  <a:pt x="1132" y="2316"/>
                </a:lnTo>
                <a:lnTo>
                  <a:pt x="1135" y="2311"/>
                </a:lnTo>
                <a:lnTo>
                  <a:pt x="1146" y="2314"/>
                </a:lnTo>
                <a:lnTo>
                  <a:pt x="1151" y="2314"/>
                </a:lnTo>
                <a:lnTo>
                  <a:pt x="1153" y="2311"/>
                </a:lnTo>
                <a:lnTo>
                  <a:pt x="1153" y="2295"/>
                </a:lnTo>
                <a:lnTo>
                  <a:pt x="1151" y="2287"/>
                </a:lnTo>
                <a:lnTo>
                  <a:pt x="1154" y="2273"/>
                </a:lnTo>
                <a:lnTo>
                  <a:pt x="1161" y="2268"/>
                </a:lnTo>
                <a:lnTo>
                  <a:pt x="1177" y="2283"/>
                </a:lnTo>
                <a:lnTo>
                  <a:pt x="1185" y="2290"/>
                </a:lnTo>
                <a:lnTo>
                  <a:pt x="1192" y="2295"/>
                </a:lnTo>
                <a:lnTo>
                  <a:pt x="1199" y="2297"/>
                </a:lnTo>
                <a:lnTo>
                  <a:pt x="1204" y="2294"/>
                </a:lnTo>
                <a:lnTo>
                  <a:pt x="1204" y="2287"/>
                </a:lnTo>
                <a:lnTo>
                  <a:pt x="1201" y="2273"/>
                </a:lnTo>
                <a:lnTo>
                  <a:pt x="1196" y="2256"/>
                </a:lnTo>
                <a:lnTo>
                  <a:pt x="1189" y="2235"/>
                </a:lnTo>
                <a:lnTo>
                  <a:pt x="1182" y="2216"/>
                </a:lnTo>
                <a:lnTo>
                  <a:pt x="1177" y="2199"/>
                </a:lnTo>
                <a:lnTo>
                  <a:pt x="1171" y="2187"/>
                </a:lnTo>
                <a:lnTo>
                  <a:pt x="1170" y="2182"/>
                </a:lnTo>
                <a:lnTo>
                  <a:pt x="1166" y="2180"/>
                </a:lnTo>
                <a:lnTo>
                  <a:pt x="1147" y="2180"/>
                </a:lnTo>
                <a:lnTo>
                  <a:pt x="1144" y="2173"/>
                </a:lnTo>
                <a:lnTo>
                  <a:pt x="1156" y="2173"/>
                </a:lnTo>
                <a:lnTo>
                  <a:pt x="1156" y="2172"/>
                </a:lnTo>
                <a:lnTo>
                  <a:pt x="1158" y="2163"/>
                </a:lnTo>
                <a:lnTo>
                  <a:pt x="1159" y="2153"/>
                </a:lnTo>
                <a:lnTo>
                  <a:pt x="1163" y="2141"/>
                </a:lnTo>
                <a:lnTo>
                  <a:pt x="1166" y="2134"/>
                </a:lnTo>
                <a:lnTo>
                  <a:pt x="1168" y="2132"/>
                </a:lnTo>
                <a:lnTo>
                  <a:pt x="1170" y="2134"/>
                </a:lnTo>
                <a:lnTo>
                  <a:pt x="1170" y="2136"/>
                </a:lnTo>
                <a:lnTo>
                  <a:pt x="1175" y="2146"/>
                </a:lnTo>
                <a:lnTo>
                  <a:pt x="1177" y="2148"/>
                </a:lnTo>
                <a:lnTo>
                  <a:pt x="1178" y="2148"/>
                </a:lnTo>
                <a:lnTo>
                  <a:pt x="1182" y="2165"/>
                </a:lnTo>
                <a:lnTo>
                  <a:pt x="1189" y="2185"/>
                </a:lnTo>
                <a:lnTo>
                  <a:pt x="1196" y="2194"/>
                </a:lnTo>
                <a:lnTo>
                  <a:pt x="1204" y="2208"/>
                </a:lnTo>
                <a:lnTo>
                  <a:pt x="1216" y="2230"/>
                </a:lnTo>
                <a:lnTo>
                  <a:pt x="1230" y="2251"/>
                </a:lnTo>
                <a:lnTo>
                  <a:pt x="1233" y="2258"/>
                </a:lnTo>
                <a:lnTo>
                  <a:pt x="1239" y="2270"/>
                </a:lnTo>
                <a:lnTo>
                  <a:pt x="1246" y="2283"/>
                </a:lnTo>
                <a:lnTo>
                  <a:pt x="1254" y="2299"/>
                </a:lnTo>
                <a:lnTo>
                  <a:pt x="1273" y="2337"/>
                </a:lnTo>
                <a:lnTo>
                  <a:pt x="1283" y="2333"/>
                </a:lnTo>
                <a:lnTo>
                  <a:pt x="1294" y="2323"/>
                </a:lnTo>
                <a:lnTo>
                  <a:pt x="1304" y="2309"/>
                </a:lnTo>
                <a:lnTo>
                  <a:pt x="1316" y="2285"/>
                </a:lnTo>
                <a:lnTo>
                  <a:pt x="1318" y="2280"/>
                </a:lnTo>
                <a:lnTo>
                  <a:pt x="1320" y="2277"/>
                </a:lnTo>
                <a:lnTo>
                  <a:pt x="1323" y="2266"/>
                </a:lnTo>
                <a:lnTo>
                  <a:pt x="1325" y="2259"/>
                </a:lnTo>
                <a:lnTo>
                  <a:pt x="1325" y="2239"/>
                </a:lnTo>
                <a:lnTo>
                  <a:pt x="1323" y="2222"/>
                </a:lnTo>
                <a:lnTo>
                  <a:pt x="1318" y="2208"/>
                </a:lnTo>
                <a:lnTo>
                  <a:pt x="1314" y="2196"/>
                </a:lnTo>
                <a:lnTo>
                  <a:pt x="1309" y="2185"/>
                </a:lnTo>
                <a:lnTo>
                  <a:pt x="1308" y="2173"/>
                </a:lnTo>
                <a:lnTo>
                  <a:pt x="1308" y="2156"/>
                </a:lnTo>
                <a:lnTo>
                  <a:pt x="1309" y="2146"/>
                </a:lnTo>
                <a:lnTo>
                  <a:pt x="1313" y="2141"/>
                </a:lnTo>
                <a:lnTo>
                  <a:pt x="1316" y="2137"/>
                </a:lnTo>
                <a:lnTo>
                  <a:pt x="1318" y="2134"/>
                </a:lnTo>
                <a:lnTo>
                  <a:pt x="1314" y="2130"/>
                </a:lnTo>
                <a:lnTo>
                  <a:pt x="1308" y="2122"/>
                </a:lnTo>
                <a:lnTo>
                  <a:pt x="1306" y="2123"/>
                </a:lnTo>
                <a:lnTo>
                  <a:pt x="1299" y="2125"/>
                </a:lnTo>
                <a:lnTo>
                  <a:pt x="1275" y="2125"/>
                </a:lnTo>
                <a:lnTo>
                  <a:pt x="1264" y="2122"/>
                </a:lnTo>
                <a:lnTo>
                  <a:pt x="1258" y="2118"/>
                </a:lnTo>
                <a:lnTo>
                  <a:pt x="1256" y="2113"/>
                </a:lnTo>
                <a:lnTo>
                  <a:pt x="1261" y="2108"/>
                </a:lnTo>
                <a:lnTo>
                  <a:pt x="1270" y="2106"/>
                </a:lnTo>
                <a:lnTo>
                  <a:pt x="1280" y="2106"/>
                </a:lnTo>
                <a:lnTo>
                  <a:pt x="1290" y="2108"/>
                </a:lnTo>
                <a:lnTo>
                  <a:pt x="1301" y="2111"/>
                </a:lnTo>
                <a:lnTo>
                  <a:pt x="1316" y="2111"/>
                </a:lnTo>
                <a:lnTo>
                  <a:pt x="1318" y="2108"/>
                </a:lnTo>
                <a:lnTo>
                  <a:pt x="1316" y="2099"/>
                </a:lnTo>
                <a:lnTo>
                  <a:pt x="1308" y="2087"/>
                </a:lnTo>
                <a:lnTo>
                  <a:pt x="1314" y="2079"/>
                </a:lnTo>
                <a:lnTo>
                  <a:pt x="1316" y="2075"/>
                </a:lnTo>
                <a:lnTo>
                  <a:pt x="1311" y="2074"/>
                </a:lnTo>
                <a:lnTo>
                  <a:pt x="1304" y="2074"/>
                </a:lnTo>
                <a:lnTo>
                  <a:pt x="1295" y="2072"/>
                </a:lnTo>
                <a:lnTo>
                  <a:pt x="1287" y="2072"/>
                </a:lnTo>
                <a:lnTo>
                  <a:pt x="1278" y="2068"/>
                </a:lnTo>
                <a:lnTo>
                  <a:pt x="1273" y="2063"/>
                </a:lnTo>
                <a:lnTo>
                  <a:pt x="1271" y="2060"/>
                </a:lnTo>
                <a:lnTo>
                  <a:pt x="1278" y="2053"/>
                </a:lnTo>
                <a:lnTo>
                  <a:pt x="1282" y="2053"/>
                </a:lnTo>
                <a:lnTo>
                  <a:pt x="1283" y="2051"/>
                </a:lnTo>
                <a:lnTo>
                  <a:pt x="1287" y="2051"/>
                </a:lnTo>
                <a:lnTo>
                  <a:pt x="1287" y="2050"/>
                </a:lnTo>
                <a:lnTo>
                  <a:pt x="1289" y="2048"/>
                </a:lnTo>
                <a:lnTo>
                  <a:pt x="1285" y="2041"/>
                </a:lnTo>
                <a:lnTo>
                  <a:pt x="1282" y="2038"/>
                </a:lnTo>
                <a:lnTo>
                  <a:pt x="1277" y="2034"/>
                </a:lnTo>
                <a:lnTo>
                  <a:pt x="1270" y="2031"/>
                </a:lnTo>
                <a:lnTo>
                  <a:pt x="1261" y="2027"/>
                </a:lnTo>
                <a:lnTo>
                  <a:pt x="1247" y="2020"/>
                </a:lnTo>
                <a:lnTo>
                  <a:pt x="1230" y="2007"/>
                </a:lnTo>
                <a:lnTo>
                  <a:pt x="1213" y="1995"/>
                </a:lnTo>
                <a:lnTo>
                  <a:pt x="1204" y="1995"/>
                </a:lnTo>
                <a:lnTo>
                  <a:pt x="1194" y="1991"/>
                </a:lnTo>
                <a:lnTo>
                  <a:pt x="1190" y="1989"/>
                </a:lnTo>
                <a:lnTo>
                  <a:pt x="1185" y="1984"/>
                </a:lnTo>
                <a:lnTo>
                  <a:pt x="1185" y="1979"/>
                </a:lnTo>
                <a:lnTo>
                  <a:pt x="1182" y="1969"/>
                </a:lnTo>
                <a:lnTo>
                  <a:pt x="1180" y="1965"/>
                </a:lnTo>
                <a:lnTo>
                  <a:pt x="1180" y="1962"/>
                </a:lnTo>
                <a:lnTo>
                  <a:pt x="1178" y="1960"/>
                </a:lnTo>
                <a:lnTo>
                  <a:pt x="1170" y="1958"/>
                </a:lnTo>
                <a:lnTo>
                  <a:pt x="1159" y="1960"/>
                </a:lnTo>
                <a:lnTo>
                  <a:pt x="1151" y="1964"/>
                </a:lnTo>
                <a:lnTo>
                  <a:pt x="1142" y="1964"/>
                </a:lnTo>
                <a:lnTo>
                  <a:pt x="1135" y="1960"/>
                </a:lnTo>
                <a:lnTo>
                  <a:pt x="1128" y="1946"/>
                </a:lnTo>
                <a:lnTo>
                  <a:pt x="1121" y="1929"/>
                </a:lnTo>
                <a:lnTo>
                  <a:pt x="1120" y="1912"/>
                </a:lnTo>
                <a:lnTo>
                  <a:pt x="1120" y="1895"/>
                </a:lnTo>
                <a:lnTo>
                  <a:pt x="1127" y="1883"/>
                </a:lnTo>
                <a:lnTo>
                  <a:pt x="1127" y="1886"/>
                </a:lnTo>
                <a:lnTo>
                  <a:pt x="1132" y="1895"/>
                </a:lnTo>
                <a:lnTo>
                  <a:pt x="1137" y="1907"/>
                </a:lnTo>
                <a:lnTo>
                  <a:pt x="1144" y="1917"/>
                </a:lnTo>
                <a:lnTo>
                  <a:pt x="1153" y="1927"/>
                </a:lnTo>
                <a:lnTo>
                  <a:pt x="1161" y="1934"/>
                </a:lnTo>
                <a:lnTo>
                  <a:pt x="1161" y="1933"/>
                </a:lnTo>
                <a:lnTo>
                  <a:pt x="1163" y="1931"/>
                </a:lnTo>
                <a:lnTo>
                  <a:pt x="1165" y="1927"/>
                </a:lnTo>
                <a:lnTo>
                  <a:pt x="1175" y="1917"/>
                </a:lnTo>
                <a:lnTo>
                  <a:pt x="1178" y="1915"/>
                </a:lnTo>
                <a:lnTo>
                  <a:pt x="1184" y="1915"/>
                </a:lnTo>
                <a:lnTo>
                  <a:pt x="1187" y="1917"/>
                </a:lnTo>
                <a:lnTo>
                  <a:pt x="1189" y="1919"/>
                </a:lnTo>
                <a:lnTo>
                  <a:pt x="1189" y="1931"/>
                </a:lnTo>
                <a:lnTo>
                  <a:pt x="1192" y="1934"/>
                </a:lnTo>
                <a:lnTo>
                  <a:pt x="1196" y="1934"/>
                </a:lnTo>
                <a:lnTo>
                  <a:pt x="1190" y="1940"/>
                </a:lnTo>
                <a:lnTo>
                  <a:pt x="1189" y="1945"/>
                </a:lnTo>
                <a:lnTo>
                  <a:pt x="1187" y="1948"/>
                </a:lnTo>
                <a:lnTo>
                  <a:pt x="1187" y="1952"/>
                </a:lnTo>
                <a:lnTo>
                  <a:pt x="1190" y="1955"/>
                </a:lnTo>
                <a:lnTo>
                  <a:pt x="1199" y="1955"/>
                </a:lnTo>
                <a:lnTo>
                  <a:pt x="1202" y="1953"/>
                </a:lnTo>
                <a:lnTo>
                  <a:pt x="1204" y="1952"/>
                </a:lnTo>
                <a:lnTo>
                  <a:pt x="1204" y="1950"/>
                </a:lnTo>
                <a:lnTo>
                  <a:pt x="1206" y="1946"/>
                </a:lnTo>
                <a:lnTo>
                  <a:pt x="1204" y="1943"/>
                </a:lnTo>
                <a:lnTo>
                  <a:pt x="1196" y="1934"/>
                </a:lnTo>
                <a:lnTo>
                  <a:pt x="1201" y="1919"/>
                </a:lnTo>
                <a:lnTo>
                  <a:pt x="1206" y="1914"/>
                </a:lnTo>
                <a:lnTo>
                  <a:pt x="1211" y="1914"/>
                </a:lnTo>
                <a:lnTo>
                  <a:pt x="1225" y="1924"/>
                </a:lnTo>
                <a:lnTo>
                  <a:pt x="1235" y="1931"/>
                </a:lnTo>
                <a:lnTo>
                  <a:pt x="1247" y="1934"/>
                </a:lnTo>
                <a:lnTo>
                  <a:pt x="1242" y="1940"/>
                </a:lnTo>
                <a:lnTo>
                  <a:pt x="1239" y="1946"/>
                </a:lnTo>
                <a:lnTo>
                  <a:pt x="1240" y="1948"/>
                </a:lnTo>
                <a:lnTo>
                  <a:pt x="1242" y="1948"/>
                </a:lnTo>
                <a:lnTo>
                  <a:pt x="1244" y="1950"/>
                </a:lnTo>
                <a:lnTo>
                  <a:pt x="1247" y="1950"/>
                </a:lnTo>
                <a:lnTo>
                  <a:pt x="1249" y="1948"/>
                </a:lnTo>
                <a:lnTo>
                  <a:pt x="1252" y="1948"/>
                </a:lnTo>
                <a:lnTo>
                  <a:pt x="1256" y="1945"/>
                </a:lnTo>
                <a:lnTo>
                  <a:pt x="1256" y="1943"/>
                </a:lnTo>
                <a:lnTo>
                  <a:pt x="1254" y="1940"/>
                </a:lnTo>
                <a:lnTo>
                  <a:pt x="1252" y="1938"/>
                </a:lnTo>
                <a:lnTo>
                  <a:pt x="1247" y="1934"/>
                </a:lnTo>
                <a:lnTo>
                  <a:pt x="1246" y="1917"/>
                </a:lnTo>
                <a:lnTo>
                  <a:pt x="1240" y="1902"/>
                </a:lnTo>
                <a:lnTo>
                  <a:pt x="1233" y="1891"/>
                </a:lnTo>
                <a:lnTo>
                  <a:pt x="1225" y="1881"/>
                </a:lnTo>
                <a:lnTo>
                  <a:pt x="1218" y="1871"/>
                </a:lnTo>
                <a:lnTo>
                  <a:pt x="1213" y="1857"/>
                </a:lnTo>
                <a:lnTo>
                  <a:pt x="1218" y="1848"/>
                </a:lnTo>
                <a:lnTo>
                  <a:pt x="1218" y="1838"/>
                </a:lnTo>
                <a:lnTo>
                  <a:pt x="1215" y="1826"/>
                </a:lnTo>
                <a:lnTo>
                  <a:pt x="1208" y="1812"/>
                </a:lnTo>
                <a:lnTo>
                  <a:pt x="1201" y="1800"/>
                </a:lnTo>
                <a:lnTo>
                  <a:pt x="1190" y="1776"/>
                </a:lnTo>
                <a:lnTo>
                  <a:pt x="1184" y="1762"/>
                </a:lnTo>
                <a:lnTo>
                  <a:pt x="1178" y="1750"/>
                </a:lnTo>
                <a:lnTo>
                  <a:pt x="1175" y="1738"/>
                </a:lnTo>
                <a:lnTo>
                  <a:pt x="1177" y="1728"/>
                </a:lnTo>
                <a:lnTo>
                  <a:pt x="1187" y="1719"/>
                </a:lnTo>
                <a:lnTo>
                  <a:pt x="1189" y="1719"/>
                </a:lnTo>
                <a:lnTo>
                  <a:pt x="1192" y="1721"/>
                </a:lnTo>
                <a:lnTo>
                  <a:pt x="1194" y="1725"/>
                </a:lnTo>
                <a:lnTo>
                  <a:pt x="1201" y="1731"/>
                </a:lnTo>
                <a:lnTo>
                  <a:pt x="1202" y="1735"/>
                </a:lnTo>
                <a:lnTo>
                  <a:pt x="1204" y="1737"/>
                </a:lnTo>
                <a:lnTo>
                  <a:pt x="1209" y="1743"/>
                </a:lnTo>
                <a:lnTo>
                  <a:pt x="1215" y="1754"/>
                </a:lnTo>
                <a:lnTo>
                  <a:pt x="1221" y="1764"/>
                </a:lnTo>
                <a:lnTo>
                  <a:pt x="1230" y="1776"/>
                </a:lnTo>
                <a:lnTo>
                  <a:pt x="1237" y="1786"/>
                </a:lnTo>
                <a:lnTo>
                  <a:pt x="1244" y="1795"/>
                </a:lnTo>
                <a:lnTo>
                  <a:pt x="1251" y="1799"/>
                </a:lnTo>
                <a:lnTo>
                  <a:pt x="1254" y="1799"/>
                </a:lnTo>
                <a:lnTo>
                  <a:pt x="1256" y="1793"/>
                </a:lnTo>
                <a:lnTo>
                  <a:pt x="1256" y="1780"/>
                </a:lnTo>
                <a:lnTo>
                  <a:pt x="1264" y="1792"/>
                </a:lnTo>
                <a:lnTo>
                  <a:pt x="1295" y="1823"/>
                </a:lnTo>
                <a:lnTo>
                  <a:pt x="1306" y="1828"/>
                </a:lnTo>
                <a:lnTo>
                  <a:pt x="1313" y="1829"/>
                </a:lnTo>
                <a:lnTo>
                  <a:pt x="1318" y="1826"/>
                </a:lnTo>
                <a:lnTo>
                  <a:pt x="1318" y="1816"/>
                </a:lnTo>
                <a:lnTo>
                  <a:pt x="1316" y="1797"/>
                </a:lnTo>
                <a:lnTo>
                  <a:pt x="1309" y="1783"/>
                </a:lnTo>
                <a:lnTo>
                  <a:pt x="1301" y="1771"/>
                </a:lnTo>
                <a:lnTo>
                  <a:pt x="1290" y="1761"/>
                </a:lnTo>
                <a:lnTo>
                  <a:pt x="1282" y="1754"/>
                </a:lnTo>
                <a:lnTo>
                  <a:pt x="1277" y="1750"/>
                </a:lnTo>
                <a:lnTo>
                  <a:pt x="1273" y="1745"/>
                </a:lnTo>
                <a:lnTo>
                  <a:pt x="1256" y="1728"/>
                </a:lnTo>
                <a:lnTo>
                  <a:pt x="1251" y="1726"/>
                </a:lnTo>
                <a:lnTo>
                  <a:pt x="1244" y="1730"/>
                </a:lnTo>
                <a:lnTo>
                  <a:pt x="1239" y="1733"/>
                </a:lnTo>
                <a:lnTo>
                  <a:pt x="1232" y="1737"/>
                </a:lnTo>
                <a:lnTo>
                  <a:pt x="1228" y="1737"/>
                </a:lnTo>
                <a:lnTo>
                  <a:pt x="1225" y="1730"/>
                </a:lnTo>
                <a:lnTo>
                  <a:pt x="1221" y="1726"/>
                </a:lnTo>
                <a:lnTo>
                  <a:pt x="1220" y="1723"/>
                </a:lnTo>
                <a:lnTo>
                  <a:pt x="1216" y="1718"/>
                </a:lnTo>
                <a:lnTo>
                  <a:pt x="1215" y="1714"/>
                </a:lnTo>
                <a:lnTo>
                  <a:pt x="1213" y="1713"/>
                </a:lnTo>
                <a:lnTo>
                  <a:pt x="1215" y="1713"/>
                </a:lnTo>
                <a:lnTo>
                  <a:pt x="1216" y="1711"/>
                </a:lnTo>
                <a:lnTo>
                  <a:pt x="1220" y="1711"/>
                </a:lnTo>
                <a:lnTo>
                  <a:pt x="1223" y="1709"/>
                </a:lnTo>
                <a:lnTo>
                  <a:pt x="1228" y="1707"/>
                </a:lnTo>
                <a:lnTo>
                  <a:pt x="1232" y="1706"/>
                </a:lnTo>
                <a:lnTo>
                  <a:pt x="1240" y="1697"/>
                </a:lnTo>
                <a:lnTo>
                  <a:pt x="1240" y="1695"/>
                </a:lnTo>
                <a:lnTo>
                  <a:pt x="1239" y="1694"/>
                </a:lnTo>
                <a:lnTo>
                  <a:pt x="1221" y="1694"/>
                </a:lnTo>
                <a:lnTo>
                  <a:pt x="1220" y="1690"/>
                </a:lnTo>
                <a:lnTo>
                  <a:pt x="1220" y="1688"/>
                </a:lnTo>
                <a:lnTo>
                  <a:pt x="1216" y="1688"/>
                </a:lnTo>
                <a:lnTo>
                  <a:pt x="1213" y="1692"/>
                </a:lnTo>
                <a:lnTo>
                  <a:pt x="1213" y="1694"/>
                </a:lnTo>
                <a:lnTo>
                  <a:pt x="1196" y="1683"/>
                </a:lnTo>
                <a:lnTo>
                  <a:pt x="1184" y="1670"/>
                </a:lnTo>
                <a:lnTo>
                  <a:pt x="1175" y="1656"/>
                </a:lnTo>
                <a:lnTo>
                  <a:pt x="1171" y="1642"/>
                </a:lnTo>
                <a:lnTo>
                  <a:pt x="1171" y="1632"/>
                </a:lnTo>
                <a:lnTo>
                  <a:pt x="1178" y="1625"/>
                </a:lnTo>
                <a:lnTo>
                  <a:pt x="1182" y="1625"/>
                </a:lnTo>
                <a:lnTo>
                  <a:pt x="1185" y="1627"/>
                </a:lnTo>
                <a:lnTo>
                  <a:pt x="1190" y="1632"/>
                </a:lnTo>
                <a:lnTo>
                  <a:pt x="1192" y="1637"/>
                </a:lnTo>
                <a:lnTo>
                  <a:pt x="1194" y="1640"/>
                </a:lnTo>
                <a:lnTo>
                  <a:pt x="1196" y="1645"/>
                </a:lnTo>
                <a:lnTo>
                  <a:pt x="1201" y="1651"/>
                </a:lnTo>
                <a:lnTo>
                  <a:pt x="1204" y="1651"/>
                </a:lnTo>
                <a:lnTo>
                  <a:pt x="1204" y="1647"/>
                </a:lnTo>
                <a:lnTo>
                  <a:pt x="1206" y="1644"/>
                </a:lnTo>
                <a:lnTo>
                  <a:pt x="1206" y="1633"/>
                </a:lnTo>
                <a:lnTo>
                  <a:pt x="1209" y="1627"/>
                </a:lnTo>
                <a:lnTo>
                  <a:pt x="1213" y="1625"/>
                </a:lnTo>
                <a:lnTo>
                  <a:pt x="1230" y="1625"/>
                </a:lnTo>
                <a:lnTo>
                  <a:pt x="1246" y="1632"/>
                </a:lnTo>
                <a:lnTo>
                  <a:pt x="1258" y="1640"/>
                </a:lnTo>
                <a:lnTo>
                  <a:pt x="1268" y="1651"/>
                </a:lnTo>
                <a:lnTo>
                  <a:pt x="1273" y="1659"/>
                </a:lnTo>
                <a:lnTo>
                  <a:pt x="1277" y="1664"/>
                </a:lnTo>
                <a:lnTo>
                  <a:pt x="1283" y="1678"/>
                </a:lnTo>
                <a:lnTo>
                  <a:pt x="1290" y="1685"/>
                </a:lnTo>
                <a:lnTo>
                  <a:pt x="1289" y="1682"/>
                </a:lnTo>
                <a:lnTo>
                  <a:pt x="1290" y="1680"/>
                </a:lnTo>
                <a:lnTo>
                  <a:pt x="1301" y="1680"/>
                </a:lnTo>
                <a:lnTo>
                  <a:pt x="1304" y="1682"/>
                </a:lnTo>
                <a:lnTo>
                  <a:pt x="1306" y="1683"/>
                </a:lnTo>
                <a:lnTo>
                  <a:pt x="1308" y="1683"/>
                </a:lnTo>
                <a:lnTo>
                  <a:pt x="1308" y="1685"/>
                </a:lnTo>
                <a:lnTo>
                  <a:pt x="1309" y="1680"/>
                </a:lnTo>
                <a:lnTo>
                  <a:pt x="1311" y="1668"/>
                </a:lnTo>
                <a:lnTo>
                  <a:pt x="1313" y="1652"/>
                </a:lnTo>
                <a:lnTo>
                  <a:pt x="1313" y="1633"/>
                </a:lnTo>
                <a:lnTo>
                  <a:pt x="1311" y="1615"/>
                </a:lnTo>
                <a:lnTo>
                  <a:pt x="1308" y="1599"/>
                </a:lnTo>
                <a:lnTo>
                  <a:pt x="1297" y="1587"/>
                </a:lnTo>
                <a:lnTo>
                  <a:pt x="1282" y="1577"/>
                </a:lnTo>
                <a:lnTo>
                  <a:pt x="1268" y="1566"/>
                </a:lnTo>
                <a:lnTo>
                  <a:pt x="1256" y="1556"/>
                </a:lnTo>
                <a:lnTo>
                  <a:pt x="1254" y="1553"/>
                </a:lnTo>
                <a:lnTo>
                  <a:pt x="1254" y="1546"/>
                </a:lnTo>
                <a:lnTo>
                  <a:pt x="1256" y="1541"/>
                </a:lnTo>
                <a:lnTo>
                  <a:pt x="1256" y="1530"/>
                </a:lnTo>
                <a:lnTo>
                  <a:pt x="1249" y="1527"/>
                </a:lnTo>
                <a:lnTo>
                  <a:pt x="1239" y="1525"/>
                </a:lnTo>
                <a:lnTo>
                  <a:pt x="1230" y="1525"/>
                </a:lnTo>
                <a:lnTo>
                  <a:pt x="1221" y="1522"/>
                </a:lnTo>
                <a:lnTo>
                  <a:pt x="1220" y="1520"/>
                </a:lnTo>
                <a:lnTo>
                  <a:pt x="1218" y="1517"/>
                </a:lnTo>
                <a:lnTo>
                  <a:pt x="1216" y="1511"/>
                </a:lnTo>
                <a:lnTo>
                  <a:pt x="1216" y="1506"/>
                </a:lnTo>
                <a:lnTo>
                  <a:pt x="1215" y="1501"/>
                </a:lnTo>
                <a:lnTo>
                  <a:pt x="1215" y="1498"/>
                </a:lnTo>
                <a:lnTo>
                  <a:pt x="1213" y="1496"/>
                </a:lnTo>
                <a:lnTo>
                  <a:pt x="1204" y="1496"/>
                </a:lnTo>
                <a:lnTo>
                  <a:pt x="1194" y="1499"/>
                </a:lnTo>
                <a:lnTo>
                  <a:pt x="1182" y="1504"/>
                </a:lnTo>
                <a:lnTo>
                  <a:pt x="1170" y="1504"/>
                </a:lnTo>
                <a:lnTo>
                  <a:pt x="1158" y="1499"/>
                </a:lnTo>
                <a:lnTo>
                  <a:pt x="1153" y="1494"/>
                </a:lnTo>
                <a:lnTo>
                  <a:pt x="1151" y="1487"/>
                </a:lnTo>
                <a:lnTo>
                  <a:pt x="1151" y="1480"/>
                </a:lnTo>
                <a:lnTo>
                  <a:pt x="1153" y="1475"/>
                </a:lnTo>
                <a:lnTo>
                  <a:pt x="1153" y="1470"/>
                </a:lnTo>
                <a:lnTo>
                  <a:pt x="1149" y="1467"/>
                </a:lnTo>
                <a:lnTo>
                  <a:pt x="1142" y="1463"/>
                </a:lnTo>
                <a:lnTo>
                  <a:pt x="1139" y="1460"/>
                </a:lnTo>
                <a:lnTo>
                  <a:pt x="1135" y="1453"/>
                </a:lnTo>
                <a:lnTo>
                  <a:pt x="1137" y="1437"/>
                </a:lnTo>
                <a:lnTo>
                  <a:pt x="1140" y="1431"/>
                </a:lnTo>
                <a:lnTo>
                  <a:pt x="1146" y="1429"/>
                </a:lnTo>
                <a:lnTo>
                  <a:pt x="1153" y="1434"/>
                </a:lnTo>
                <a:lnTo>
                  <a:pt x="1159" y="1441"/>
                </a:lnTo>
                <a:lnTo>
                  <a:pt x="1168" y="1448"/>
                </a:lnTo>
                <a:lnTo>
                  <a:pt x="1175" y="1456"/>
                </a:lnTo>
                <a:lnTo>
                  <a:pt x="1182" y="1460"/>
                </a:lnTo>
                <a:lnTo>
                  <a:pt x="1187" y="1461"/>
                </a:lnTo>
                <a:lnTo>
                  <a:pt x="1190" y="1458"/>
                </a:lnTo>
                <a:lnTo>
                  <a:pt x="1190" y="1443"/>
                </a:lnTo>
                <a:lnTo>
                  <a:pt x="1192" y="1441"/>
                </a:lnTo>
                <a:lnTo>
                  <a:pt x="1194" y="1437"/>
                </a:lnTo>
                <a:lnTo>
                  <a:pt x="1199" y="1437"/>
                </a:lnTo>
                <a:lnTo>
                  <a:pt x="1204" y="1436"/>
                </a:lnTo>
                <a:lnTo>
                  <a:pt x="1204" y="1461"/>
                </a:lnTo>
                <a:lnTo>
                  <a:pt x="1209" y="1461"/>
                </a:lnTo>
                <a:lnTo>
                  <a:pt x="1215" y="1460"/>
                </a:lnTo>
                <a:lnTo>
                  <a:pt x="1216" y="1458"/>
                </a:lnTo>
                <a:lnTo>
                  <a:pt x="1218" y="1455"/>
                </a:lnTo>
                <a:lnTo>
                  <a:pt x="1220" y="1453"/>
                </a:lnTo>
                <a:lnTo>
                  <a:pt x="1221" y="1449"/>
                </a:lnTo>
                <a:lnTo>
                  <a:pt x="1225" y="1448"/>
                </a:lnTo>
                <a:lnTo>
                  <a:pt x="1227" y="1446"/>
                </a:lnTo>
                <a:lnTo>
                  <a:pt x="1230" y="1444"/>
                </a:lnTo>
                <a:lnTo>
                  <a:pt x="1237" y="1444"/>
                </a:lnTo>
                <a:lnTo>
                  <a:pt x="1244" y="1448"/>
                </a:lnTo>
                <a:lnTo>
                  <a:pt x="1249" y="1451"/>
                </a:lnTo>
                <a:lnTo>
                  <a:pt x="1256" y="1451"/>
                </a:lnTo>
                <a:lnTo>
                  <a:pt x="1264" y="1444"/>
                </a:lnTo>
                <a:lnTo>
                  <a:pt x="1278" y="1472"/>
                </a:lnTo>
                <a:lnTo>
                  <a:pt x="1283" y="1479"/>
                </a:lnTo>
                <a:lnTo>
                  <a:pt x="1290" y="1480"/>
                </a:lnTo>
                <a:lnTo>
                  <a:pt x="1299" y="1479"/>
                </a:lnTo>
                <a:lnTo>
                  <a:pt x="1304" y="1472"/>
                </a:lnTo>
                <a:lnTo>
                  <a:pt x="1308" y="1461"/>
                </a:lnTo>
                <a:lnTo>
                  <a:pt x="1308" y="1448"/>
                </a:lnTo>
                <a:lnTo>
                  <a:pt x="1304" y="1434"/>
                </a:lnTo>
                <a:lnTo>
                  <a:pt x="1299" y="1427"/>
                </a:lnTo>
                <a:lnTo>
                  <a:pt x="1289" y="1424"/>
                </a:lnTo>
                <a:lnTo>
                  <a:pt x="1282" y="1425"/>
                </a:lnTo>
                <a:lnTo>
                  <a:pt x="1278" y="1429"/>
                </a:lnTo>
                <a:lnTo>
                  <a:pt x="1271" y="1439"/>
                </a:lnTo>
                <a:lnTo>
                  <a:pt x="1270" y="1443"/>
                </a:lnTo>
                <a:lnTo>
                  <a:pt x="1264" y="1444"/>
                </a:lnTo>
                <a:lnTo>
                  <a:pt x="1264" y="1439"/>
                </a:lnTo>
                <a:lnTo>
                  <a:pt x="1261" y="1431"/>
                </a:lnTo>
                <a:lnTo>
                  <a:pt x="1251" y="1400"/>
                </a:lnTo>
                <a:lnTo>
                  <a:pt x="1251" y="1393"/>
                </a:lnTo>
                <a:lnTo>
                  <a:pt x="1254" y="1388"/>
                </a:lnTo>
                <a:lnTo>
                  <a:pt x="1261" y="1388"/>
                </a:lnTo>
                <a:lnTo>
                  <a:pt x="1273" y="1393"/>
                </a:lnTo>
                <a:lnTo>
                  <a:pt x="1275" y="1396"/>
                </a:lnTo>
                <a:lnTo>
                  <a:pt x="1277" y="1398"/>
                </a:lnTo>
                <a:lnTo>
                  <a:pt x="1278" y="1398"/>
                </a:lnTo>
                <a:lnTo>
                  <a:pt x="1278" y="1394"/>
                </a:lnTo>
                <a:lnTo>
                  <a:pt x="1277" y="1393"/>
                </a:lnTo>
                <a:lnTo>
                  <a:pt x="1273" y="1393"/>
                </a:lnTo>
                <a:lnTo>
                  <a:pt x="1270" y="1377"/>
                </a:lnTo>
                <a:lnTo>
                  <a:pt x="1261" y="1365"/>
                </a:lnTo>
                <a:lnTo>
                  <a:pt x="1230" y="1339"/>
                </a:lnTo>
                <a:lnTo>
                  <a:pt x="1221" y="1329"/>
                </a:lnTo>
                <a:lnTo>
                  <a:pt x="1215" y="1315"/>
                </a:lnTo>
                <a:lnTo>
                  <a:pt x="1213" y="1298"/>
                </a:lnTo>
                <a:lnTo>
                  <a:pt x="1218" y="1298"/>
                </a:lnTo>
                <a:lnTo>
                  <a:pt x="1220" y="1295"/>
                </a:lnTo>
                <a:lnTo>
                  <a:pt x="1221" y="1293"/>
                </a:lnTo>
                <a:lnTo>
                  <a:pt x="1221" y="1290"/>
                </a:lnTo>
                <a:lnTo>
                  <a:pt x="1228" y="1290"/>
                </a:lnTo>
                <a:lnTo>
                  <a:pt x="1237" y="1296"/>
                </a:lnTo>
                <a:lnTo>
                  <a:pt x="1251" y="1307"/>
                </a:lnTo>
                <a:lnTo>
                  <a:pt x="1264" y="1320"/>
                </a:lnTo>
                <a:lnTo>
                  <a:pt x="1278" y="1333"/>
                </a:lnTo>
                <a:lnTo>
                  <a:pt x="1290" y="1343"/>
                </a:lnTo>
                <a:lnTo>
                  <a:pt x="1301" y="1350"/>
                </a:lnTo>
                <a:lnTo>
                  <a:pt x="1308" y="1350"/>
                </a:lnTo>
                <a:lnTo>
                  <a:pt x="1309" y="1341"/>
                </a:lnTo>
                <a:lnTo>
                  <a:pt x="1304" y="1333"/>
                </a:lnTo>
                <a:lnTo>
                  <a:pt x="1295" y="1320"/>
                </a:lnTo>
                <a:lnTo>
                  <a:pt x="1270" y="1295"/>
                </a:lnTo>
                <a:lnTo>
                  <a:pt x="1270" y="1290"/>
                </a:lnTo>
                <a:lnTo>
                  <a:pt x="1268" y="1284"/>
                </a:lnTo>
                <a:lnTo>
                  <a:pt x="1268" y="1281"/>
                </a:lnTo>
                <a:lnTo>
                  <a:pt x="1266" y="1276"/>
                </a:lnTo>
                <a:lnTo>
                  <a:pt x="1264" y="1272"/>
                </a:lnTo>
                <a:lnTo>
                  <a:pt x="1258" y="1269"/>
                </a:lnTo>
                <a:lnTo>
                  <a:pt x="1249" y="1269"/>
                </a:lnTo>
                <a:lnTo>
                  <a:pt x="1239" y="1264"/>
                </a:lnTo>
                <a:lnTo>
                  <a:pt x="1235" y="1257"/>
                </a:lnTo>
                <a:lnTo>
                  <a:pt x="1235" y="1253"/>
                </a:lnTo>
                <a:lnTo>
                  <a:pt x="1233" y="1250"/>
                </a:lnTo>
                <a:lnTo>
                  <a:pt x="1233" y="1245"/>
                </a:lnTo>
                <a:lnTo>
                  <a:pt x="1230" y="1238"/>
                </a:lnTo>
                <a:lnTo>
                  <a:pt x="1221" y="1234"/>
                </a:lnTo>
                <a:lnTo>
                  <a:pt x="1213" y="1234"/>
                </a:lnTo>
                <a:lnTo>
                  <a:pt x="1202" y="1233"/>
                </a:lnTo>
                <a:lnTo>
                  <a:pt x="1196" y="1229"/>
                </a:lnTo>
                <a:lnTo>
                  <a:pt x="1190" y="1221"/>
                </a:lnTo>
                <a:lnTo>
                  <a:pt x="1185" y="1209"/>
                </a:lnTo>
                <a:lnTo>
                  <a:pt x="1178" y="1195"/>
                </a:lnTo>
                <a:lnTo>
                  <a:pt x="1170" y="1186"/>
                </a:lnTo>
                <a:lnTo>
                  <a:pt x="1153" y="1178"/>
                </a:lnTo>
                <a:lnTo>
                  <a:pt x="1151" y="1171"/>
                </a:lnTo>
                <a:lnTo>
                  <a:pt x="1153" y="1161"/>
                </a:lnTo>
                <a:lnTo>
                  <a:pt x="1154" y="1162"/>
                </a:lnTo>
                <a:lnTo>
                  <a:pt x="1161" y="1167"/>
                </a:lnTo>
                <a:lnTo>
                  <a:pt x="1170" y="1173"/>
                </a:lnTo>
                <a:lnTo>
                  <a:pt x="1182" y="1179"/>
                </a:lnTo>
                <a:lnTo>
                  <a:pt x="1192" y="1186"/>
                </a:lnTo>
                <a:lnTo>
                  <a:pt x="1202" y="1190"/>
                </a:lnTo>
                <a:lnTo>
                  <a:pt x="1209" y="1192"/>
                </a:lnTo>
                <a:lnTo>
                  <a:pt x="1213" y="1186"/>
                </a:lnTo>
                <a:lnTo>
                  <a:pt x="1213" y="1178"/>
                </a:lnTo>
                <a:lnTo>
                  <a:pt x="1211" y="1171"/>
                </a:lnTo>
                <a:lnTo>
                  <a:pt x="1215" y="1169"/>
                </a:lnTo>
                <a:lnTo>
                  <a:pt x="1218" y="1171"/>
                </a:lnTo>
                <a:lnTo>
                  <a:pt x="1232" y="1181"/>
                </a:lnTo>
                <a:lnTo>
                  <a:pt x="1240" y="1185"/>
                </a:lnTo>
                <a:lnTo>
                  <a:pt x="1247" y="1186"/>
                </a:lnTo>
                <a:lnTo>
                  <a:pt x="1258" y="1185"/>
                </a:lnTo>
                <a:lnTo>
                  <a:pt x="1268" y="1179"/>
                </a:lnTo>
                <a:lnTo>
                  <a:pt x="1278" y="1173"/>
                </a:lnTo>
                <a:lnTo>
                  <a:pt x="1287" y="1166"/>
                </a:lnTo>
                <a:lnTo>
                  <a:pt x="1290" y="1161"/>
                </a:lnTo>
                <a:lnTo>
                  <a:pt x="1290" y="1157"/>
                </a:lnTo>
                <a:lnTo>
                  <a:pt x="1287" y="1147"/>
                </a:lnTo>
                <a:lnTo>
                  <a:pt x="1285" y="1133"/>
                </a:lnTo>
                <a:lnTo>
                  <a:pt x="1280" y="1121"/>
                </a:lnTo>
                <a:lnTo>
                  <a:pt x="1273" y="1109"/>
                </a:lnTo>
                <a:lnTo>
                  <a:pt x="1268" y="1106"/>
                </a:lnTo>
                <a:lnTo>
                  <a:pt x="1258" y="1102"/>
                </a:lnTo>
                <a:lnTo>
                  <a:pt x="1247" y="1097"/>
                </a:lnTo>
                <a:lnTo>
                  <a:pt x="1239" y="1092"/>
                </a:lnTo>
                <a:lnTo>
                  <a:pt x="1227" y="1078"/>
                </a:lnTo>
                <a:lnTo>
                  <a:pt x="1218" y="1066"/>
                </a:lnTo>
                <a:lnTo>
                  <a:pt x="1213" y="1057"/>
                </a:lnTo>
                <a:lnTo>
                  <a:pt x="1202" y="1054"/>
                </a:lnTo>
                <a:lnTo>
                  <a:pt x="1192" y="1052"/>
                </a:lnTo>
                <a:lnTo>
                  <a:pt x="1173" y="1052"/>
                </a:lnTo>
                <a:lnTo>
                  <a:pt x="1166" y="1051"/>
                </a:lnTo>
                <a:lnTo>
                  <a:pt x="1161" y="1045"/>
                </a:lnTo>
                <a:lnTo>
                  <a:pt x="1161" y="1033"/>
                </a:lnTo>
                <a:lnTo>
                  <a:pt x="1163" y="1030"/>
                </a:lnTo>
                <a:lnTo>
                  <a:pt x="1168" y="1032"/>
                </a:lnTo>
                <a:lnTo>
                  <a:pt x="1182" y="1038"/>
                </a:lnTo>
                <a:lnTo>
                  <a:pt x="1190" y="1038"/>
                </a:lnTo>
                <a:lnTo>
                  <a:pt x="1196" y="1033"/>
                </a:lnTo>
                <a:lnTo>
                  <a:pt x="1194" y="1040"/>
                </a:lnTo>
                <a:lnTo>
                  <a:pt x="1194" y="1044"/>
                </a:lnTo>
                <a:lnTo>
                  <a:pt x="1196" y="1047"/>
                </a:lnTo>
                <a:lnTo>
                  <a:pt x="1196" y="1049"/>
                </a:lnTo>
                <a:lnTo>
                  <a:pt x="1201" y="1049"/>
                </a:lnTo>
                <a:lnTo>
                  <a:pt x="1204" y="1045"/>
                </a:lnTo>
                <a:lnTo>
                  <a:pt x="1204" y="1042"/>
                </a:lnTo>
                <a:lnTo>
                  <a:pt x="1206" y="1040"/>
                </a:lnTo>
                <a:lnTo>
                  <a:pt x="1204" y="1038"/>
                </a:lnTo>
                <a:lnTo>
                  <a:pt x="1202" y="1035"/>
                </a:lnTo>
                <a:lnTo>
                  <a:pt x="1201" y="1033"/>
                </a:lnTo>
                <a:lnTo>
                  <a:pt x="1196" y="1033"/>
                </a:lnTo>
                <a:lnTo>
                  <a:pt x="1189" y="1025"/>
                </a:lnTo>
                <a:lnTo>
                  <a:pt x="1178" y="1020"/>
                </a:lnTo>
                <a:lnTo>
                  <a:pt x="1170" y="1014"/>
                </a:lnTo>
                <a:lnTo>
                  <a:pt x="1159" y="1011"/>
                </a:lnTo>
                <a:lnTo>
                  <a:pt x="1151" y="1004"/>
                </a:lnTo>
                <a:lnTo>
                  <a:pt x="1146" y="995"/>
                </a:lnTo>
                <a:lnTo>
                  <a:pt x="1144" y="982"/>
                </a:lnTo>
                <a:lnTo>
                  <a:pt x="1158" y="987"/>
                </a:lnTo>
                <a:lnTo>
                  <a:pt x="1166" y="989"/>
                </a:lnTo>
                <a:lnTo>
                  <a:pt x="1171" y="985"/>
                </a:lnTo>
                <a:lnTo>
                  <a:pt x="1175" y="982"/>
                </a:lnTo>
                <a:lnTo>
                  <a:pt x="1178" y="977"/>
                </a:lnTo>
                <a:lnTo>
                  <a:pt x="1185" y="970"/>
                </a:lnTo>
                <a:lnTo>
                  <a:pt x="1196" y="965"/>
                </a:lnTo>
                <a:lnTo>
                  <a:pt x="1194" y="966"/>
                </a:lnTo>
                <a:lnTo>
                  <a:pt x="1196" y="968"/>
                </a:lnTo>
                <a:lnTo>
                  <a:pt x="1196" y="971"/>
                </a:lnTo>
                <a:lnTo>
                  <a:pt x="1199" y="978"/>
                </a:lnTo>
                <a:lnTo>
                  <a:pt x="1202" y="980"/>
                </a:lnTo>
                <a:lnTo>
                  <a:pt x="1204" y="982"/>
                </a:lnTo>
                <a:lnTo>
                  <a:pt x="1204" y="980"/>
                </a:lnTo>
                <a:lnTo>
                  <a:pt x="1206" y="978"/>
                </a:lnTo>
                <a:lnTo>
                  <a:pt x="1206" y="975"/>
                </a:lnTo>
                <a:lnTo>
                  <a:pt x="1208" y="971"/>
                </a:lnTo>
                <a:lnTo>
                  <a:pt x="1211" y="980"/>
                </a:lnTo>
                <a:lnTo>
                  <a:pt x="1220" y="994"/>
                </a:lnTo>
                <a:lnTo>
                  <a:pt x="1221" y="999"/>
                </a:lnTo>
                <a:lnTo>
                  <a:pt x="1227" y="1002"/>
                </a:lnTo>
                <a:lnTo>
                  <a:pt x="1230" y="1008"/>
                </a:lnTo>
                <a:lnTo>
                  <a:pt x="1235" y="1014"/>
                </a:lnTo>
                <a:lnTo>
                  <a:pt x="1239" y="1020"/>
                </a:lnTo>
                <a:lnTo>
                  <a:pt x="1244" y="1025"/>
                </a:lnTo>
                <a:lnTo>
                  <a:pt x="1247" y="1030"/>
                </a:lnTo>
                <a:lnTo>
                  <a:pt x="1252" y="1035"/>
                </a:lnTo>
                <a:lnTo>
                  <a:pt x="1256" y="1040"/>
                </a:lnTo>
                <a:lnTo>
                  <a:pt x="1263" y="1047"/>
                </a:lnTo>
                <a:lnTo>
                  <a:pt x="1270" y="1051"/>
                </a:lnTo>
                <a:lnTo>
                  <a:pt x="1273" y="1051"/>
                </a:lnTo>
                <a:lnTo>
                  <a:pt x="1271" y="1049"/>
                </a:lnTo>
                <a:lnTo>
                  <a:pt x="1273" y="1040"/>
                </a:lnTo>
                <a:lnTo>
                  <a:pt x="1275" y="1028"/>
                </a:lnTo>
                <a:lnTo>
                  <a:pt x="1278" y="1018"/>
                </a:lnTo>
                <a:lnTo>
                  <a:pt x="1280" y="1009"/>
                </a:lnTo>
                <a:lnTo>
                  <a:pt x="1282" y="1008"/>
                </a:lnTo>
                <a:lnTo>
                  <a:pt x="1277" y="999"/>
                </a:lnTo>
                <a:lnTo>
                  <a:pt x="1268" y="994"/>
                </a:lnTo>
                <a:lnTo>
                  <a:pt x="1258" y="987"/>
                </a:lnTo>
                <a:lnTo>
                  <a:pt x="1247" y="973"/>
                </a:lnTo>
                <a:lnTo>
                  <a:pt x="1246" y="963"/>
                </a:lnTo>
                <a:lnTo>
                  <a:pt x="1246" y="951"/>
                </a:lnTo>
                <a:lnTo>
                  <a:pt x="1247" y="940"/>
                </a:lnTo>
                <a:lnTo>
                  <a:pt x="1247" y="930"/>
                </a:lnTo>
                <a:lnTo>
                  <a:pt x="1244" y="927"/>
                </a:lnTo>
                <a:lnTo>
                  <a:pt x="1239" y="925"/>
                </a:lnTo>
                <a:lnTo>
                  <a:pt x="1235" y="925"/>
                </a:lnTo>
                <a:lnTo>
                  <a:pt x="1232" y="923"/>
                </a:lnTo>
                <a:lnTo>
                  <a:pt x="1230" y="922"/>
                </a:lnTo>
                <a:lnTo>
                  <a:pt x="1223" y="906"/>
                </a:lnTo>
                <a:lnTo>
                  <a:pt x="1223" y="877"/>
                </a:lnTo>
                <a:lnTo>
                  <a:pt x="1221" y="861"/>
                </a:lnTo>
                <a:lnTo>
                  <a:pt x="1215" y="844"/>
                </a:lnTo>
                <a:lnTo>
                  <a:pt x="1206" y="832"/>
                </a:lnTo>
                <a:lnTo>
                  <a:pt x="1202" y="822"/>
                </a:lnTo>
                <a:lnTo>
                  <a:pt x="1202" y="815"/>
                </a:lnTo>
                <a:lnTo>
                  <a:pt x="1213" y="810"/>
                </a:lnTo>
                <a:lnTo>
                  <a:pt x="1216" y="813"/>
                </a:lnTo>
                <a:lnTo>
                  <a:pt x="1221" y="822"/>
                </a:lnTo>
                <a:lnTo>
                  <a:pt x="1228" y="832"/>
                </a:lnTo>
                <a:lnTo>
                  <a:pt x="1235" y="846"/>
                </a:lnTo>
                <a:lnTo>
                  <a:pt x="1240" y="858"/>
                </a:lnTo>
                <a:lnTo>
                  <a:pt x="1246" y="867"/>
                </a:lnTo>
                <a:lnTo>
                  <a:pt x="1247" y="870"/>
                </a:lnTo>
                <a:lnTo>
                  <a:pt x="1256" y="880"/>
                </a:lnTo>
                <a:lnTo>
                  <a:pt x="1261" y="882"/>
                </a:lnTo>
                <a:lnTo>
                  <a:pt x="1266" y="877"/>
                </a:lnTo>
                <a:lnTo>
                  <a:pt x="1270" y="868"/>
                </a:lnTo>
                <a:lnTo>
                  <a:pt x="1273" y="856"/>
                </a:lnTo>
                <a:lnTo>
                  <a:pt x="1273" y="836"/>
                </a:lnTo>
                <a:lnTo>
                  <a:pt x="1264" y="818"/>
                </a:lnTo>
                <a:lnTo>
                  <a:pt x="1256" y="805"/>
                </a:lnTo>
                <a:lnTo>
                  <a:pt x="1247" y="789"/>
                </a:lnTo>
                <a:lnTo>
                  <a:pt x="1242" y="774"/>
                </a:lnTo>
                <a:lnTo>
                  <a:pt x="1239" y="758"/>
                </a:lnTo>
                <a:lnTo>
                  <a:pt x="1239" y="748"/>
                </a:lnTo>
                <a:lnTo>
                  <a:pt x="1240" y="734"/>
                </a:lnTo>
                <a:lnTo>
                  <a:pt x="1244" y="719"/>
                </a:lnTo>
                <a:lnTo>
                  <a:pt x="1249" y="705"/>
                </a:lnTo>
                <a:lnTo>
                  <a:pt x="1256" y="698"/>
                </a:lnTo>
                <a:lnTo>
                  <a:pt x="1270" y="696"/>
                </a:lnTo>
                <a:lnTo>
                  <a:pt x="1278" y="701"/>
                </a:lnTo>
                <a:lnTo>
                  <a:pt x="1285" y="712"/>
                </a:lnTo>
                <a:lnTo>
                  <a:pt x="1289" y="726"/>
                </a:lnTo>
                <a:lnTo>
                  <a:pt x="1292" y="741"/>
                </a:lnTo>
                <a:lnTo>
                  <a:pt x="1292" y="772"/>
                </a:lnTo>
                <a:lnTo>
                  <a:pt x="1290" y="784"/>
                </a:lnTo>
                <a:lnTo>
                  <a:pt x="1290" y="793"/>
                </a:lnTo>
                <a:lnTo>
                  <a:pt x="1289" y="801"/>
                </a:lnTo>
                <a:lnTo>
                  <a:pt x="1289" y="806"/>
                </a:lnTo>
                <a:lnTo>
                  <a:pt x="1299" y="827"/>
                </a:lnTo>
                <a:lnTo>
                  <a:pt x="1299" y="822"/>
                </a:lnTo>
                <a:lnTo>
                  <a:pt x="1309" y="801"/>
                </a:lnTo>
                <a:lnTo>
                  <a:pt x="1316" y="793"/>
                </a:lnTo>
                <a:lnTo>
                  <a:pt x="1321" y="786"/>
                </a:lnTo>
                <a:lnTo>
                  <a:pt x="1325" y="784"/>
                </a:lnTo>
                <a:lnTo>
                  <a:pt x="1327" y="791"/>
                </a:lnTo>
                <a:lnTo>
                  <a:pt x="1325" y="803"/>
                </a:lnTo>
                <a:lnTo>
                  <a:pt x="1325" y="820"/>
                </a:lnTo>
                <a:lnTo>
                  <a:pt x="1321" y="839"/>
                </a:lnTo>
                <a:lnTo>
                  <a:pt x="1320" y="856"/>
                </a:lnTo>
                <a:lnTo>
                  <a:pt x="1318" y="872"/>
                </a:lnTo>
                <a:lnTo>
                  <a:pt x="1316" y="879"/>
                </a:lnTo>
                <a:lnTo>
                  <a:pt x="1299" y="879"/>
                </a:lnTo>
                <a:lnTo>
                  <a:pt x="1295" y="885"/>
                </a:lnTo>
                <a:lnTo>
                  <a:pt x="1292" y="897"/>
                </a:lnTo>
                <a:lnTo>
                  <a:pt x="1287" y="913"/>
                </a:lnTo>
                <a:lnTo>
                  <a:pt x="1285" y="928"/>
                </a:lnTo>
                <a:lnTo>
                  <a:pt x="1282" y="940"/>
                </a:lnTo>
                <a:lnTo>
                  <a:pt x="1282" y="947"/>
                </a:lnTo>
                <a:lnTo>
                  <a:pt x="1283" y="951"/>
                </a:lnTo>
                <a:lnTo>
                  <a:pt x="1287" y="952"/>
                </a:lnTo>
                <a:lnTo>
                  <a:pt x="1292" y="956"/>
                </a:lnTo>
                <a:lnTo>
                  <a:pt x="1302" y="966"/>
                </a:lnTo>
                <a:lnTo>
                  <a:pt x="1308" y="973"/>
                </a:lnTo>
                <a:lnTo>
                  <a:pt x="1314" y="990"/>
                </a:lnTo>
                <a:lnTo>
                  <a:pt x="1313" y="1002"/>
                </a:lnTo>
                <a:lnTo>
                  <a:pt x="1309" y="1014"/>
                </a:lnTo>
                <a:lnTo>
                  <a:pt x="1295" y="1032"/>
                </a:lnTo>
                <a:lnTo>
                  <a:pt x="1290" y="1042"/>
                </a:lnTo>
                <a:lnTo>
                  <a:pt x="1287" y="1059"/>
                </a:lnTo>
                <a:lnTo>
                  <a:pt x="1287" y="1080"/>
                </a:lnTo>
                <a:lnTo>
                  <a:pt x="1289" y="1100"/>
                </a:lnTo>
                <a:lnTo>
                  <a:pt x="1292" y="1119"/>
                </a:lnTo>
                <a:lnTo>
                  <a:pt x="1295" y="1135"/>
                </a:lnTo>
                <a:lnTo>
                  <a:pt x="1299" y="1143"/>
                </a:lnTo>
                <a:lnTo>
                  <a:pt x="1302" y="1145"/>
                </a:lnTo>
                <a:lnTo>
                  <a:pt x="1304" y="1147"/>
                </a:lnTo>
                <a:lnTo>
                  <a:pt x="1308" y="1145"/>
                </a:lnTo>
                <a:lnTo>
                  <a:pt x="1314" y="1138"/>
                </a:lnTo>
                <a:lnTo>
                  <a:pt x="1318" y="1133"/>
                </a:lnTo>
                <a:lnTo>
                  <a:pt x="1320" y="1130"/>
                </a:lnTo>
                <a:lnTo>
                  <a:pt x="1321" y="1124"/>
                </a:lnTo>
                <a:lnTo>
                  <a:pt x="1323" y="1121"/>
                </a:lnTo>
                <a:lnTo>
                  <a:pt x="1325" y="1119"/>
                </a:lnTo>
                <a:lnTo>
                  <a:pt x="1325" y="1118"/>
                </a:lnTo>
                <a:lnTo>
                  <a:pt x="1330" y="1118"/>
                </a:lnTo>
                <a:lnTo>
                  <a:pt x="1332" y="1121"/>
                </a:lnTo>
                <a:lnTo>
                  <a:pt x="1332" y="1126"/>
                </a:lnTo>
                <a:lnTo>
                  <a:pt x="1333" y="1130"/>
                </a:lnTo>
                <a:lnTo>
                  <a:pt x="1333" y="1135"/>
                </a:lnTo>
                <a:lnTo>
                  <a:pt x="1345" y="1135"/>
                </a:lnTo>
                <a:lnTo>
                  <a:pt x="1352" y="1130"/>
                </a:lnTo>
                <a:lnTo>
                  <a:pt x="1356" y="1123"/>
                </a:lnTo>
                <a:lnTo>
                  <a:pt x="1359" y="1109"/>
                </a:lnTo>
                <a:lnTo>
                  <a:pt x="1363" y="1106"/>
                </a:lnTo>
                <a:lnTo>
                  <a:pt x="1368" y="1104"/>
                </a:lnTo>
                <a:lnTo>
                  <a:pt x="1376" y="1109"/>
                </a:lnTo>
                <a:lnTo>
                  <a:pt x="1375" y="1111"/>
                </a:lnTo>
                <a:lnTo>
                  <a:pt x="1375" y="1112"/>
                </a:lnTo>
                <a:lnTo>
                  <a:pt x="1373" y="1118"/>
                </a:lnTo>
                <a:lnTo>
                  <a:pt x="1373" y="1126"/>
                </a:lnTo>
                <a:lnTo>
                  <a:pt x="1375" y="1131"/>
                </a:lnTo>
                <a:lnTo>
                  <a:pt x="1376" y="1135"/>
                </a:lnTo>
                <a:lnTo>
                  <a:pt x="1376" y="1130"/>
                </a:lnTo>
                <a:lnTo>
                  <a:pt x="1380" y="1128"/>
                </a:lnTo>
                <a:lnTo>
                  <a:pt x="1382" y="1124"/>
                </a:lnTo>
                <a:lnTo>
                  <a:pt x="1385" y="1121"/>
                </a:lnTo>
                <a:lnTo>
                  <a:pt x="1392" y="1118"/>
                </a:lnTo>
                <a:lnTo>
                  <a:pt x="1394" y="1118"/>
                </a:lnTo>
                <a:lnTo>
                  <a:pt x="1395" y="1124"/>
                </a:lnTo>
                <a:lnTo>
                  <a:pt x="1392" y="1131"/>
                </a:lnTo>
                <a:lnTo>
                  <a:pt x="1387" y="1138"/>
                </a:lnTo>
                <a:lnTo>
                  <a:pt x="1383" y="1145"/>
                </a:lnTo>
                <a:lnTo>
                  <a:pt x="1385" y="1152"/>
                </a:lnTo>
                <a:lnTo>
                  <a:pt x="1382" y="1154"/>
                </a:lnTo>
                <a:lnTo>
                  <a:pt x="1378" y="1157"/>
                </a:lnTo>
                <a:lnTo>
                  <a:pt x="1383" y="1157"/>
                </a:lnTo>
                <a:lnTo>
                  <a:pt x="1385" y="1155"/>
                </a:lnTo>
                <a:lnTo>
                  <a:pt x="1385" y="1152"/>
                </a:lnTo>
                <a:lnTo>
                  <a:pt x="1390" y="1155"/>
                </a:lnTo>
                <a:lnTo>
                  <a:pt x="1394" y="1161"/>
                </a:lnTo>
                <a:lnTo>
                  <a:pt x="1395" y="1162"/>
                </a:lnTo>
                <a:lnTo>
                  <a:pt x="1395" y="1166"/>
                </a:lnTo>
                <a:lnTo>
                  <a:pt x="1390" y="1171"/>
                </a:lnTo>
                <a:lnTo>
                  <a:pt x="1385" y="1173"/>
                </a:lnTo>
                <a:lnTo>
                  <a:pt x="1382" y="1173"/>
                </a:lnTo>
                <a:lnTo>
                  <a:pt x="1371" y="1176"/>
                </a:lnTo>
                <a:lnTo>
                  <a:pt x="1363" y="1176"/>
                </a:lnTo>
                <a:lnTo>
                  <a:pt x="1361" y="1178"/>
                </a:lnTo>
                <a:lnTo>
                  <a:pt x="1359" y="1178"/>
                </a:lnTo>
                <a:lnTo>
                  <a:pt x="1358" y="1179"/>
                </a:lnTo>
                <a:lnTo>
                  <a:pt x="1354" y="1186"/>
                </a:lnTo>
                <a:lnTo>
                  <a:pt x="1354" y="1190"/>
                </a:lnTo>
                <a:lnTo>
                  <a:pt x="1352" y="1193"/>
                </a:lnTo>
                <a:lnTo>
                  <a:pt x="1351" y="1195"/>
                </a:lnTo>
                <a:lnTo>
                  <a:pt x="1344" y="1204"/>
                </a:lnTo>
                <a:lnTo>
                  <a:pt x="1340" y="1209"/>
                </a:lnTo>
                <a:lnTo>
                  <a:pt x="1339" y="1214"/>
                </a:lnTo>
                <a:lnTo>
                  <a:pt x="1337" y="1221"/>
                </a:lnTo>
                <a:lnTo>
                  <a:pt x="1333" y="1229"/>
                </a:lnTo>
                <a:lnTo>
                  <a:pt x="1332" y="1231"/>
                </a:lnTo>
                <a:lnTo>
                  <a:pt x="1328" y="1233"/>
                </a:lnTo>
                <a:lnTo>
                  <a:pt x="1325" y="1233"/>
                </a:lnTo>
                <a:lnTo>
                  <a:pt x="1320" y="1234"/>
                </a:lnTo>
                <a:lnTo>
                  <a:pt x="1316" y="1238"/>
                </a:lnTo>
                <a:lnTo>
                  <a:pt x="1313" y="1250"/>
                </a:lnTo>
                <a:lnTo>
                  <a:pt x="1311" y="1265"/>
                </a:lnTo>
                <a:lnTo>
                  <a:pt x="1311" y="1296"/>
                </a:lnTo>
                <a:lnTo>
                  <a:pt x="1316" y="1307"/>
                </a:lnTo>
                <a:lnTo>
                  <a:pt x="1321" y="1310"/>
                </a:lnTo>
                <a:lnTo>
                  <a:pt x="1328" y="1305"/>
                </a:lnTo>
                <a:lnTo>
                  <a:pt x="1332" y="1296"/>
                </a:lnTo>
                <a:lnTo>
                  <a:pt x="1337" y="1288"/>
                </a:lnTo>
                <a:lnTo>
                  <a:pt x="1342" y="1272"/>
                </a:lnTo>
                <a:lnTo>
                  <a:pt x="1349" y="1259"/>
                </a:lnTo>
                <a:lnTo>
                  <a:pt x="1354" y="1247"/>
                </a:lnTo>
                <a:lnTo>
                  <a:pt x="1361" y="1238"/>
                </a:lnTo>
                <a:lnTo>
                  <a:pt x="1368" y="1238"/>
                </a:lnTo>
                <a:lnTo>
                  <a:pt x="1370" y="1245"/>
                </a:lnTo>
                <a:lnTo>
                  <a:pt x="1368" y="1259"/>
                </a:lnTo>
                <a:lnTo>
                  <a:pt x="1364" y="1293"/>
                </a:lnTo>
                <a:lnTo>
                  <a:pt x="1361" y="1307"/>
                </a:lnTo>
                <a:lnTo>
                  <a:pt x="1359" y="1315"/>
                </a:lnTo>
                <a:lnTo>
                  <a:pt x="1337" y="1338"/>
                </a:lnTo>
                <a:lnTo>
                  <a:pt x="1328" y="1348"/>
                </a:lnTo>
                <a:lnTo>
                  <a:pt x="1323" y="1358"/>
                </a:lnTo>
                <a:lnTo>
                  <a:pt x="1325" y="1367"/>
                </a:lnTo>
                <a:lnTo>
                  <a:pt x="1332" y="1370"/>
                </a:lnTo>
                <a:lnTo>
                  <a:pt x="1345" y="1370"/>
                </a:lnTo>
                <a:lnTo>
                  <a:pt x="1380" y="1367"/>
                </a:lnTo>
                <a:lnTo>
                  <a:pt x="1395" y="1363"/>
                </a:lnTo>
                <a:lnTo>
                  <a:pt x="1407" y="1360"/>
                </a:lnTo>
                <a:lnTo>
                  <a:pt x="1411" y="1358"/>
                </a:lnTo>
                <a:lnTo>
                  <a:pt x="1411" y="1363"/>
                </a:lnTo>
                <a:lnTo>
                  <a:pt x="1407" y="1367"/>
                </a:lnTo>
                <a:lnTo>
                  <a:pt x="1401" y="1370"/>
                </a:lnTo>
                <a:lnTo>
                  <a:pt x="1397" y="1374"/>
                </a:lnTo>
                <a:lnTo>
                  <a:pt x="1395" y="1374"/>
                </a:lnTo>
                <a:lnTo>
                  <a:pt x="1394" y="1376"/>
                </a:lnTo>
                <a:lnTo>
                  <a:pt x="1387" y="1389"/>
                </a:lnTo>
                <a:lnTo>
                  <a:pt x="1383" y="1408"/>
                </a:lnTo>
                <a:lnTo>
                  <a:pt x="1383" y="1429"/>
                </a:lnTo>
                <a:lnTo>
                  <a:pt x="1385" y="1444"/>
                </a:lnTo>
                <a:lnTo>
                  <a:pt x="1387" y="1446"/>
                </a:lnTo>
                <a:lnTo>
                  <a:pt x="1389" y="1446"/>
                </a:lnTo>
                <a:lnTo>
                  <a:pt x="1392" y="1444"/>
                </a:lnTo>
                <a:lnTo>
                  <a:pt x="1397" y="1443"/>
                </a:lnTo>
                <a:lnTo>
                  <a:pt x="1401" y="1441"/>
                </a:lnTo>
                <a:lnTo>
                  <a:pt x="1406" y="1439"/>
                </a:lnTo>
                <a:lnTo>
                  <a:pt x="1409" y="1437"/>
                </a:lnTo>
                <a:lnTo>
                  <a:pt x="1411" y="1437"/>
                </a:lnTo>
                <a:lnTo>
                  <a:pt x="1411" y="1436"/>
                </a:lnTo>
                <a:lnTo>
                  <a:pt x="1413" y="1437"/>
                </a:lnTo>
                <a:lnTo>
                  <a:pt x="1413" y="1446"/>
                </a:lnTo>
                <a:lnTo>
                  <a:pt x="1411" y="1451"/>
                </a:lnTo>
                <a:lnTo>
                  <a:pt x="1411" y="1461"/>
                </a:lnTo>
                <a:lnTo>
                  <a:pt x="1418" y="1472"/>
                </a:lnTo>
                <a:lnTo>
                  <a:pt x="1425" y="1477"/>
                </a:lnTo>
                <a:lnTo>
                  <a:pt x="1433" y="1479"/>
                </a:lnTo>
                <a:lnTo>
                  <a:pt x="1447" y="1479"/>
                </a:lnTo>
                <a:lnTo>
                  <a:pt x="1449" y="1480"/>
                </a:lnTo>
                <a:lnTo>
                  <a:pt x="1445" y="1487"/>
                </a:lnTo>
                <a:lnTo>
                  <a:pt x="1440" y="1489"/>
                </a:lnTo>
                <a:lnTo>
                  <a:pt x="1418" y="1489"/>
                </a:lnTo>
                <a:lnTo>
                  <a:pt x="1411" y="1487"/>
                </a:lnTo>
                <a:lnTo>
                  <a:pt x="1406" y="1486"/>
                </a:lnTo>
                <a:lnTo>
                  <a:pt x="1402" y="1482"/>
                </a:lnTo>
                <a:lnTo>
                  <a:pt x="1397" y="1479"/>
                </a:lnTo>
                <a:lnTo>
                  <a:pt x="1394" y="1474"/>
                </a:lnTo>
                <a:lnTo>
                  <a:pt x="1389" y="1472"/>
                </a:lnTo>
                <a:lnTo>
                  <a:pt x="1385" y="1470"/>
                </a:lnTo>
                <a:lnTo>
                  <a:pt x="1380" y="1475"/>
                </a:lnTo>
                <a:lnTo>
                  <a:pt x="1378" y="1479"/>
                </a:lnTo>
                <a:lnTo>
                  <a:pt x="1375" y="1480"/>
                </a:lnTo>
                <a:lnTo>
                  <a:pt x="1368" y="1487"/>
                </a:lnTo>
                <a:lnTo>
                  <a:pt x="1358" y="1489"/>
                </a:lnTo>
                <a:lnTo>
                  <a:pt x="1347" y="1489"/>
                </a:lnTo>
                <a:lnTo>
                  <a:pt x="1339" y="1491"/>
                </a:lnTo>
                <a:lnTo>
                  <a:pt x="1333" y="1496"/>
                </a:lnTo>
                <a:lnTo>
                  <a:pt x="1330" y="1511"/>
                </a:lnTo>
                <a:lnTo>
                  <a:pt x="1332" y="1527"/>
                </a:lnTo>
                <a:lnTo>
                  <a:pt x="1335" y="1541"/>
                </a:lnTo>
                <a:lnTo>
                  <a:pt x="1340" y="1551"/>
                </a:lnTo>
                <a:lnTo>
                  <a:pt x="1342" y="1556"/>
                </a:lnTo>
                <a:lnTo>
                  <a:pt x="1340" y="1549"/>
                </a:lnTo>
                <a:lnTo>
                  <a:pt x="1340" y="1539"/>
                </a:lnTo>
                <a:lnTo>
                  <a:pt x="1342" y="1539"/>
                </a:lnTo>
                <a:lnTo>
                  <a:pt x="1345" y="1541"/>
                </a:lnTo>
                <a:lnTo>
                  <a:pt x="1347" y="1544"/>
                </a:lnTo>
                <a:lnTo>
                  <a:pt x="1349" y="1546"/>
                </a:lnTo>
                <a:lnTo>
                  <a:pt x="1351" y="1549"/>
                </a:lnTo>
                <a:lnTo>
                  <a:pt x="1354" y="1553"/>
                </a:lnTo>
                <a:lnTo>
                  <a:pt x="1358" y="1559"/>
                </a:lnTo>
                <a:lnTo>
                  <a:pt x="1359" y="1561"/>
                </a:lnTo>
                <a:lnTo>
                  <a:pt x="1359" y="1565"/>
                </a:lnTo>
                <a:lnTo>
                  <a:pt x="1364" y="1566"/>
                </a:lnTo>
                <a:lnTo>
                  <a:pt x="1368" y="1568"/>
                </a:lnTo>
                <a:lnTo>
                  <a:pt x="1378" y="1568"/>
                </a:lnTo>
                <a:lnTo>
                  <a:pt x="1382" y="1570"/>
                </a:lnTo>
                <a:lnTo>
                  <a:pt x="1385" y="1573"/>
                </a:lnTo>
                <a:lnTo>
                  <a:pt x="1387" y="1578"/>
                </a:lnTo>
                <a:lnTo>
                  <a:pt x="1389" y="1582"/>
                </a:lnTo>
                <a:lnTo>
                  <a:pt x="1387" y="1585"/>
                </a:lnTo>
                <a:lnTo>
                  <a:pt x="1387" y="1589"/>
                </a:lnTo>
                <a:lnTo>
                  <a:pt x="1390" y="1596"/>
                </a:lnTo>
                <a:lnTo>
                  <a:pt x="1394" y="1599"/>
                </a:lnTo>
                <a:lnTo>
                  <a:pt x="1394" y="1596"/>
                </a:lnTo>
                <a:lnTo>
                  <a:pt x="1395" y="1596"/>
                </a:lnTo>
                <a:lnTo>
                  <a:pt x="1402" y="1592"/>
                </a:lnTo>
                <a:lnTo>
                  <a:pt x="1407" y="1590"/>
                </a:lnTo>
                <a:lnTo>
                  <a:pt x="1414" y="1590"/>
                </a:lnTo>
                <a:lnTo>
                  <a:pt x="1420" y="1596"/>
                </a:lnTo>
                <a:lnTo>
                  <a:pt x="1420" y="1599"/>
                </a:lnTo>
                <a:lnTo>
                  <a:pt x="1414" y="1606"/>
                </a:lnTo>
                <a:lnTo>
                  <a:pt x="1404" y="1611"/>
                </a:lnTo>
                <a:lnTo>
                  <a:pt x="1390" y="1615"/>
                </a:lnTo>
                <a:lnTo>
                  <a:pt x="1378" y="1620"/>
                </a:lnTo>
                <a:lnTo>
                  <a:pt x="1368" y="1625"/>
                </a:lnTo>
                <a:lnTo>
                  <a:pt x="1366" y="1627"/>
                </a:lnTo>
                <a:lnTo>
                  <a:pt x="1366" y="1630"/>
                </a:lnTo>
                <a:lnTo>
                  <a:pt x="1368" y="1633"/>
                </a:lnTo>
                <a:lnTo>
                  <a:pt x="1368" y="1642"/>
                </a:lnTo>
                <a:lnTo>
                  <a:pt x="1363" y="1649"/>
                </a:lnTo>
                <a:lnTo>
                  <a:pt x="1356" y="1656"/>
                </a:lnTo>
                <a:lnTo>
                  <a:pt x="1354" y="1659"/>
                </a:lnTo>
                <a:lnTo>
                  <a:pt x="1356" y="1664"/>
                </a:lnTo>
                <a:lnTo>
                  <a:pt x="1359" y="1676"/>
                </a:lnTo>
                <a:lnTo>
                  <a:pt x="1364" y="1700"/>
                </a:lnTo>
                <a:lnTo>
                  <a:pt x="1364" y="1723"/>
                </a:lnTo>
                <a:lnTo>
                  <a:pt x="1363" y="1743"/>
                </a:lnTo>
                <a:lnTo>
                  <a:pt x="1359" y="1762"/>
                </a:lnTo>
                <a:lnTo>
                  <a:pt x="1356" y="1786"/>
                </a:lnTo>
                <a:lnTo>
                  <a:pt x="1358" y="1811"/>
                </a:lnTo>
                <a:lnTo>
                  <a:pt x="1359" y="1831"/>
                </a:lnTo>
                <a:lnTo>
                  <a:pt x="1359" y="1828"/>
                </a:lnTo>
                <a:lnTo>
                  <a:pt x="1363" y="1824"/>
                </a:lnTo>
                <a:lnTo>
                  <a:pt x="1364" y="1826"/>
                </a:lnTo>
                <a:lnTo>
                  <a:pt x="1371" y="1829"/>
                </a:lnTo>
                <a:lnTo>
                  <a:pt x="1376" y="1840"/>
                </a:lnTo>
                <a:lnTo>
                  <a:pt x="1378" y="1855"/>
                </a:lnTo>
                <a:lnTo>
                  <a:pt x="1378" y="1888"/>
                </a:lnTo>
                <a:lnTo>
                  <a:pt x="1376" y="1900"/>
                </a:lnTo>
                <a:lnTo>
                  <a:pt x="1375" y="1902"/>
                </a:lnTo>
                <a:lnTo>
                  <a:pt x="1371" y="1902"/>
                </a:lnTo>
                <a:lnTo>
                  <a:pt x="1368" y="1903"/>
                </a:lnTo>
                <a:lnTo>
                  <a:pt x="1358" y="1907"/>
                </a:lnTo>
                <a:lnTo>
                  <a:pt x="1354" y="1907"/>
                </a:lnTo>
                <a:lnTo>
                  <a:pt x="1352" y="1909"/>
                </a:lnTo>
                <a:lnTo>
                  <a:pt x="1351" y="1909"/>
                </a:lnTo>
                <a:lnTo>
                  <a:pt x="1349" y="1926"/>
                </a:lnTo>
                <a:lnTo>
                  <a:pt x="1347" y="1946"/>
                </a:lnTo>
                <a:lnTo>
                  <a:pt x="1349" y="1969"/>
                </a:lnTo>
                <a:lnTo>
                  <a:pt x="1352" y="1989"/>
                </a:lnTo>
                <a:lnTo>
                  <a:pt x="1358" y="2008"/>
                </a:lnTo>
                <a:lnTo>
                  <a:pt x="1364" y="2025"/>
                </a:lnTo>
                <a:lnTo>
                  <a:pt x="1373" y="2034"/>
                </a:lnTo>
                <a:lnTo>
                  <a:pt x="1385" y="2038"/>
                </a:lnTo>
                <a:lnTo>
                  <a:pt x="1382" y="2036"/>
                </a:lnTo>
                <a:lnTo>
                  <a:pt x="1383" y="2029"/>
                </a:lnTo>
                <a:lnTo>
                  <a:pt x="1387" y="2020"/>
                </a:lnTo>
                <a:lnTo>
                  <a:pt x="1392" y="2008"/>
                </a:lnTo>
                <a:lnTo>
                  <a:pt x="1394" y="1995"/>
                </a:lnTo>
                <a:lnTo>
                  <a:pt x="1392" y="1995"/>
                </a:lnTo>
                <a:lnTo>
                  <a:pt x="1390" y="1993"/>
                </a:lnTo>
                <a:lnTo>
                  <a:pt x="1387" y="1993"/>
                </a:lnTo>
                <a:lnTo>
                  <a:pt x="1383" y="1991"/>
                </a:lnTo>
                <a:lnTo>
                  <a:pt x="1380" y="1991"/>
                </a:lnTo>
                <a:lnTo>
                  <a:pt x="1378" y="1988"/>
                </a:lnTo>
                <a:lnTo>
                  <a:pt x="1376" y="1986"/>
                </a:lnTo>
                <a:lnTo>
                  <a:pt x="1376" y="1979"/>
                </a:lnTo>
                <a:lnTo>
                  <a:pt x="1378" y="1965"/>
                </a:lnTo>
                <a:lnTo>
                  <a:pt x="1382" y="1950"/>
                </a:lnTo>
                <a:lnTo>
                  <a:pt x="1385" y="1933"/>
                </a:lnTo>
                <a:lnTo>
                  <a:pt x="1390" y="1921"/>
                </a:lnTo>
                <a:lnTo>
                  <a:pt x="1394" y="1917"/>
                </a:lnTo>
                <a:lnTo>
                  <a:pt x="1394" y="1921"/>
                </a:lnTo>
                <a:lnTo>
                  <a:pt x="1395" y="1929"/>
                </a:lnTo>
                <a:lnTo>
                  <a:pt x="1399" y="1941"/>
                </a:lnTo>
                <a:lnTo>
                  <a:pt x="1401" y="1950"/>
                </a:lnTo>
                <a:lnTo>
                  <a:pt x="1402" y="1952"/>
                </a:lnTo>
                <a:lnTo>
                  <a:pt x="1404" y="1967"/>
                </a:lnTo>
                <a:lnTo>
                  <a:pt x="1404" y="1984"/>
                </a:lnTo>
                <a:lnTo>
                  <a:pt x="1406" y="2005"/>
                </a:lnTo>
                <a:lnTo>
                  <a:pt x="1407" y="2020"/>
                </a:lnTo>
                <a:lnTo>
                  <a:pt x="1411" y="2029"/>
                </a:lnTo>
                <a:lnTo>
                  <a:pt x="1420" y="2032"/>
                </a:lnTo>
                <a:lnTo>
                  <a:pt x="1482" y="2032"/>
                </a:lnTo>
                <a:lnTo>
                  <a:pt x="1506" y="2031"/>
                </a:lnTo>
                <a:lnTo>
                  <a:pt x="1523" y="2029"/>
                </a:lnTo>
                <a:lnTo>
                  <a:pt x="1545" y="2024"/>
                </a:lnTo>
                <a:lnTo>
                  <a:pt x="1561" y="2017"/>
                </a:lnTo>
                <a:lnTo>
                  <a:pt x="1568" y="2005"/>
                </a:lnTo>
                <a:lnTo>
                  <a:pt x="1571" y="1989"/>
                </a:lnTo>
                <a:lnTo>
                  <a:pt x="1569" y="1967"/>
                </a:lnTo>
                <a:lnTo>
                  <a:pt x="1566" y="1934"/>
                </a:lnTo>
                <a:lnTo>
                  <a:pt x="1564" y="1919"/>
                </a:lnTo>
                <a:lnTo>
                  <a:pt x="1563" y="1905"/>
                </a:lnTo>
                <a:lnTo>
                  <a:pt x="1561" y="1888"/>
                </a:lnTo>
                <a:lnTo>
                  <a:pt x="1561" y="1867"/>
                </a:lnTo>
                <a:lnTo>
                  <a:pt x="1566" y="1862"/>
                </a:lnTo>
                <a:lnTo>
                  <a:pt x="1571" y="1860"/>
                </a:lnTo>
                <a:lnTo>
                  <a:pt x="1581" y="1866"/>
                </a:lnTo>
                <a:lnTo>
                  <a:pt x="1575" y="1874"/>
                </a:lnTo>
                <a:lnTo>
                  <a:pt x="1576" y="1883"/>
                </a:lnTo>
                <a:lnTo>
                  <a:pt x="1581" y="1893"/>
                </a:lnTo>
                <a:lnTo>
                  <a:pt x="1588" y="1902"/>
                </a:lnTo>
                <a:lnTo>
                  <a:pt x="1595" y="1907"/>
                </a:lnTo>
                <a:lnTo>
                  <a:pt x="1599" y="1909"/>
                </a:lnTo>
                <a:lnTo>
                  <a:pt x="1602" y="1898"/>
                </a:lnTo>
                <a:lnTo>
                  <a:pt x="1602" y="1883"/>
                </a:lnTo>
                <a:lnTo>
                  <a:pt x="1599" y="1866"/>
                </a:lnTo>
                <a:lnTo>
                  <a:pt x="1594" y="1841"/>
                </a:lnTo>
                <a:lnTo>
                  <a:pt x="1590" y="1814"/>
                </a:lnTo>
                <a:lnTo>
                  <a:pt x="1588" y="1781"/>
                </a:lnTo>
                <a:lnTo>
                  <a:pt x="1588" y="1718"/>
                </a:lnTo>
                <a:lnTo>
                  <a:pt x="1587" y="1690"/>
                </a:lnTo>
                <a:lnTo>
                  <a:pt x="1581" y="1668"/>
                </a:lnTo>
                <a:lnTo>
                  <a:pt x="1580" y="1663"/>
                </a:lnTo>
                <a:lnTo>
                  <a:pt x="1576" y="1659"/>
                </a:lnTo>
                <a:lnTo>
                  <a:pt x="1573" y="1654"/>
                </a:lnTo>
                <a:lnTo>
                  <a:pt x="1569" y="1651"/>
                </a:lnTo>
                <a:lnTo>
                  <a:pt x="1568" y="1647"/>
                </a:lnTo>
                <a:lnTo>
                  <a:pt x="1566" y="1642"/>
                </a:lnTo>
                <a:lnTo>
                  <a:pt x="1566" y="1630"/>
                </a:lnTo>
                <a:lnTo>
                  <a:pt x="1569" y="1618"/>
                </a:lnTo>
                <a:lnTo>
                  <a:pt x="1573" y="1604"/>
                </a:lnTo>
                <a:lnTo>
                  <a:pt x="1575" y="1590"/>
                </a:lnTo>
                <a:lnTo>
                  <a:pt x="1573" y="1584"/>
                </a:lnTo>
                <a:lnTo>
                  <a:pt x="1569" y="1578"/>
                </a:lnTo>
                <a:lnTo>
                  <a:pt x="1566" y="1565"/>
                </a:lnTo>
                <a:lnTo>
                  <a:pt x="1563" y="1547"/>
                </a:lnTo>
                <a:lnTo>
                  <a:pt x="1561" y="1529"/>
                </a:lnTo>
                <a:lnTo>
                  <a:pt x="1561" y="1510"/>
                </a:lnTo>
                <a:lnTo>
                  <a:pt x="1557" y="1496"/>
                </a:lnTo>
                <a:lnTo>
                  <a:pt x="1545" y="1484"/>
                </a:lnTo>
                <a:lnTo>
                  <a:pt x="1542" y="1482"/>
                </a:lnTo>
                <a:lnTo>
                  <a:pt x="1537" y="1472"/>
                </a:lnTo>
                <a:lnTo>
                  <a:pt x="1533" y="1468"/>
                </a:lnTo>
                <a:lnTo>
                  <a:pt x="1530" y="1461"/>
                </a:lnTo>
                <a:lnTo>
                  <a:pt x="1526" y="1458"/>
                </a:lnTo>
                <a:lnTo>
                  <a:pt x="1523" y="1458"/>
                </a:lnTo>
                <a:lnTo>
                  <a:pt x="1519" y="1455"/>
                </a:lnTo>
                <a:lnTo>
                  <a:pt x="1514" y="1453"/>
                </a:lnTo>
                <a:lnTo>
                  <a:pt x="1513" y="1451"/>
                </a:lnTo>
                <a:lnTo>
                  <a:pt x="1513" y="1449"/>
                </a:lnTo>
                <a:lnTo>
                  <a:pt x="1507" y="1439"/>
                </a:lnTo>
                <a:lnTo>
                  <a:pt x="1506" y="1437"/>
                </a:lnTo>
                <a:lnTo>
                  <a:pt x="1506" y="1436"/>
                </a:lnTo>
                <a:lnTo>
                  <a:pt x="1500" y="1429"/>
                </a:lnTo>
                <a:lnTo>
                  <a:pt x="1495" y="1418"/>
                </a:lnTo>
                <a:lnTo>
                  <a:pt x="1495" y="1413"/>
                </a:lnTo>
                <a:lnTo>
                  <a:pt x="1499" y="1410"/>
                </a:lnTo>
                <a:lnTo>
                  <a:pt x="1506" y="1410"/>
                </a:lnTo>
                <a:lnTo>
                  <a:pt x="1509" y="1412"/>
                </a:lnTo>
                <a:lnTo>
                  <a:pt x="1511" y="1415"/>
                </a:lnTo>
                <a:lnTo>
                  <a:pt x="1514" y="1418"/>
                </a:lnTo>
                <a:lnTo>
                  <a:pt x="1506" y="1400"/>
                </a:lnTo>
                <a:lnTo>
                  <a:pt x="1499" y="1381"/>
                </a:lnTo>
                <a:lnTo>
                  <a:pt x="1490" y="1363"/>
                </a:lnTo>
                <a:lnTo>
                  <a:pt x="1480" y="1350"/>
                </a:lnTo>
                <a:lnTo>
                  <a:pt x="1463" y="1350"/>
                </a:lnTo>
                <a:lnTo>
                  <a:pt x="1461" y="1348"/>
                </a:lnTo>
                <a:lnTo>
                  <a:pt x="1459" y="1343"/>
                </a:lnTo>
                <a:lnTo>
                  <a:pt x="1457" y="1339"/>
                </a:lnTo>
                <a:lnTo>
                  <a:pt x="1456" y="1334"/>
                </a:lnTo>
                <a:lnTo>
                  <a:pt x="1454" y="1333"/>
                </a:lnTo>
                <a:lnTo>
                  <a:pt x="1444" y="1333"/>
                </a:lnTo>
                <a:lnTo>
                  <a:pt x="1435" y="1334"/>
                </a:lnTo>
                <a:lnTo>
                  <a:pt x="1428" y="1338"/>
                </a:lnTo>
                <a:lnTo>
                  <a:pt x="1423" y="1341"/>
                </a:lnTo>
                <a:lnTo>
                  <a:pt x="1418" y="1339"/>
                </a:lnTo>
                <a:lnTo>
                  <a:pt x="1411" y="1333"/>
                </a:lnTo>
                <a:lnTo>
                  <a:pt x="1411" y="1327"/>
                </a:lnTo>
                <a:lnTo>
                  <a:pt x="1416" y="1326"/>
                </a:lnTo>
                <a:lnTo>
                  <a:pt x="1425" y="1324"/>
                </a:lnTo>
                <a:lnTo>
                  <a:pt x="1433" y="1324"/>
                </a:lnTo>
                <a:lnTo>
                  <a:pt x="1442" y="1326"/>
                </a:lnTo>
                <a:lnTo>
                  <a:pt x="1445" y="1324"/>
                </a:lnTo>
                <a:lnTo>
                  <a:pt x="1447" y="1312"/>
                </a:lnTo>
                <a:lnTo>
                  <a:pt x="1445" y="1305"/>
                </a:lnTo>
                <a:lnTo>
                  <a:pt x="1440" y="1302"/>
                </a:lnTo>
                <a:lnTo>
                  <a:pt x="1426" y="1291"/>
                </a:lnTo>
                <a:lnTo>
                  <a:pt x="1421" y="1284"/>
                </a:lnTo>
                <a:lnTo>
                  <a:pt x="1420" y="1272"/>
                </a:lnTo>
                <a:lnTo>
                  <a:pt x="1437" y="1272"/>
                </a:lnTo>
                <a:lnTo>
                  <a:pt x="1440" y="1264"/>
                </a:lnTo>
                <a:lnTo>
                  <a:pt x="1438" y="1255"/>
                </a:lnTo>
                <a:lnTo>
                  <a:pt x="1435" y="1247"/>
                </a:lnTo>
                <a:lnTo>
                  <a:pt x="1435" y="1240"/>
                </a:lnTo>
                <a:lnTo>
                  <a:pt x="1437" y="1234"/>
                </a:lnTo>
                <a:lnTo>
                  <a:pt x="1445" y="1229"/>
                </a:lnTo>
                <a:lnTo>
                  <a:pt x="1449" y="1236"/>
                </a:lnTo>
                <a:lnTo>
                  <a:pt x="1452" y="1240"/>
                </a:lnTo>
                <a:lnTo>
                  <a:pt x="1454" y="1243"/>
                </a:lnTo>
                <a:lnTo>
                  <a:pt x="1457" y="1248"/>
                </a:lnTo>
                <a:lnTo>
                  <a:pt x="1459" y="1252"/>
                </a:lnTo>
                <a:lnTo>
                  <a:pt x="1463" y="1255"/>
                </a:lnTo>
                <a:lnTo>
                  <a:pt x="1475" y="1269"/>
                </a:lnTo>
                <a:lnTo>
                  <a:pt x="1483" y="1276"/>
                </a:lnTo>
                <a:lnTo>
                  <a:pt x="1490" y="1281"/>
                </a:lnTo>
                <a:lnTo>
                  <a:pt x="1495" y="1283"/>
                </a:lnTo>
                <a:lnTo>
                  <a:pt x="1504" y="1286"/>
                </a:lnTo>
                <a:lnTo>
                  <a:pt x="1514" y="1290"/>
                </a:lnTo>
                <a:lnTo>
                  <a:pt x="1516" y="1293"/>
                </a:lnTo>
                <a:lnTo>
                  <a:pt x="1519" y="1295"/>
                </a:lnTo>
                <a:lnTo>
                  <a:pt x="1523" y="1298"/>
                </a:lnTo>
                <a:lnTo>
                  <a:pt x="1528" y="1300"/>
                </a:lnTo>
                <a:lnTo>
                  <a:pt x="1532" y="1302"/>
                </a:lnTo>
                <a:lnTo>
                  <a:pt x="1537" y="1302"/>
                </a:lnTo>
                <a:lnTo>
                  <a:pt x="1540" y="1298"/>
                </a:lnTo>
                <a:lnTo>
                  <a:pt x="1540" y="1257"/>
                </a:lnTo>
                <a:lnTo>
                  <a:pt x="1538" y="1234"/>
                </a:lnTo>
                <a:lnTo>
                  <a:pt x="1537" y="1210"/>
                </a:lnTo>
                <a:lnTo>
                  <a:pt x="1535" y="1188"/>
                </a:lnTo>
                <a:lnTo>
                  <a:pt x="1533" y="1171"/>
                </a:lnTo>
                <a:lnTo>
                  <a:pt x="1532" y="1161"/>
                </a:lnTo>
                <a:lnTo>
                  <a:pt x="1530" y="1154"/>
                </a:lnTo>
                <a:lnTo>
                  <a:pt x="1526" y="1143"/>
                </a:lnTo>
                <a:lnTo>
                  <a:pt x="1516" y="1123"/>
                </a:lnTo>
                <a:lnTo>
                  <a:pt x="1511" y="1114"/>
                </a:lnTo>
                <a:lnTo>
                  <a:pt x="1506" y="1112"/>
                </a:lnTo>
                <a:lnTo>
                  <a:pt x="1500" y="1114"/>
                </a:lnTo>
                <a:lnTo>
                  <a:pt x="1497" y="1126"/>
                </a:lnTo>
                <a:lnTo>
                  <a:pt x="1485" y="1119"/>
                </a:lnTo>
                <a:lnTo>
                  <a:pt x="1475" y="1109"/>
                </a:lnTo>
                <a:lnTo>
                  <a:pt x="1468" y="1095"/>
                </a:lnTo>
                <a:lnTo>
                  <a:pt x="1463" y="1083"/>
                </a:lnTo>
                <a:lnTo>
                  <a:pt x="1463" y="1075"/>
                </a:lnTo>
                <a:lnTo>
                  <a:pt x="1466" y="1066"/>
                </a:lnTo>
                <a:lnTo>
                  <a:pt x="1471" y="1059"/>
                </a:lnTo>
                <a:lnTo>
                  <a:pt x="1471" y="1051"/>
                </a:lnTo>
                <a:lnTo>
                  <a:pt x="1469" y="1047"/>
                </a:lnTo>
                <a:lnTo>
                  <a:pt x="1468" y="1045"/>
                </a:lnTo>
                <a:lnTo>
                  <a:pt x="1461" y="1042"/>
                </a:lnTo>
                <a:lnTo>
                  <a:pt x="1456" y="1037"/>
                </a:lnTo>
                <a:lnTo>
                  <a:pt x="1454" y="1033"/>
                </a:lnTo>
                <a:lnTo>
                  <a:pt x="1471" y="1033"/>
                </a:lnTo>
                <a:lnTo>
                  <a:pt x="1478" y="1021"/>
                </a:lnTo>
                <a:lnTo>
                  <a:pt x="1478" y="1008"/>
                </a:lnTo>
                <a:lnTo>
                  <a:pt x="1475" y="992"/>
                </a:lnTo>
                <a:lnTo>
                  <a:pt x="1468" y="978"/>
                </a:lnTo>
                <a:lnTo>
                  <a:pt x="1461" y="966"/>
                </a:lnTo>
                <a:lnTo>
                  <a:pt x="1456" y="959"/>
                </a:lnTo>
                <a:lnTo>
                  <a:pt x="1454" y="956"/>
                </a:lnTo>
                <a:lnTo>
                  <a:pt x="1447" y="946"/>
                </a:lnTo>
                <a:lnTo>
                  <a:pt x="1444" y="939"/>
                </a:lnTo>
                <a:lnTo>
                  <a:pt x="1440" y="934"/>
                </a:lnTo>
                <a:lnTo>
                  <a:pt x="1437" y="930"/>
                </a:lnTo>
                <a:lnTo>
                  <a:pt x="1430" y="925"/>
                </a:lnTo>
                <a:lnTo>
                  <a:pt x="1409" y="918"/>
                </a:lnTo>
                <a:lnTo>
                  <a:pt x="1402" y="913"/>
                </a:lnTo>
                <a:lnTo>
                  <a:pt x="1399" y="906"/>
                </a:lnTo>
                <a:lnTo>
                  <a:pt x="1399" y="901"/>
                </a:lnTo>
                <a:lnTo>
                  <a:pt x="1397" y="897"/>
                </a:lnTo>
                <a:lnTo>
                  <a:pt x="1397" y="894"/>
                </a:lnTo>
                <a:lnTo>
                  <a:pt x="1394" y="887"/>
                </a:lnTo>
                <a:lnTo>
                  <a:pt x="1385" y="884"/>
                </a:lnTo>
                <a:lnTo>
                  <a:pt x="1364" y="877"/>
                </a:lnTo>
                <a:lnTo>
                  <a:pt x="1356" y="870"/>
                </a:lnTo>
                <a:lnTo>
                  <a:pt x="1351" y="861"/>
                </a:lnTo>
                <a:lnTo>
                  <a:pt x="1345" y="854"/>
                </a:lnTo>
                <a:lnTo>
                  <a:pt x="1340" y="846"/>
                </a:lnTo>
                <a:lnTo>
                  <a:pt x="1333" y="839"/>
                </a:lnTo>
                <a:lnTo>
                  <a:pt x="1332" y="834"/>
                </a:lnTo>
                <a:lnTo>
                  <a:pt x="1333" y="830"/>
                </a:lnTo>
                <a:lnTo>
                  <a:pt x="1342" y="827"/>
                </a:lnTo>
                <a:lnTo>
                  <a:pt x="1352" y="829"/>
                </a:lnTo>
                <a:lnTo>
                  <a:pt x="1361" y="836"/>
                </a:lnTo>
                <a:lnTo>
                  <a:pt x="1370" y="846"/>
                </a:lnTo>
                <a:lnTo>
                  <a:pt x="1378" y="858"/>
                </a:lnTo>
                <a:lnTo>
                  <a:pt x="1389" y="867"/>
                </a:lnTo>
                <a:lnTo>
                  <a:pt x="1399" y="872"/>
                </a:lnTo>
                <a:lnTo>
                  <a:pt x="1411" y="870"/>
                </a:lnTo>
                <a:lnTo>
                  <a:pt x="1413" y="865"/>
                </a:lnTo>
                <a:lnTo>
                  <a:pt x="1411" y="856"/>
                </a:lnTo>
                <a:lnTo>
                  <a:pt x="1406" y="848"/>
                </a:lnTo>
                <a:lnTo>
                  <a:pt x="1399" y="836"/>
                </a:lnTo>
                <a:lnTo>
                  <a:pt x="1394" y="825"/>
                </a:lnTo>
                <a:lnTo>
                  <a:pt x="1390" y="815"/>
                </a:lnTo>
                <a:lnTo>
                  <a:pt x="1394" y="806"/>
                </a:lnTo>
                <a:lnTo>
                  <a:pt x="1402" y="801"/>
                </a:lnTo>
                <a:lnTo>
                  <a:pt x="1407" y="801"/>
                </a:lnTo>
                <a:lnTo>
                  <a:pt x="1409" y="805"/>
                </a:lnTo>
                <a:lnTo>
                  <a:pt x="1411" y="806"/>
                </a:lnTo>
                <a:lnTo>
                  <a:pt x="1413" y="810"/>
                </a:lnTo>
                <a:lnTo>
                  <a:pt x="1413" y="813"/>
                </a:lnTo>
                <a:lnTo>
                  <a:pt x="1418" y="818"/>
                </a:lnTo>
                <a:lnTo>
                  <a:pt x="1420" y="818"/>
                </a:lnTo>
                <a:lnTo>
                  <a:pt x="1423" y="820"/>
                </a:lnTo>
                <a:lnTo>
                  <a:pt x="1428" y="818"/>
                </a:lnTo>
                <a:lnTo>
                  <a:pt x="1430" y="822"/>
                </a:lnTo>
                <a:lnTo>
                  <a:pt x="1432" y="824"/>
                </a:lnTo>
                <a:lnTo>
                  <a:pt x="1433" y="824"/>
                </a:lnTo>
                <a:lnTo>
                  <a:pt x="1433" y="820"/>
                </a:lnTo>
                <a:lnTo>
                  <a:pt x="1432" y="818"/>
                </a:lnTo>
                <a:lnTo>
                  <a:pt x="1428" y="818"/>
                </a:lnTo>
                <a:lnTo>
                  <a:pt x="1430" y="810"/>
                </a:lnTo>
                <a:lnTo>
                  <a:pt x="1433" y="805"/>
                </a:lnTo>
                <a:lnTo>
                  <a:pt x="1435" y="801"/>
                </a:lnTo>
                <a:lnTo>
                  <a:pt x="1437" y="799"/>
                </a:lnTo>
                <a:lnTo>
                  <a:pt x="1438" y="801"/>
                </a:lnTo>
                <a:lnTo>
                  <a:pt x="1438" y="805"/>
                </a:lnTo>
                <a:lnTo>
                  <a:pt x="1442" y="811"/>
                </a:lnTo>
                <a:lnTo>
                  <a:pt x="1442" y="817"/>
                </a:lnTo>
                <a:lnTo>
                  <a:pt x="1444" y="822"/>
                </a:lnTo>
                <a:lnTo>
                  <a:pt x="1445" y="825"/>
                </a:lnTo>
                <a:lnTo>
                  <a:pt x="1449" y="830"/>
                </a:lnTo>
                <a:lnTo>
                  <a:pt x="1451" y="834"/>
                </a:lnTo>
                <a:lnTo>
                  <a:pt x="1454" y="836"/>
                </a:lnTo>
                <a:lnTo>
                  <a:pt x="1454" y="834"/>
                </a:lnTo>
                <a:lnTo>
                  <a:pt x="1456" y="832"/>
                </a:lnTo>
                <a:lnTo>
                  <a:pt x="1456" y="830"/>
                </a:lnTo>
                <a:lnTo>
                  <a:pt x="1457" y="829"/>
                </a:lnTo>
                <a:lnTo>
                  <a:pt x="1461" y="832"/>
                </a:lnTo>
                <a:lnTo>
                  <a:pt x="1463" y="836"/>
                </a:lnTo>
                <a:lnTo>
                  <a:pt x="1463" y="846"/>
                </a:lnTo>
                <a:lnTo>
                  <a:pt x="1461" y="860"/>
                </a:lnTo>
                <a:lnTo>
                  <a:pt x="1461" y="875"/>
                </a:lnTo>
                <a:lnTo>
                  <a:pt x="1463" y="887"/>
                </a:lnTo>
                <a:lnTo>
                  <a:pt x="1468" y="891"/>
                </a:lnTo>
                <a:lnTo>
                  <a:pt x="1476" y="894"/>
                </a:lnTo>
                <a:lnTo>
                  <a:pt x="1487" y="897"/>
                </a:lnTo>
                <a:lnTo>
                  <a:pt x="1495" y="901"/>
                </a:lnTo>
                <a:lnTo>
                  <a:pt x="1497" y="904"/>
                </a:lnTo>
                <a:lnTo>
                  <a:pt x="1502" y="892"/>
                </a:lnTo>
                <a:lnTo>
                  <a:pt x="1502" y="875"/>
                </a:lnTo>
                <a:lnTo>
                  <a:pt x="1499" y="858"/>
                </a:lnTo>
                <a:lnTo>
                  <a:pt x="1494" y="839"/>
                </a:lnTo>
                <a:lnTo>
                  <a:pt x="1487" y="820"/>
                </a:lnTo>
                <a:lnTo>
                  <a:pt x="1480" y="805"/>
                </a:lnTo>
                <a:lnTo>
                  <a:pt x="1473" y="791"/>
                </a:lnTo>
                <a:lnTo>
                  <a:pt x="1471" y="784"/>
                </a:lnTo>
                <a:lnTo>
                  <a:pt x="1468" y="769"/>
                </a:lnTo>
                <a:lnTo>
                  <a:pt x="1468" y="758"/>
                </a:lnTo>
                <a:lnTo>
                  <a:pt x="1469" y="751"/>
                </a:lnTo>
                <a:lnTo>
                  <a:pt x="1468" y="748"/>
                </a:lnTo>
                <a:lnTo>
                  <a:pt x="1454" y="741"/>
                </a:lnTo>
                <a:lnTo>
                  <a:pt x="1452" y="739"/>
                </a:lnTo>
                <a:lnTo>
                  <a:pt x="1449" y="732"/>
                </a:lnTo>
                <a:lnTo>
                  <a:pt x="1449" y="729"/>
                </a:lnTo>
                <a:lnTo>
                  <a:pt x="1447" y="726"/>
                </a:lnTo>
                <a:lnTo>
                  <a:pt x="1445" y="724"/>
                </a:lnTo>
                <a:lnTo>
                  <a:pt x="1437" y="713"/>
                </a:lnTo>
                <a:lnTo>
                  <a:pt x="1433" y="707"/>
                </a:lnTo>
                <a:lnTo>
                  <a:pt x="1433" y="703"/>
                </a:lnTo>
                <a:lnTo>
                  <a:pt x="1437" y="701"/>
                </a:lnTo>
                <a:lnTo>
                  <a:pt x="1444" y="695"/>
                </a:lnTo>
                <a:lnTo>
                  <a:pt x="1445" y="689"/>
                </a:lnTo>
                <a:lnTo>
                  <a:pt x="1445" y="681"/>
                </a:lnTo>
                <a:lnTo>
                  <a:pt x="1438" y="667"/>
                </a:lnTo>
                <a:lnTo>
                  <a:pt x="1426" y="652"/>
                </a:lnTo>
                <a:lnTo>
                  <a:pt x="1411" y="636"/>
                </a:lnTo>
                <a:lnTo>
                  <a:pt x="1394" y="621"/>
                </a:lnTo>
                <a:lnTo>
                  <a:pt x="1376" y="609"/>
                </a:lnTo>
                <a:lnTo>
                  <a:pt x="1363" y="598"/>
                </a:lnTo>
                <a:lnTo>
                  <a:pt x="1351" y="595"/>
                </a:lnTo>
                <a:lnTo>
                  <a:pt x="1347" y="595"/>
                </a:lnTo>
                <a:lnTo>
                  <a:pt x="1344" y="597"/>
                </a:lnTo>
                <a:lnTo>
                  <a:pt x="1342" y="598"/>
                </a:lnTo>
                <a:lnTo>
                  <a:pt x="1340" y="602"/>
                </a:lnTo>
                <a:lnTo>
                  <a:pt x="1339" y="603"/>
                </a:lnTo>
                <a:lnTo>
                  <a:pt x="1337" y="607"/>
                </a:lnTo>
                <a:lnTo>
                  <a:pt x="1335" y="609"/>
                </a:lnTo>
                <a:lnTo>
                  <a:pt x="1335" y="610"/>
                </a:lnTo>
                <a:lnTo>
                  <a:pt x="1332" y="610"/>
                </a:lnTo>
                <a:lnTo>
                  <a:pt x="1325" y="603"/>
                </a:lnTo>
                <a:lnTo>
                  <a:pt x="1323" y="600"/>
                </a:lnTo>
                <a:lnTo>
                  <a:pt x="1323" y="595"/>
                </a:lnTo>
                <a:lnTo>
                  <a:pt x="1325" y="591"/>
                </a:lnTo>
                <a:lnTo>
                  <a:pt x="1328" y="586"/>
                </a:lnTo>
                <a:lnTo>
                  <a:pt x="1330" y="583"/>
                </a:lnTo>
                <a:lnTo>
                  <a:pt x="1333" y="579"/>
                </a:lnTo>
                <a:lnTo>
                  <a:pt x="1333" y="578"/>
                </a:lnTo>
                <a:lnTo>
                  <a:pt x="1330" y="574"/>
                </a:lnTo>
                <a:lnTo>
                  <a:pt x="1328" y="571"/>
                </a:lnTo>
                <a:lnTo>
                  <a:pt x="1328" y="567"/>
                </a:lnTo>
                <a:lnTo>
                  <a:pt x="1327" y="564"/>
                </a:lnTo>
                <a:lnTo>
                  <a:pt x="1325" y="562"/>
                </a:lnTo>
                <a:lnTo>
                  <a:pt x="1325" y="560"/>
                </a:lnTo>
                <a:lnTo>
                  <a:pt x="1321" y="554"/>
                </a:lnTo>
                <a:lnTo>
                  <a:pt x="1320" y="548"/>
                </a:lnTo>
                <a:lnTo>
                  <a:pt x="1320" y="543"/>
                </a:lnTo>
                <a:lnTo>
                  <a:pt x="1323" y="540"/>
                </a:lnTo>
                <a:lnTo>
                  <a:pt x="1325" y="540"/>
                </a:lnTo>
                <a:lnTo>
                  <a:pt x="1327" y="542"/>
                </a:lnTo>
                <a:lnTo>
                  <a:pt x="1330" y="542"/>
                </a:lnTo>
                <a:lnTo>
                  <a:pt x="1332" y="543"/>
                </a:lnTo>
                <a:lnTo>
                  <a:pt x="1333" y="543"/>
                </a:lnTo>
                <a:lnTo>
                  <a:pt x="1333" y="533"/>
                </a:lnTo>
                <a:lnTo>
                  <a:pt x="1332" y="529"/>
                </a:lnTo>
                <a:lnTo>
                  <a:pt x="1328" y="524"/>
                </a:lnTo>
                <a:lnTo>
                  <a:pt x="1325" y="517"/>
                </a:lnTo>
                <a:lnTo>
                  <a:pt x="1335" y="517"/>
                </a:lnTo>
                <a:lnTo>
                  <a:pt x="1339" y="514"/>
                </a:lnTo>
                <a:lnTo>
                  <a:pt x="1333" y="509"/>
                </a:lnTo>
                <a:lnTo>
                  <a:pt x="1325" y="509"/>
                </a:lnTo>
                <a:lnTo>
                  <a:pt x="1328" y="502"/>
                </a:lnTo>
                <a:lnTo>
                  <a:pt x="1328" y="483"/>
                </a:lnTo>
                <a:lnTo>
                  <a:pt x="1327" y="473"/>
                </a:lnTo>
                <a:lnTo>
                  <a:pt x="1328" y="464"/>
                </a:lnTo>
                <a:lnTo>
                  <a:pt x="1332" y="459"/>
                </a:lnTo>
                <a:lnTo>
                  <a:pt x="1342" y="457"/>
                </a:lnTo>
                <a:lnTo>
                  <a:pt x="1342" y="461"/>
                </a:lnTo>
                <a:lnTo>
                  <a:pt x="1344" y="471"/>
                </a:lnTo>
                <a:lnTo>
                  <a:pt x="1345" y="483"/>
                </a:lnTo>
                <a:lnTo>
                  <a:pt x="1349" y="495"/>
                </a:lnTo>
                <a:lnTo>
                  <a:pt x="1351" y="505"/>
                </a:lnTo>
                <a:lnTo>
                  <a:pt x="1351" y="509"/>
                </a:lnTo>
                <a:lnTo>
                  <a:pt x="1361" y="516"/>
                </a:lnTo>
                <a:lnTo>
                  <a:pt x="1370" y="516"/>
                </a:lnTo>
                <a:lnTo>
                  <a:pt x="1390" y="500"/>
                </a:lnTo>
                <a:lnTo>
                  <a:pt x="1394" y="500"/>
                </a:lnTo>
                <a:lnTo>
                  <a:pt x="1399" y="507"/>
                </a:lnTo>
                <a:lnTo>
                  <a:pt x="1401" y="517"/>
                </a:lnTo>
                <a:lnTo>
                  <a:pt x="1401" y="529"/>
                </a:lnTo>
                <a:lnTo>
                  <a:pt x="1402" y="540"/>
                </a:lnTo>
                <a:lnTo>
                  <a:pt x="1404" y="547"/>
                </a:lnTo>
                <a:lnTo>
                  <a:pt x="1406" y="552"/>
                </a:lnTo>
                <a:lnTo>
                  <a:pt x="1411" y="550"/>
                </a:lnTo>
                <a:lnTo>
                  <a:pt x="1420" y="543"/>
                </a:lnTo>
                <a:lnTo>
                  <a:pt x="1414" y="552"/>
                </a:lnTo>
                <a:lnTo>
                  <a:pt x="1418" y="560"/>
                </a:lnTo>
                <a:lnTo>
                  <a:pt x="1425" y="569"/>
                </a:lnTo>
                <a:lnTo>
                  <a:pt x="1433" y="574"/>
                </a:lnTo>
                <a:lnTo>
                  <a:pt x="1440" y="578"/>
                </a:lnTo>
                <a:lnTo>
                  <a:pt x="1445" y="578"/>
                </a:lnTo>
                <a:lnTo>
                  <a:pt x="1447" y="569"/>
                </a:lnTo>
                <a:lnTo>
                  <a:pt x="1447" y="555"/>
                </a:lnTo>
                <a:lnTo>
                  <a:pt x="1444" y="538"/>
                </a:lnTo>
                <a:lnTo>
                  <a:pt x="1433" y="497"/>
                </a:lnTo>
                <a:lnTo>
                  <a:pt x="1426" y="476"/>
                </a:lnTo>
                <a:lnTo>
                  <a:pt x="1420" y="459"/>
                </a:lnTo>
                <a:lnTo>
                  <a:pt x="1414" y="447"/>
                </a:lnTo>
                <a:lnTo>
                  <a:pt x="1411" y="440"/>
                </a:lnTo>
                <a:lnTo>
                  <a:pt x="1409" y="438"/>
                </a:lnTo>
                <a:lnTo>
                  <a:pt x="1407" y="433"/>
                </a:lnTo>
                <a:lnTo>
                  <a:pt x="1406" y="430"/>
                </a:lnTo>
                <a:lnTo>
                  <a:pt x="1404" y="425"/>
                </a:lnTo>
                <a:lnTo>
                  <a:pt x="1402" y="423"/>
                </a:lnTo>
                <a:lnTo>
                  <a:pt x="1399" y="421"/>
                </a:lnTo>
                <a:lnTo>
                  <a:pt x="1395" y="421"/>
                </a:lnTo>
                <a:lnTo>
                  <a:pt x="1390" y="423"/>
                </a:lnTo>
                <a:lnTo>
                  <a:pt x="1385" y="423"/>
                </a:lnTo>
                <a:lnTo>
                  <a:pt x="1382" y="425"/>
                </a:lnTo>
                <a:lnTo>
                  <a:pt x="1378" y="425"/>
                </a:lnTo>
                <a:lnTo>
                  <a:pt x="1375" y="421"/>
                </a:lnTo>
                <a:lnTo>
                  <a:pt x="1378" y="414"/>
                </a:lnTo>
                <a:lnTo>
                  <a:pt x="1382" y="409"/>
                </a:lnTo>
                <a:lnTo>
                  <a:pt x="1385" y="402"/>
                </a:lnTo>
                <a:lnTo>
                  <a:pt x="1385" y="397"/>
                </a:lnTo>
                <a:lnTo>
                  <a:pt x="1376" y="387"/>
                </a:lnTo>
                <a:lnTo>
                  <a:pt x="1345" y="370"/>
                </a:lnTo>
                <a:lnTo>
                  <a:pt x="1332" y="361"/>
                </a:lnTo>
                <a:lnTo>
                  <a:pt x="1325" y="354"/>
                </a:lnTo>
                <a:lnTo>
                  <a:pt x="1325" y="349"/>
                </a:lnTo>
                <a:lnTo>
                  <a:pt x="1320" y="344"/>
                </a:lnTo>
                <a:lnTo>
                  <a:pt x="1316" y="342"/>
                </a:lnTo>
                <a:lnTo>
                  <a:pt x="1313" y="342"/>
                </a:lnTo>
                <a:lnTo>
                  <a:pt x="1309" y="340"/>
                </a:lnTo>
                <a:lnTo>
                  <a:pt x="1306" y="340"/>
                </a:lnTo>
                <a:lnTo>
                  <a:pt x="1299" y="337"/>
                </a:lnTo>
                <a:lnTo>
                  <a:pt x="1297" y="335"/>
                </a:lnTo>
                <a:lnTo>
                  <a:pt x="1297" y="332"/>
                </a:lnTo>
                <a:lnTo>
                  <a:pt x="1299" y="328"/>
                </a:lnTo>
                <a:lnTo>
                  <a:pt x="1299" y="320"/>
                </a:lnTo>
                <a:lnTo>
                  <a:pt x="1292" y="316"/>
                </a:lnTo>
                <a:lnTo>
                  <a:pt x="1280" y="315"/>
                </a:lnTo>
                <a:lnTo>
                  <a:pt x="1266" y="315"/>
                </a:lnTo>
                <a:lnTo>
                  <a:pt x="1251" y="313"/>
                </a:lnTo>
                <a:lnTo>
                  <a:pt x="1235" y="313"/>
                </a:lnTo>
                <a:lnTo>
                  <a:pt x="1223" y="309"/>
                </a:lnTo>
                <a:lnTo>
                  <a:pt x="1215" y="308"/>
                </a:lnTo>
                <a:lnTo>
                  <a:pt x="1211" y="301"/>
                </a:lnTo>
                <a:lnTo>
                  <a:pt x="1213" y="294"/>
                </a:lnTo>
                <a:lnTo>
                  <a:pt x="1220" y="292"/>
                </a:lnTo>
                <a:lnTo>
                  <a:pt x="1230" y="292"/>
                </a:lnTo>
                <a:lnTo>
                  <a:pt x="1242" y="294"/>
                </a:lnTo>
                <a:lnTo>
                  <a:pt x="1254" y="292"/>
                </a:lnTo>
                <a:lnTo>
                  <a:pt x="1264" y="285"/>
                </a:lnTo>
                <a:lnTo>
                  <a:pt x="1266" y="289"/>
                </a:lnTo>
                <a:lnTo>
                  <a:pt x="1268" y="290"/>
                </a:lnTo>
                <a:lnTo>
                  <a:pt x="1270" y="290"/>
                </a:lnTo>
                <a:lnTo>
                  <a:pt x="1270" y="287"/>
                </a:lnTo>
                <a:lnTo>
                  <a:pt x="1268" y="285"/>
                </a:lnTo>
                <a:lnTo>
                  <a:pt x="1264" y="285"/>
                </a:lnTo>
                <a:lnTo>
                  <a:pt x="1266" y="277"/>
                </a:lnTo>
                <a:lnTo>
                  <a:pt x="1273" y="275"/>
                </a:lnTo>
                <a:lnTo>
                  <a:pt x="1280" y="277"/>
                </a:lnTo>
                <a:lnTo>
                  <a:pt x="1289" y="280"/>
                </a:lnTo>
                <a:lnTo>
                  <a:pt x="1299" y="285"/>
                </a:lnTo>
                <a:lnTo>
                  <a:pt x="1301" y="282"/>
                </a:lnTo>
                <a:lnTo>
                  <a:pt x="1299" y="275"/>
                </a:lnTo>
                <a:lnTo>
                  <a:pt x="1295" y="266"/>
                </a:lnTo>
                <a:lnTo>
                  <a:pt x="1295" y="258"/>
                </a:lnTo>
                <a:lnTo>
                  <a:pt x="1299" y="251"/>
                </a:lnTo>
                <a:lnTo>
                  <a:pt x="1301" y="249"/>
                </a:lnTo>
                <a:lnTo>
                  <a:pt x="1306" y="254"/>
                </a:lnTo>
                <a:lnTo>
                  <a:pt x="1306" y="256"/>
                </a:lnTo>
                <a:lnTo>
                  <a:pt x="1308" y="260"/>
                </a:lnTo>
                <a:lnTo>
                  <a:pt x="1313" y="263"/>
                </a:lnTo>
                <a:lnTo>
                  <a:pt x="1320" y="266"/>
                </a:lnTo>
                <a:lnTo>
                  <a:pt x="1323" y="265"/>
                </a:lnTo>
                <a:lnTo>
                  <a:pt x="1325" y="265"/>
                </a:lnTo>
                <a:lnTo>
                  <a:pt x="1325" y="261"/>
                </a:lnTo>
                <a:lnTo>
                  <a:pt x="1327" y="258"/>
                </a:lnTo>
                <a:lnTo>
                  <a:pt x="1327" y="254"/>
                </a:lnTo>
                <a:lnTo>
                  <a:pt x="1328" y="251"/>
                </a:lnTo>
                <a:lnTo>
                  <a:pt x="1328" y="246"/>
                </a:lnTo>
                <a:lnTo>
                  <a:pt x="1330" y="242"/>
                </a:lnTo>
                <a:lnTo>
                  <a:pt x="1332" y="241"/>
                </a:lnTo>
                <a:lnTo>
                  <a:pt x="1333" y="242"/>
                </a:lnTo>
                <a:lnTo>
                  <a:pt x="1337" y="251"/>
                </a:lnTo>
                <a:lnTo>
                  <a:pt x="1339" y="263"/>
                </a:lnTo>
                <a:lnTo>
                  <a:pt x="1339" y="277"/>
                </a:lnTo>
                <a:lnTo>
                  <a:pt x="1340" y="289"/>
                </a:lnTo>
                <a:lnTo>
                  <a:pt x="1342" y="294"/>
                </a:lnTo>
                <a:lnTo>
                  <a:pt x="1347" y="296"/>
                </a:lnTo>
                <a:lnTo>
                  <a:pt x="1351" y="297"/>
                </a:lnTo>
                <a:lnTo>
                  <a:pt x="1352" y="297"/>
                </a:lnTo>
                <a:lnTo>
                  <a:pt x="1356" y="294"/>
                </a:lnTo>
                <a:lnTo>
                  <a:pt x="1356" y="289"/>
                </a:lnTo>
                <a:lnTo>
                  <a:pt x="1354" y="285"/>
                </a:lnTo>
                <a:lnTo>
                  <a:pt x="1354" y="278"/>
                </a:lnTo>
                <a:lnTo>
                  <a:pt x="1358" y="272"/>
                </a:lnTo>
                <a:lnTo>
                  <a:pt x="1359" y="270"/>
                </a:lnTo>
                <a:lnTo>
                  <a:pt x="1363" y="268"/>
                </a:lnTo>
                <a:lnTo>
                  <a:pt x="1366" y="268"/>
                </a:lnTo>
                <a:lnTo>
                  <a:pt x="1366" y="272"/>
                </a:lnTo>
                <a:lnTo>
                  <a:pt x="1368" y="273"/>
                </a:lnTo>
                <a:lnTo>
                  <a:pt x="1368" y="278"/>
                </a:lnTo>
                <a:lnTo>
                  <a:pt x="1370" y="282"/>
                </a:lnTo>
                <a:lnTo>
                  <a:pt x="1373" y="285"/>
                </a:lnTo>
                <a:lnTo>
                  <a:pt x="1375" y="289"/>
                </a:lnTo>
                <a:lnTo>
                  <a:pt x="1375" y="290"/>
                </a:lnTo>
                <a:lnTo>
                  <a:pt x="1376" y="289"/>
                </a:lnTo>
                <a:lnTo>
                  <a:pt x="1380" y="287"/>
                </a:lnTo>
                <a:lnTo>
                  <a:pt x="1382" y="285"/>
                </a:lnTo>
                <a:lnTo>
                  <a:pt x="1385" y="285"/>
                </a:lnTo>
                <a:lnTo>
                  <a:pt x="1390" y="289"/>
                </a:lnTo>
                <a:lnTo>
                  <a:pt x="1390" y="294"/>
                </a:lnTo>
                <a:lnTo>
                  <a:pt x="1387" y="299"/>
                </a:lnTo>
                <a:lnTo>
                  <a:pt x="1382" y="308"/>
                </a:lnTo>
                <a:lnTo>
                  <a:pt x="1376" y="318"/>
                </a:lnTo>
                <a:lnTo>
                  <a:pt x="1378" y="318"/>
                </a:lnTo>
                <a:lnTo>
                  <a:pt x="1380" y="320"/>
                </a:lnTo>
                <a:lnTo>
                  <a:pt x="1383" y="321"/>
                </a:lnTo>
                <a:lnTo>
                  <a:pt x="1392" y="330"/>
                </a:lnTo>
                <a:lnTo>
                  <a:pt x="1394" y="333"/>
                </a:lnTo>
                <a:lnTo>
                  <a:pt x="1397" y="337"/>
                </a:lnTo>
                <a:lnTo>
                  <a:pt x="1397" y="339"/>
                </a:lnTo>
                <a:lnTo>
                  <a:pt x="1399" y="342"/>
                </a:lnTo>
                <a:lnTo>
                  <a:pt x="1395" y="346"/>
                </a:lnTo>
                <a:lnTo>
                  <a:pt x="1385" y="346"/>
                </a:lnTo>
                <a:lnTo>
                  <a:pt x="1387" y="339"/>
                </a:lnTo>
                <a:lnTo>
                  <a:pt x="1385" y="333"/>
                </a:lnTo>
                <a:lnTo>
                  <a:pt x="1385" y="332"/>
                </a:lnTo>
                <a:lnTo>
                  <a:pt x="1382" y="328"/>
                </a:lnTo>
                <a:lnTo>
                  <a:pt x="1375" y="335"/>
                </a:lnTo>
                <a:lnTo>
                  <a:pt x="1375" y="340"/>
                </a:lnTo>
                <a:lnTo>
                  <a:pt x="1376" y="344"/>
                </a:lnTo>
                <a:lnTo>
                  <a:pt x="1380" y="346"/>
                </a:lnTo>
                <a:lnTo>
                  <a:pt x="1385" y="346"/>
                </a:lnTo>
                <a:lnTo>
                  <a:pt x="1394" y="349"/>
                </a:lnTo>
                <a:lnTo>
                  <a:pt x="1399" y="347"/>
                </a:lnTo>
                <a:lnTo>
                  <a:pt x="1402" y="339"/>
                </a:lnTo>
                <a:lnTo>
                  <a:pt x="1402" y="309"/>
                </a:lnTo>
                <a:lnTo>
                  <a:pt x="1399" y="290"/>
                </a:lnTo>
                <a:lnTo>
                  <a:pt x="1395" y="273"/>
                </a:lnTo>
                <a:lnTo>
                  <a:pt x="1392" y="254"/>
                </a:lnTo>
                <a:lnTo>
                  <a:pt x="1390" y="239"/>
                </a:lnTo>
                <a:lnTo>
                  <a:pt x="1387" y="227"/>
                </a:lnTo>
                <a:lnTo>
                  <a:pt x="1385" y="218"/>
                </a:lnTo>
                <a:lnTo>
                  <a:pt x="1385" y="217"/>
                </a:lnTo>
                <a:lnTo>
                  <a:pt x="1383" y="217"/>
                </a:lnTo>
                <a:lnTo>
                  <a:pt x="1380" y="215"/>
                </a:lnTo>
                <a:lnTo>
                  <a:pt x="1376" y="215"/>
                </a:lnTo>
                <a:lnTo>
                  <a:pt x="1366" y="211"/>
                </a:lnTo>
                <a:lnTo>
                  <a:pt x="1363" y="210"/>
                </a:lnTo>
                <a:lnTo>
                  <a:pt x="1361" y="210"/>
                </a:lnTo>
                <a:lnTo>
                  <a:pt x="1359" y="208"/>
                </a:lnTo>
                <a:lnTo>
                  <a:pt x="1344" y="194"/>
                </a:lnTo>
                <a:lnTo>
                  <a:pt x="1333" y="179"/>
                </a:lnTo>
                <a:lnTo>
                  <a:pt x="1325" y="165"/>
                </a:lnTo>
                <a:lnTo>
                  <a:pt x="1311" y="151"/>
                </a:lnTo>
                <a:lnTo>
                  <a:pt x="1292" y="137"/>
                </a:lnTo>
                <a:lnTo>
                  <a:pt x="1277" y="125"/>
                </a:lnTo>
                <a:lnTo>
                  <a:pt x="1264" y="113"/>
                </a:lnTo>
                <a:lnTo>
                  <a:pt x="1258" y="101"/>
                </a:lnTo>
                <a:lnTo>
                  <a:pt x="1252" y="89"/>
                </a:lnTo>
                <a:lnTo>
                  <a:pt x="1249" y="79"/>
                </a:lnTo>
                <a:lnTo>
                  <a:pt x="1249" y="69"/>
                </a:lnTo>
                <a:lnTo>
                  <a:pt x="1251" y="64"/>
                </a:lnTo>
                <a:lnTo>
                  <a:pt x="1256" y="64"/>
                </a:lnTo>
                <a:lnTo>
                  <a:pt x="1264" y="70"/>
                </a:lnTo>
                <a:lnTo>
                  <a:pt x="1266" y="74"/>
                </a:lnTo>
                <a:lnTo>
                  <a:pt x="1268" y="79"/>
                </a:lnTo>
                <a:lnTo>
                  <a:pt x="1271" y="86"/>
                </a:lnTo>
                <a:lnTo>
                  <a:pt x="1273" y="88"/>
                </a:lnTo>
                <a:lnTo>
                  <a:pt x="1282" y="89"/>
                </a:lnTo>
                <a:lnTo>
                  <a:pt x="1304" y="89"/>
                </a:lnTo>
                <a:lnTo>
                  <a:pt x="1308" y="88"/>
                </a:lnTo>
                <a:lnTo>
                  <a:pt x="1309" y="89"/>
                </a:lnTo>
                <a:lnTo>
                  <a:pt x="1311" y="94"/>
                </a:lnTo>
                <a:lnTo>
                  <a:pt x="1311" y="98"/>
                </a:lnTo>
                <a:lnTo>
                  <a:pt x="1313" y="103"/>
                </a:lnTo>
                <a:lnTo>
                  <a:pt x="1313" y="108"/>
                </a:lnTo>
                <a:lnTo>
                  <a:pt x="1314" y="112"/>
                </a:lnTo>
                <a:lnTo>
                  <a:pt x="1316" y="113"/>
                </a:lnTo>
                <a:lnTo>
                  <a:pt x="1330" y="131"/>
                </a:lnTo>
                <a:lnTo>
                  <a:pt x="1345" y="144"/>
                </a:lnTo>
                <a:lnTo>
                  <a:pt x="1359" y="156"/>
                </a:lnTo>
                <a:lnTo>
                  <a:pt x="1359" y="158"/>
                </a:lnTo>
                <a:lnTo>
                  <a:pt x="1361" y="162"/>
                </a:lnTo>
                <a:lnTo>
                  <a:pt x="1361" y="168"/>
                </a:lnTo>
                <a:lnTo>
                  <a:pt x="1363" y="172"/>
                </a:lnTo>
                <a:lnTo>
                  <a:pt x="1366" y="175"/>
                </a:lnTo>
                <a:lnTo>
                  <a:pt x="1368" y="174"/>
                </a:lnTo>
                <a:lnTo>
                  <a:pt x="1375" y="163"/>
                </a:lnTo>
                <a:lnTo>
                  <a:pt x="1378" y="148"/>
                </a:lnTo>
                <a:lnTo>
                  <a:pt x="1375" y="110"/>
                </a:lnTo>
                <a:lnTo>
                  <a:pt x="1371" y="89"/>
                </a:lnTo>
                <a:lnTo>
                  <a:pt x="1368" y="70"/>
                </a:lnTo>
                <a:lnTo>
                  <a:pt x="1382" y="65"/>
                </a:lnTo>
                <a:lnTo>
                  <a:pt x="1390" y="55"/>
                </a:lnTo>
                <a:lnTo>
                  <a:pt x="1395" y="43"/>
                </a:lnTo>
                <a:lnTo>
                  <a:pt x="1397" y="29"/>
                </a:lnTo>
                <a:lnTo>
                  <a:pt x="1401" y="15"/>
                </a:lnTo>
                <a:lnTo>
                  <a:pt x="1404" y="3"/>
                </a:lnTo>
                <a:lnTo>
                  <a:pt x="14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pic>
        <p:nvPicPr>
          <p:cNvPr id="23564" name="Picture 12" descr="DOC_Single_CMYK">
            <a:extLst>
              <a:ext uri="{FF2B5EF4-FFF2-40B4-BE49-F238E27FC236}">
                <a16:creationId xmlns:a16="http://schemas.microsoft.com/office/drawing/2014/main" id="{399F2987-F864-4A27-A457-BF8D269595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1117600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71" name="Freeform 19">
            <a:extLst>
              <a:ext uri="{FF2B5EF4-FFF2-40B4-BE49-F238E27FC236}">
                <a16:creationId xmlns:a16="http://schemas.microsoft.com/office/drawing/2014/main" id="{AC8E7286-D660-4D35-852F-28B5C8086DEC}"/>
              </a:ext>
            </a:extLst>
          </p:cNvPr>
          <p:cNvSpPr>
            <a:spLocks/>
          </p:cNvSpPr>
          <p:nvPr userDrawn="1"/>
        </p:nvSpPr>
        <p:spPr bwMode="auto">
          <a:xfrm rot="7594831">
            <a:off x="432594" y="800894"/>
            <a:ext cx="455613" cy="384175"/>
          </a:xfrm>
          <a:custGeom>
            <a:avLst/>
            <a:gdLst>
              <a:gd name="T0" fmla="*/ 2783 w 4605"/>
              <a:gd name="T1" fmla="*/ 348 h 4482"/>
              <a:gd name="T2" fmla="*/ 3047 w 4605"/>
              <a:gd name="T3" fmla="*/ 345 h 4482"/>
              <a:gd name="T4" fmla="*/ 3183 w 4605"/>
              <a:gd name="T5" fmla="*/ 303 h 4482"/>
              <a:gd name="T6" fmla="*/ 3269 w 4605"/>
              <a:gd name="T7" fmla="*/ 580 h 4482"/>
              <a:gd name="T8" fmla="*/ 3375 w 4605"/>
              <a:gd name="T9" fmla="*/ 793 h 4482"/>
              <a:gd name="T10" fmla="*/ 3473 w 4605"/>
              <a:gd name="T11" fmla="*/ 1013 h 4482"/>
              <a:gd name="T12" fmla="*/ 3596 w 4605"/>
              <a:gd name="T13" fmla="*/ 1137 h 4482"/>
              <a:gd name="T14" fmla="*/ 3654 w 4605"/>
              <a:gd name="T15" fmla="*/ 1323 h 4482"/>
              <a:gd name="T16" fmla="*/ 3676 w 4605"/>
              <a:gd name="T17" fmla="*/ 1569 h 4482"/>
              <a:gd name="T18" fmla="*/ 3602 w 4605"/>
              <a:gd name="T19" fmla="*/ 1876 h 4482"/>
              <a:gd name="T20" fmla="*/ 3484 w 4605"/>
              <a:gd name="T21" fmla="*/ 2096 h 4482"/>
              <a:gd name="T22" fmla="*/ 3315 w 4605"/>
              <a:gd name="T23" fmla="*/ 2285 h 4482"/>
              <a:gd name="T24" fmla="*/ 3144 w 4605"/>
              <a:gd name="T25" fmla="*/ 2477 h 4482"/>
              <a:gd name="T26" fmla="*/ 4007 w 4605"/>
              <a:gd name="T27" fmla="*/ 2567 h 4482"/>
              <a:gd name="T28" fmla="*/ 4330 w 4605"/>
              <a:gd name="T29" fmla="*/ 2735 h 4482"/>
              <a:gd name="T30" fmla="*/ 4421 w 4605"/>
              <a:gd name="T31" fmla="*/ 2976 h 4482"/>
              <a:gd name="T32" fmla="*/ 4582 w 4605"/>
              <a:gd name="T33" fmla="*/ 3205 h 4482"/>
              <a:gd name="T34" fmla="*/ 4528 w 4605"/>
              <a:gd name="T35" fmla="*/ 3383 h 4482"/>
              <a:gd name="T36" fmla="*/ 4435 w 4605"/>
              <a:gd name="T37" fmla="*/ 3471 h 4482"/>
              <a:gd name="T38" fmla="*/ 4127 w 4605"/>
              <a:gd name="T39" fmla="*/ 3373 h 4482"/>
              <a:gd name="T40" fmla="*/ 4196 w 4605"/>
              <a:gd name="T41" fmla="*/ 3517 h 4482"/>
              <a:gd name="T42" fmla="*/ 4336 w 4605"/>
              <a:gd name="T43" fmla="*/ 3981 h 4482"/>
              <a:gd name="T44" fmla="*/ 4106 w 4605"/>
              <a:gd name="T45" fmla="*/ 4089 h 4482"/>
              <a:gd name="T46" fmla="*/ 3930 w 4605"/>
              <a:gd name="T47" fmla="*/ 4347 h 4482"/>
              <a:gd name="T48" fmla="*/ 3746 w 4605"/>
              <a:gd name="T49" fmla="*/ 4384 h 4482"/>
              <a:gd name="T50" fmla="*/ 3521 w 4605"/>
              <a:gd name="T51" fmla="*/ 4437 h 4482"/>
              <a:gd name="T52" fmla="*/ 3308 w 4605"/>
              <a:gd name="T53" fmla="*/ 4408 h 4482"/>
              <a:gd name="T54" fmla="*/ 3063 w 4605"/>
              <a:gd name="T55" fmla="*/ 4157 h 4482"/>
              <a:gd name="T56" fmla="*/ 2869 w 4605"/>
              <a:gd name="T57" fmla="*/ 4029 h 4482"/>
              <a:gd name="T58" fmla="*/ 2636 w 4605"/>
              <a:gd name="T59" fmla="*/ 3269 h 4482"/>
              <a:gd name="T60" fmla="*/ 2431 w 4605"/>
              <a:gd name="T61" fmla="*/ 3475 h 4482"/>
              <a:gd name="T62" fmla="*/ 2241 w 4605"/>
              <a:gd name="T63" fmla="*/ 3680 h 4482"/>
              <a:gd name="T64" fmla="*/ 2000 w 4605"/>
              <a:gd name="T65" fmla="*/ 3785 h 4482"/>
              <a:gd name="T66" fmla="*/ 1773 w 4605"/>
              <a:gd name="T67" fmla="*/ 3838 h 4482"/>
              <a:gd name="T68" fmla="*/ 1525 w 4605"/>
              <a:gd name="T69" fmla="*/ 3892 h 4482"/>
              <a:gd name="T70" fmla="*/ 1294 w 4605"/>
              <a:gd name="T71" fmla="*/ 3899 h 4482"/>
              <a:gd name="T72" fmla="*/ 1066 w 4605"/>
              <a:gd name="T73" fmla="*/ 3850 h 4482"/>
              <a:gd name="T74" fmla="*/ 784 w 4605"/>
              <a:gd name="T75" fmla="*/ 3861 h 4482"/>
              <a:gd name="T76" fmla="*/ 520 w 4605"/>
              <a:gd name="T77" fmla="*/ 3850 h 4482"/>
              <a:gd name="T78" fmla="*/ 557 w 4605"/>
              <a:gd name="T79" fmla="*/ 3677 h 4482"/>
              <a:gd name="T80" fmla="*/ 227 w 4605"/>
              <a:gd name="T81" fmla="*/ 3667 h 4482"/>
              <a:gd name="T82" fmla="*/ 504 w 4605"/>
              <a:gd name="T83" fmla="*/ 3423 h 4482"/>
              <a:gd name="T84" fmla="*/ 57 w 4605"/>
              <a:gd name="T85" fmla="*/ 3409 h 4482"/>
              <a:gd name="T86" fmla="*/ 501 w 4605"/>
              <a:gd name="T87" fmla="*/ 3178 h 4482"/>
              <a:gd name="T88" fmla="*/ 34 w 4605"/>
              <a:gd name="T89" fmla="*/ 3135 h 4482"/>
              <a:gd name="T90" fmla="*/ 457 w 4605"/>
              <a:gd name="T91" fmla="*/ 3030 h 4482"/>
              <a:gd name="T92" fmla="*/ 353 w 4605"/>
              <a:gd name="T93" fmla="*/ 2923 h 4482"/>
              <a:gd name="T94" fmla="*/ 643 w 4605"/>
              <a:gd name="T95" fmla="*/ 2808 h 4482"/>
              <a:gd name="T96" fmla="*/ 1011 w 4605"/>
              <a:gd name="T97" fmla="*/ 2696 h 4482"/>
              <a:gd name="T98" fmla="*/ 1448 w 4605"/>
              <a:gd name="T99" fmla="*/ 2533 h 4482"/>
              <a:gd name="T100" fmla="*/ 1603 w 4605"/>
              <a:gd name="T101" fmla="*/ 2169 h 4482"/>
              <a:gd name="T102" fmla="*/ 1389 w 4605"/>
              <a:gd name="T103" fmla="*/ 1747 h 4482"/>
              <a:gd name="T104" fmla="*/ 1657 w 4605"/>
              <a:gd name="T105" fmla="*/ 1640 h 4482"/>
              <a:gd name="T106" fmla="*/ 2122 w 4605"/>
              <a:gd name="T107" fmla="*/ 1672 h 4482"/>
              <a:gd name="T108" fmla="*/ 2159 w 4605"/>
              <a:gd name="T109" fmla="*/ 1309 h 4482"/>
              <a:gd name="T110" fmla="*/ 2120 w 4605"/>
              <a:gd name="T111" fmla="*/ 938 h 4482"/>
              <a:gd name="T112" fmla="*/ 2089 w 4605"/>
              <a:gd name="T113" fmla="*/ 441 h 4482"/>
              <a:gd name="T114" fmla="*/ 2256 w 4605"/>
              <a:gd name="T115" fmla="*/ 698 h 4482"/>
              <a:gd name="T116" fmla="*/ 2344 w 4605"/>
              <a:gd name="T117" fmla="*/ 127 h 4482"/>
              <a:gd name="T118" fmla="*/ 2487 w 4605"/>
              <a:gd name="T119" fmla="*/ 559 h 4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05" h="4482">
                <a:moveTo>
                  <a:pt x="2603" y="0"/>
                </a:moveTo>
                <a:lnTo>
                  <a:pt x="2624" y="3"/>
                </a:lnTo>
                <a:lnTo>
                  <a:pt x="2645" y="12"/>
                </a:lnTo>
                <a:lnTo>
                  <a:pt x="2669" y="31"/>
                </a:lnTo>
                <a:lnTo>
                  <a:pt x="2693" y="59"/>
                </a:lnTo>
                <a:lnTo>
                  <a:pt x="2718" y="95"/>
                </a:lnTo>
                <a:lnTo>
                  <a:pt x="2738" y="134"/>
                </a:lnTo>
                <a:lnTo>
                  <a:pt x="2753" y="175"/>
                </a:lnTo>
                <a:lnTo>
                  <a:pt x="2763" y="217"/>
                </a:lnTo>
                <a:lnTo>
                  <a:pt x="2769" y="258"/>
                </a:lnTo>
                <a:lnTo>
                  <a:pt x="2770" y="298"/>
                </a:lnTo>
                <a:lnTo>
                  <a:pt x="2769" y="338"/>
                </a:lnTo>
                <a:lnTo>
                  <a:pt x="2766" y="376"/>
                </a:lnTo>
                <a:lnTo>
                  <a:pt x="2760" y="412"/>
                </a:lnTo>
                <a:lnTo>
                  <a:pt x="2757" y="426"/>
                </a:lnTo>
                <a:lnTo>
                  <a:pt x="2759" y="423"/>
                </a:lnTo>
                <a:lnTo>
                  <a:pt x="2770" y="387"/>
                </a:lnTo>
                <a:lnTo>
                  <a:pt x="2783" y="348"/>
                </a:lnTo>
                <a:lnTo>
                  <a:pt x="2813" y="269"/>
                </a:lnTo>
                <a:lnTo>
                  <a:pt x="2829" y="231"/>
                </a:lnTo>
                <a:lnTo>
                  <a:pt x="2864" y="161"/>
                </a:lnTo>
                <a:lnTo>
                  <a:pt x="2883" y="132"/>
                </a:lnTo>
                <a:lnTo>
                  <a:pt x="2902" y="108"/>
                </a:lnTo>
                <a:lnTo>
                  <a:pt x="2921" y="90"/>
                </a:lnTo>
                <a:lnTo>
                  <a:pt x="2939" y="78"/>
                </a:lnTo>
                <a:lnTo>
                  <a:pt x="2959" y="76"/>
                </a:lnTo>
                <a:lnTo>
                  <a:pt x="2979" y="81"/>
                </a:lnTo>
                <a:lnTo>
                  <a:pt x="2997" y="94"/>
                </a:lnTo>
                <a:lnTo>
                  <a:pt x="3011" y="112"/>
                </a:lnTo>
                <a:lnTo>
                  <a:pt x="3024" y="134"/>
                </a:lnTo>
                <a:lnTo>
                  <a:pt x="3035" y="162"/>
                </a:lnTo>
                <a:lnTo>
                  <a:pt x="3042" y="195"/>
                </a:lnTo>
                <a:lnTo>
                  <a:pt x="3047" y="230"/>
                </a:lnTo>
                <a:lnTo>
                  <a:pt x="3050" y="266"/>
                </a:lnTo>
                <a:lnTo>
                  <a:pt x="3050" y="305"/>
                </a:lnTo>
                <a:lnTo>
                  <a:pt x="3047" y="345"/>
                </a:lnTo>
                <a:lnTo>
                  <a:pt x="3043" y="384"/>
                </a:lnTo>
                <a:lnTo>
                  <a:pt x="3036" y="423"/>
                </a:lnTo>
                <a:lnTo>
                  <a:pt x="3028" y="461"/>
                </a:lnTo>
                <a:lnTo>
                  <a:pt x="3015" y="496"/>
                </a:lnTo>
                <a:lnTo>
                  <a:pt x="3003" y="528"/>
                </a:lnTo>
                <a:lnTo>
                  <a:pt x="2987" y="554"/>
                </a:lnTo>
                <a:lnTo>
                  <a:pt x="2994" y="547"/>
                </a:lnTo>
                <a:lnTo>
                  <a:pt x="3003" y="533"/>
                </a:lnTo>
                <a:lnTo>
                  <a:pt x="3014" y="516"/>
                </a:lnTo>
                <a:lnTo>
                  <a:pt x="3029" y="495"/>
                </a:lnTo>
                <a:lnTo>
                  <a:pt x="3045" y="472"/>
                </a:lnTo>
                <a:lnTo>
                  <a:pt x="3063" y="447"/>
                </a:lnTo>
                <a:lnTo>
                  <a:pt x="3082" y="422"/>
                </a:lnTo>
                <a:lnTo>
                  <a:pt x="3103" y="395"/>
                </a:lnTo>
                <a:lnTo>
                  <a:pt x="3123" y="370"/>
                </a:lnTo>
                <a:lnTo>
                  <a:pt x="3144" y="345"/>
                </a:lnTo>
                <a:lnTo>
                  <a:pt x="3164" y="322"/>
                </a:lnTo>
                <a:lnTo>
                  <a:pt x="3183" y="303"/>
                </a:lnTo>
                <a:lnTo>
                  <a:pt x="3201" y="287"/>
                </a:lnTo>
                <a:lnTo>
                  <a:pt x="3218" y="275"/>
                </a:lnTo>
                <a:lnTo>
                  <a:pt x="3232" y="268"/>
                </a:lnTo>
                <a:lnTo>
                  <a:pt x="3245" y="266"/>
                </a:lnTo>
                <a:lnTo>
                  <a:pt x="3260" y="273"/>
                </a:lnTo>
                <a:lnTo>
                  <a:pt x="3274" y="287"/>
                </a:lnTo>
                <a:lnTo>
                  <a:pt x="3287" y="310"/>
                </a:lnTo>
                <a:lnTo>
                  <a:pt x="3295" y="338"/>
                </a:lnTo>
                <a:lnTo>
                  <a:pt x="3301" y="370"/>
                </a:lnTo>
                <a:lnTo>
                  <a:pt x="3301" y="408"/>
                </a:lnTo>
                <a:lnTo>
                  <a:pt x="3298" y="448"/>
                </a:lnTo>
                <a:lnTo>
                  <a:pt x="3288" y="491"/>
                </a:lnTo>
                <a:lnTo>
                  <a:pt x="3273" y="534"/>
                </a:lnTo>
                <a:lnTo>
                  <a:pt x="3252" y="579"/>
                </a:lnTo>
                <a:lnTo>
                  <a:pt x="3222" y="622"/>
                </a:lnTo>
                <a:lnTo>
                  <a:pt x="3241" y="604"/>
                </a:lnTo>
                <a:lnTo>
                  <a:pt x="3253" y="593"/>
                </a:lnTo>
                <a:lnTo>
                  <a:pt x="3269" y="580"/>
                </a:lnTo>
                <a:lnTo>
                  <a:pt x="3285" y="568"/>
                </a:lnTo>
                <a:lnTo>
                  <a:pt x="3304" y="555"/>
                </a:lnTo>
                <a:lnTo>
                  <a:pt x="3322" y="545"/>
                </a:lnTo>
                <a:lnTo>
                  <a:pt x="3340" y="538"/>
                </a:lnTo>
                <a:lnTo>
                  <a:pt x="3358" y="535"/>
                </a:lnTo>
                <a:lnTo>
                  <a:pt x="3374" y="537"/>
                </a:lnTo>
                <a:lnTo>
                  <a:pt x="3389" y="544"/>
                </a:lnTo>
                <a:lnTo>
                  <a:pt x="3399" y="556"/>
                </a:lnTo>
                <a:lnTo>
                  <a:pt x="3406" y="573"/>
                </a:lnTo>
                <a:lnTo>
                  <a:pt x="3409" y="594"/>
                </a:lnTo>
                <a:lnTo>
                  <a:pt x="3410" y="618"/>
                </a:lnTo>
                <a:lnTo>
                  <a:pt x="3404" y="671"/>
                </a:lnTo>
                <a:lnTo>
                  <a:pt x="3400" y="698"/>
                </a:lnTo>
                <a:lnTo>
                  <a:pt x="3389" y="746"/>
                </a:lnTo>
                <a:lnTo>
                  <a:pt x="3383" y="765"/>
                </a:lnTo>
                <a:lnTo>
                  <a:pt x="3379" y="779"/>
                </a:lnTo>
                <a:lnTo>
                  <a:pt x="3376" y="789"/>
                </a:lnTo>
                <a:lnTo>
                  <a:pt x="3375" y="793"/>
                </a:lnTo>
                <a:lnTo>
                  <a:pt x="3378" y="792"/>
                </a:lnTo>
                <a:lnTo>
                  <a:pt x="3386" y="786"/>
                </a:lnTo>
                <a:lnTo>
                  <a:pt x="3399" y="781"/>
                </a:lnTo>
                <a:lnTo>
                  <a:pt x="3414" y="775"/>
                </a:lnTo>
                <a:lnTo>
                  <a:pt x="3431" y="771"/>
                </a:lnTo>
                <a:lnTo>
                  <a:pt x="3449" y="768"/>
                </a:lnTo>
                <a:lnTo>
                  <a:pt x="3469" y="771"/>
                </a:lnTo>
                <a:lnTo>
                  <a:pt x="3487" y="778"/>
                </a:lnTo>
                <a:lnTo>
                  <a:pt x="3504" y="793"/>
                </a:lnTo>
                <a:lnTo>
                  <a:pt x="3512" y="810"/>
                </a:lnTo>
                <a:lnTo>
                  <a:pt x="3518" y="830"/>
                </a:lnTo>
                <a:lnTo>
                  <a:pt x="3518" y="854"/>
                </a:lnTo>
                <a:lnTo>
                  <a:pt x="3515" y="879"/>
                </a:lnTo>
                <a:lnTo>
                  <a:pt x="3509" y="905"/>
                </a:lnTo>
                <a:lnTo>
                  <a:pt x="3495" y="956"/>
                </a:lnTo>
                <a:lnTo>
                  <a:pt x="3487" y="980"/>
                </a:lnTo>
                <a:lnTo>
                  <a:pt x="3480" y="999"/>
                </a:lnTo>
                <a:lnTo>
                  <a:pt x="3473" y="1013"/>
                </a:lnTo>
                <a:lnTo>
                  <a:pt x="3469" y="1023"/>
                </a:lnTo>
                <a:lnTo>
                  <a:pt x="3467" y="1027"/>
                </a:lnTo>
                <a:lnTo>
                  <a:pt x="3470" y="1026"/>
                </a:lnTo>
                <a:lnTo>
                  <a:pt x="3480" y="1023"/>
                </a:lnTo>
                <a:lnTo>
                  <a:pt x="3494" y="1018"/>
                </a:lnTo>
                <a:lnTo>
                  <a:pt x="3512" y="1013"/>
                </a:lnTo>
                <a:lnTo>
                  <a:pt x="3532" y="1009"/>
                </a:lnTo>
                <a:lnTo>
                  <a:pt x="3553" y="1006"/>
                </a:lnTo>
                <a:lnTo>
                  <a:pt x="3574" y="1005"/>
                </a:lnTo>
                <a:lnTo>
                  <a:pt x="3593" y="1006"/>
                </a:lnTo>
                <a:lnTo>
                  <a:pt x="3610" y="1013"/>
                </a:lnTo>
                <a:lnTo>
                  <a:pt x="3624" y="1023"/>
                </a:lnTo>
                <a:lnTo>
                  <a:pt x="3630" y="1036"/>
                </a:lnTo>
                <a:lnTo>
                  <a:pt x="3630" y="1051"/>
                </a:lnTo>
                <a:lnTo>
                  <a:pt x="3626" y="1071"/>
                </a:lnTo>
                <a:lnTo>
                  <a:pt x="3619" y="1092"/>
                </a:lnTo>
                <a:lnTo>
                  <a:pt x="3609" y="1114"/>
                </a:lnTo>
                <a:lnTo>
                  <a:pt x="3596" y="1137"/>
                </a:lnTo>
                <a:lnTo>
                  <a:pt x="3582" y="1161"/>
                </a:lnTo>
                <a:lnTo>
                  <a:pt x="3570" y="1182"/>
                </a:lnTo>
                <a:lnTo>
                  <a:pt x="3557" y="1201"/>
                </a:lnTo>
                <a:lnTo>
                  <a:pt x="3546" y="1218"/>
                </a:lnTo>
                <a:lnTo>
                  <a:pt x="3536" y="1231"/>
                </a:lnTo>
                <a:lnTo>
                  <a:pt x="3530" y="1239"/>
                </a:lnTo>
                <a:lnTo>
                  <a:pt x="3528" y="1242"/>
                </a:lnTo>
                <a:lnTo>
                  <a:pt x="3530" y="1242"/>
                </a:lnTo>
                <a:lnTo>
                  <a:pt x="3540" y="1241"/>
                </a:lnTo>
                <a:lnTo>
                  <a:pt x="3554" y="1239"/>
                </a:lnTo>
                <a:lnTo>
                  <a:pt x="3591" y="1239"/>
                </a:lnTo>
                <a:lnTo>
                  <a:pt x="3609" y="1242"/>
                </a:lnTo>
                <a:lnTo>
                  <a:pt x="3627" y="1246"/>
                </a:lnTo>
                <a:lnTo>
                  <a:pt x="3641" y="1255"/>
                </a:lnTo>
                <a:lnTo>
                  <a:pt x="3652" y="1266"/>
                </a:lnTo>
                <a:lnTo>
                  <a:pt x="3657" y="1281"/>
                </a:lnTo>
                <a:lnTo>
                  <a:pt x="3657" y="1301"/>
                </a:lnTo>
                <a:lnTo>
                  <a:pt x="3654" y="1323"/>
                </a:lnTo>
                <a:lnTo>
                  <a:pt x="3645" y="1349"/>
                </a:lnTo>
                <a:lnTo>
                  <a:pt x="3634" y="1374"/>
                </a:lnTo>
                <a:lnTo>
                  <a:pt x="3620" y="1399"/>
                </a:lnTo>
                <a:lnTo>
                  <a:pt x="3602" y="1423"/>
                </a:lnTo>
                <a:lnTo>
                  <a:pt x="3581" y="1444"/>
                </a:lnTo>
                <a:lnTo>
                  <a:pt x="3557" y="1459"/>
                </a:lnTo>
                <a:lnTo>
                  <a:pt x="3532" y="1469"/>
                </a:lnTo>
                <a:lnTo>
                  <a:pt x="3546" y="1469"/>
                </a:lnTo>
                <a:lnTo>
                  <a:pt x="3563" y="1471"/>
                </a:lnTo>
                <a:lnTo>
                  <a:pt x="3581" y="1473"/>
                </a:lnTo>
                <a:lnTo>
                  <a:pt x="3602" y="1478"/>
                </a:lnTo>
                <a:lnTo>
                  <a:pt x="3624" y="1485"/>
                </a:lnTo>
                <a:lnTo>
                  <a:pt x="3644" y="1493"/>
                </a:lnTo>
                <a:lnTo>
                  <a:pt x="3662" y="1504"/>
                </a:lnTo>
                <a:lnTo>
                  <a:pt x="3675" y="1520"/>
                </a:lnTo>
                <a:lnTo>
                  <a:pt x="3680" y="1535"/>
                </a:lnTo>
                <a:lnTo>
                  <a:pt x="3680" y="1552"/>
                </a:lnTo>
                <a:lnTo>
                  <a:pt x="3676" y="1569"/>
                </a:lnTo>
                <a:lnTo>
                  <a:pt x="3669" y="1584"/>
                </a:lnTo>
                <a:lnTo>
                  <a:pt x="3659" y="1599"/>
                </a:lnTo>
                <a:lnTo>
                  <a:pt x="3648" y="1612"/>
                </a:lnTo>
                <a:lnTo>
                  <a:pt x="3638" y="1623"/>
                </a:lnTo>
                <a:lnTo>
                  <a:pt x="3623" y="1639"/>
                </a:lnTo>
                <a:lnTo>
                  <a:pt x="3620" y="1640"/>
                </a:lnTo>
                <a:lnTo>
                  <a:pt x="3626" y="1651"/>
                </a:lnTo>
                <a:lnTo>
                  <a:pt x="3631" y="1664"/>
                </a:lnTo>
                <a:lnTo>
                  <a:pt x="3638" y="1681"/>
                </a:lnTo>
                <a:lnTo>
                  <a:pt x="3644" y="1700"/>
                </a:lnTo>
                <a:lnTo>
                  <a:pt x="3650" y="1723"/>
                </a:lnTo>
                <a:lnTo>
                  <a:pt x="3654" y="1745"/>
                </a:lnTo>
                <a:lnTo>
                  <a:pt x="3655" y="1769"/>
                </a:lnTo>
                <a:lnTo>
                  <a:pt x="3652" y="1793"/>
                </a:lnTo>
                <a:lnTo>
                  <a:pt x="3645" y="1814"/>
                </a:lnTo>
                <a:lnTo>
                  <a:pt x="3634" y="1835"/>
                </a:lnTo>
                <a:lnTo>
                  <a:pt x="3616" y="1857"/>
                </a:lnTo>
                <a:lnTo>
                  <a:pt x="3602" y="1876"/>
                </a:lnTo>
                <a:lnTo>
                  <a:pt x="3591" y="1888"/>
                </a:lnTo>
                <a:lnTo>
                  <a:pt x="3584" y="1898"/>
                </a:lnTo>
                <a:lnTo>
                  <a:pt x="3578" y="1904"/>
                </a:lnTo>
                <a:lnTo>
                  <a:pt x="3575" y="1908"/>
                </a:lnTo>
                <a:lnTo>
                  <a:pt x="3574" y="1909"/>
                </a:lnTo>
                <a:lnTo>
                  <a:pt x="3574" y="1912"/>
                </a:lnTo>
                <a:lnTo>
                  <a:pt x="3575" y="1919"/>
                </a:lnTo>
                <a:lnTo>
                  <a:pt x="3578" y="1930"/>
                </a:lnTo>
                <a:lnTo>
                  <a:pt x="3579" y="1944"/>
                </a:lnTo>
                <a:lnTo>
                  <a:pt x="3579" y="1960"/>
                </a:lnTo>
                <a:lnTo>
                  <a:pt x="3578" y="1978"/>
                </a:lnTo>
                <a:lnTo>
                  <a:pt x="3575" y="1998"/>
                </a:lnTo>
                <a:lnTo>
                  <a:pt x="3570" y="2017"/>
                </a:lnTo>
                <a:lnTo>
                  <a:pt x="3561" y="2037"/>
                </a:lnTo>
                <a:lnTo>
                  <a:pt x="3549" y="2055"/>
                </a:lnTo>
                <a:lnTo>
                  <a:pt x="3532" y="2071"/>
                </a:lnTo>
                <a:lnTo>
                  <a:pt x="3511" y="2085"/>
                </a:lnTo>
                <a:lnTo>
                  <a:pt x="3484" y="2096"/>
                </a:lnTo>
                <a:lnTo>
                  <a:pt x="3452" y="2103"/>
                </a:lnTo>
                <a:lnTo>
                  <a:pt x="3452" y="2104"/>
                </a:lnTo>
                <a:lnTo>
                  <a:pt x="3453" y="2110"/>
                </a:lnTo>
                <a:lnTo>
                  <a:pt x="3456" y="2120"/>
                </a:lnTo>
                <a:lnTo>
                  <a:pt x="3458" y="2131"/>
                </a:lnTo>
                <a:lnTo>
                  <a:pt x="3459" y="2143"/>
                </a:lnTo>
                <a:lnTo>
                  <a:pt x="3460" y="2159"/>
                </a:lnTo>
                <a:lnTo>
                  <a:pt x="3459" y="2176"/>
                </a:lnTo>
                <a:lnTo>
                  <a:pt x="3456" y="2191"/>
                </a:lnTo>
                <a:lnTo>
                  <a:pt x="3452" y="2208"/>
                </a:lnTo>
                <a:lnTo>
                  <a:pt x="3444" y="2225"/>
                </a:lnTo>
                <a:lnTo>
                  <a:pt x="3432" y="2240"/>
                </a:lnTo>
                <a:lnTo>
                  <a:pt x="3418" y="2254"/>
                </a:lnTo>
                <a:lnTo>
                  <a:pt x="3400" y="2265"/>
                </a:lnTo>
                <a:lnTo>
                  <a:pt x="3376" y="2275"/>
                </a:lnTo>
                <a:lnTo>
                  <a:pt x="3348" y="2281"/>
                </a:lnTo>
                <a:lnTo>
                  <a:pt x="3315" y="2284"/>
                </a:lnTo>
                <a:lnTo>
                  <a:pt x="3315" y="2285"/>
                </a:lnTo>
                <a:lnTo>
                  <a:pt x="3318" y="2291"/>
                </a:lnTo>
                <a:lnTo>
                  <a:pt x="3319" y="2298"/>
                </a:lnTo>
                <a:lnTo>
                  <a:pt x="3322" y="2307"/>
                </a:lnTo>
                <a:lnTo>
                  <a:pt x="3325" y="2319"/>
                </a:lnTo>
                <a:lnTo>
                  <a:pt x="3326" y="2331"/>
                </a:lnTo>
                <a:lnTo>
                  <a:pt x="3326" y="2344"/>
                </a:lnTo>
                <a:lnTo>
                  <a:pt x="3325" y="2358"/>
                </a:lnTo>
                <a:lnTo>
                  <a:pt x="3322" y="2372"/>
                </a:lnTo>
                <a:lnTo>
                  <a:pt x="3315" y="2386"/>
                </a:lnTo>
                <a:lnTo>
                  <a:pt x="3306" y="2397"/>
                </a:lnTo>
                <a:lnTo>
                  <a:pt x="3294" y="2408"/>
                </a:lnTo>
                <a:lnTo>
                  <a:pt x="3277" y="2418"/>
                </a:lnTo>
                <a:lnTo>
                  <a:pt x="3256" y="2425"/>
                </a:lnTo>
                <a:lnTo>
                  <a:pt x="3231" y="2429"/>
                </a:lnTo>
                <a:lnTo>
                  <a:pt x="3200" y="2431"/>
                </a:lnTo>
                <a:lnTo>
                  <a:pt x="3164" y="2428"/>
                </a:lnTo>
                <a:lnTo>
                  <a:pt x="3120" y="2422"/>
                </a:lnTo>
                <a:lnTo>
                  <a:pt x="3144" y="2477"/>
                </a:lnTo>
                <a:lnTo>
                  <a:pt x="3148" y="2479"/>
                </a:lnTo>
                <a:lnTo>
                  <a:pt x="3158" y="2481"/>
                </a:lnTo>
                <a:lnTo>
                  <a:pt x="3176" y="2487"/>
                </a:lnTo>
                <a:lnTo>
                  <a:pt x="3201" y="2494"/>
                </a:lnTo>
                <a:lnTo>
                  <a:pt x="3232" y="2501"/>
                </a:lnTo>
                <a:lnTo>
                  <a:pt x="3270" y="2509"/>
                </a:lnTo>
                <a:lnTo>
                  <a:pt x="3315" y="2518"/>
                </a:lnTo>
                <a:lnTo>
                  <a:pt x="3367" y="2526"/>
                </a:lnTo>
                <a:lnTo>
                  <a:pt x="3424" y="2535"/>
                </a:lnTo>
                <a:lnTo>
                  <a:pt x="3488" y="2542"/>
                </a:lnTo>
                <a:lnTo>
                  <a:pt x="3558" y="2547"/>
                </a:lnTo>
                <a:lnTo>
                  <a:pt x="3634" y="2551"/>
                </a:lnTo>
                <a:lnTo>
                  <a:pt x="3701" y="2554"/>
                </a:lnTo>
                <a:lnTo>
                  <a:pt x="3766" y="2557"/>
                </a:lnTo>
                <a:lnTo>
                  <a:pt x="3830" y="2558"/>
                </a:lnTo>
                <a:lnTo>
                  <a:pt x="3892" y="2560"/>
                </a:lnTo>
                <a:lnTo>
                  <a:pt x="3951" y="2563"/>
                </a:lnTo>
                <a:lnTo>
                  <a:pt x="4007" y="2567"/>
                </a:lnTo>
                <a:lnTo>
                  <a:pt x="4060" y="2571"/>
                </a:lnTo>
                <a:lnTo>
                  <a:pt x="4109" y="2578"/>
                </a:lnTo>
                <a:lnTo>
                  <a:pt x="4155" y="2586"/>
                </a:lnTo>
                <a:lnTo>
                  <a:pt x="4197" y="2598"/>
                </a:lnTo>
                <a:lnTo>
                  <a:pt x="4235" y="2613"/>
                </a:lnTo>
                <a:lnTo>
                  <a:pt x="4267" y="2630"/>
                </a:lnTo>
                <a:lnTo>
                  <a:pt x="4295" y="2652"/>
                </a:lnTo>
                <a:lnTo>
                  <a:pt x="4318" y="2678"/>
                </a:lnTo>
                <a:lnTo>
                  <a:pt x="4320" y="2692"/>
                </a:lnTo>
                <a:lnTo>
                  <a:pt x="4318" y="2703"/>
                </a:lnTo>
                <a:lnTo>
                  <a:pt x="4312" y="2710"/>
                </a:lnTo>
                <a:lnTo>
                  <a:pt x="4305" y="2715"/>
                </a:lnTo>
                <a:lnTo>
                  <a:pt x="4288" y="2721"/>
                </a:lnTo>
                <a:lnTo>
                  <a:pt x="4281" y="2721"/>
                </a:lnTo>
                <a:lnTo>
                  <a:pt x="4285" y="2722"/>
                </a:lnTo>
                <a:lnTo>
                  <a:pt x="4295" y="2725"/>
                </a:lnTo>
                <a:lnTo>
                  <a:pt x="4311" y="2729"/>
                </a:lnTo>
                <a:lnTo>
                  <a:pt x="4330" y="2735"/>
                </a:lnTo>
                <a:lnTo>
                  <a:pt x="4353" y="2744"/>
                </a:lnTo>
                <a:lnTo>
                  <a:pt x="4378" y="2752"/>
                </a:lnTo>
                <a:lnTo>
                  <a:pt x="4404" y="2760"/>
                </a:lnTo>
                <a:lnTo>
                  <a:pt x="4432" y="2772"/>
                </a:lnTo>
                <a:lnTo>
                  <a:pt x="4458" y="2781"/>
                </a:lnTo>
                <a:lnTo>
                  <a:pt x="4481" y="2794"/>
                </a:lnTo>
                <a:lnTo>
                  <a:pt x="4504" y="2805"/>
                </a:lnTo>
                <a:lnTo>
                  <a:pt x="4521" y="2816"/>
                </a:lnTo>
                <a:lnTo>
                  <a:pt x="4530" y="2829"/>
                </a:lnTo>
                <a:lnTo>
                  <a:pt x="4533" y="2843"/>
                </a:lnTo>
                <a:lnTo>
                  <a:pt x="4530" y="2858"/>
                </a:lnTo>
                <a:lnTo>
                  <a:pt x="4522" y="2875"/>
                </a:lnTo>
                <a:lnTo>
                  <a:pt x="4511" y="2892"/>
                </a:lnTo>
                <a:lnTo>
                  <a:pt x="4480" y="2926"/>
                </a:lnTo>
                <a:lnTo>
                  <a:pt x="4463" y="2941"/>
                </a:lnTo>
                <a:lnTo>
                  <a:pt x="4446" y="2955"/>
                </a:lnTo>
                <a:lnTo>
                  <a:pt x="4432" y="2968"/>
                </a:lnTo>
                <a:lnTo>
                  <a:pt x="4421" y="2976"/>
                </a:lnTo>
                <a:lnTo>
                  <a:pt x="4413" y="2983"/>
                </a:lnTo>
                <a:lnTo>
                  <a:pt x="4410" y="2985"/>
                </a:lnTo>
                <a:lnTo>
                  <a:pt x="4413" y="2986"/>
                </a:lnTo>
                <a:lnTo>
                  <a:pt x="4421" y="2992"/>
                </a:lnTo>
                <a:lnTo>
                  <a:pt x="4434" y="2999"/>
                </a:lnTo>
                <a:lnTo>
                  <a:pt x="4451" y="3008"/>
                </a:lnTo>
                <a:lnTo>
                  <a:pt x="4470" y="3021"/>
                </a:lnTo>
                <a:lnTo>
                  <a:pt x="4490" y="3035"/>
                </a:lnTo>
                <a:lnTo>
                  <a:pt x="4512" y="3051"/>
                </a:lnTo>
                <a:lnTo>
                  <a:pt x="4533" y="3067"/>
                </a:lnTo>
                <a:lnTo>
                  <a:pt x="4553" y="3086"/>
                </a:lnTo>
                <a:lnTo>
                  <a:pt x="4571" y="3104"/>
                </a:lnTo>
                <a:lnTo>
                  <a:pt x="4586" y="3122"/>
                </a:lnTo>
                <a:lnTo>
                  <a:pt x="4598" y="3140"/>
                </a:lnTo>
                <a:lnTo>
                  <a:pt x="4605" y="3159"/>
                </a:lnTo>
                <a:lnTo>
                  <a:pt x="4605" y="3175"/>
                </a:lnTo>
                <a:lnTo>
                  <a:pt x="4596" y="3191"/>
                </a:lnTo>
                <a:lnTo>
                  <a:pt x="4582" y="3205"/>
                </a:lnTo>
                <a:lnTo>
                  <a:pt x="4563" y="3217"/>
                </a:lnTo>
                <a:lnTo>
                  <a:pt x="4540" y="3230"/>
                </a:lnTo>
                <a:lnTo>
                  <a:pt x="4515" y="3240"/>
                </a:lnTo>
                <a:lnTo>
                  <a:pt x="4488" y="3248"/>
                </a:lnTo>
                <a:lnTo>
                  <a:pt x="4463" y="3257"/>
                </a:lnTo>
                <a:lnTo>
                  <a:pt x="4439" y="3262"/>
                </a:lnTo>
                <a:lnTo>
                  <a:pt x="4418" y="3268"/>
                </a:lnTo>
                <a:lnTo>
                  <a:pt x="4403" y="3271"/>
                </a:lnTo>
                <a:lnTo>
                  <a:pt x="4392" y="3273"/>
                </a:lnTo>
                <a:lnTo>
                  <a:pt x="4388" y="3273"/>
                </a:lnTo>
                <a:lnTo>
                  <a:pt x="4390" y="3275"/>
                </a:lnTo>
                <a:lnTo>
                  <a:pt x="4411" y="3289"/>
                </a:lnTo>
                <a:lnTo>
                  <a:pt x="4427" y="3300"/>
                </a:lnTo>
                <a:lnTo>
                  <a:pt x="4445" y="3314"/>
                </a:lnTo>
                <a:lnTo>
                  <a:pt x="4466" y="3330"/>
                </a:lnTo>
                <a:lnTo>
                  <a:pt x="4487" y="3346"/>
                </a:lnTo>
                <a:lnTo>
                  <a:pt x="4507" y="3365"/>
                </a:lnTo>
                <a:lnTo>
                  <a:pt x="4528" y="3383"/>
                </a:lnTo>
                <a:lnTo>
                  <a:pt x="4546" y="3401"/>
                </a:lnTo>
                <a:lnTo>
                  <a:pt x="4561" y="3421"/>
                </a:lnTo>
                <a:lnTo>
                  <a:pt x="4574" y="3438"/>
                </a:lnTo>
                <a:lnTo>
                  <a:pt x="4581" y="3454"/>
                </a:lnTo>
                <a:lnTo>
                  <a:pt x="4584" y="3470"/>
                </a:lnTo>
                <a:lnTo>
                  <a:pt x="4581" y="3482"/>
                </a:lnTo>
                <a:lnTo>
                  <a:pt x="4574" y="3491"/>
                </a:lnTo>
                <a:lnTo>
                  <a:pt x="4563" y="3496"/>
                </a:lnTo>
                <a:lnTo>
                  <a:pt x="4549" y="3501"/>
                </a:lnTo>
                <a:lnTo>
                  <a:pt x="4532" y="3501"/>
                </a:lnTo>
                <a:lnTo>
                  <a:pt x="4514" y="3499"/>
                </a:lnTo>
                <a:lnTo>
                  <a:pt x="4495" y="3495"/>
                </a:lnTo>
                <a:lnTo>
                  <a:pt x="4477" y="3489"/>
                </a:lnTo>
                <a:lnTo>
                  <a:pt x="4460" y="3482"/>
                </a:lnTo>
                <a:lnTo>
                  <a:pt x="4445" y="3474"/>
                </a:lnTo>
                <a:lnTo>
                  <a:pt x="4434" y="3464"/>
                </a:lnTo>
                <a:lnTo>
                  <a:pt x="4434" y="3466"/>
                </a:lnTo>
                <a:lnTo>
                  <a:pt x="4435" y="3471"/>
                </a:lnTo>
                <a:lnTo>
                  <a:pt x="4437" y="3480"/>
                </a:lnTo>
                <a:lnTo>
                  <a:pt x="4437" y="3489"/>
                </a:lnTo>
                <a:lnTo>
                  <a:pt x="4438" y="3501"/>
                </a:lnTo>
                <a:lnTo>
                  <a:pt x="4437" y="3512"/>
                </a:lnTo>
                <a:lnTo>
                  <a:pt x="4434" y="3523"/>
                </a:lnTo>
                <a:lnTo>
                  <a:pt x="4428" y="3533"/>
                </a:lnTo>
                <a:lnTo>
                  <a:pt x="4420" y="3541"/>
                </a:lnTo>
                <a:lnTo>
                  <a:pt x="4410" y="3547"/>
                </a:lnTo>
                <a:lnTo>
                  <a:pt x="4395" y="3550"/>
                </a:lnTo>
                <a:lnTo>
                  <a:pt x="4376" y="3547"/>
                </a:lnTo>
                <a:lnTo>
                  <a:pt x="4360" y="3541"/>
                </a:lnTo>
                <a:lnTo>
                  <a:pt x="4318" y="3520"/>
                </a:lnTo>
                <a:lnTo>
                  <a:pt x="4295" y="3505"/>
                </a:lnTo>
                <a:lnTo>
                  <a:pt x="4270" y="3488"/>
                </a:lnTo>
                <a:lnTo>
                  <a:pt x="4194" y="3429"/>
                </a:lnTo>
                <a:lnTo>
                  <a:pt x="4170" y="3409"/>
                </a:lnTo>
                <a:lnTo>
                  <a:pt x="4147" y="3391"/>
                </a:lnTo>
                <a:lnTo>
                  <a:pt x="4127" y="3373"/>
                </a:lnTo>
                <a:lnTo>
                  <a:pt x="4109" y="3358"/>
                </a:lnTo>
                <a:lnTo>
                  <a:pt x="4093" y="3344"/>
                </a:lnTo>
                <a:lnTo>
                  <a:pt x="4082" y="3334"/>
                </a:lnTo>
                <a:lnTo>
                  <a:pt x="4075" y="3328"/>
                </a:lnTo>
                <a:lnTo>
                  <a:pt x="4072" y="3325"/>
                </a:lnTo>
                <a:lnTo>
                  <a:pt x="4074" y="3328"/>
                </a:lnTo>
                <a:lnTo>
                  <a:pt x="4079" y="3335"/>
                </a:lnTo>
                <a:lnTo>
                  <a:pt x="4088" y="3348"/>
                </a:lnTo>
                <a:lnTo>
                  <a:pt x="4098" y="3362"/>
                </a:lnTo>
                <a:lnTo>
                  <a:pt x="4109" y="3380"/>
                </a:lnTo>
                <a:lnTo>
                  <a:pt x="4121" y="3398"/>
                </a:lnTo>
                <a:lnTo>
                  <a:pt x="4134" y="3418"/>
                </a:lnTo>
                <a:lnTo>
                  <a:pt x="4145" y="3438"/>
                </a:lnTo>
                <a:lnTo>
                  <a:pt x="4156" y="3456"/>
                </a:lnTo>
                <a:lnTo>
                  <a:pt x="4172" y="3487"/>
                </a:lnTo>
                <a:lnTo>
                  <a:pt x="4175" y="3498"/>
                </a:lnTo>
                <a:lnTo>
                  <a:pt x="4184" y="3508"/>
                </a:lnTo>
                <a:lnTo>
                  <a:pt x="4196" y="3517"/>
                </a:lnTo>
                <a:lnTo>
                  <a:pt x="4228" y="3550"/>
                </a:lnTo>
                <a:lnTo>
                  <a:pt x="4246" y="3571"/>
                </a:lnTo>
                <a:lnTo>
                  <a:pt x="4267" y="3595"/>
                </a:lnTo>
                <a:lnTo>
                  <a:pt x="4287" y="3618"/>
                </a:lnTo>
                <a:lnTo>
                  <a:pt x="4306" y="3645"/>
                </a:lnTo>
                <a:lnTo>
                  <a:pt x="4323" y="3673"/>
                </a:lnTo>
                <a:lnTo>
                  <a:pt x="4340" y="3702"/>
                </a:lnTo>
                <a:lnTo>
                  <a:pt x="4353" y="3731"/>
                </a:lnTo>
                <a:lnTo>
                  <a:pt x="4362" y="3760"/>
                </a:lnTo>
                <a:lnTo>
                  <a:pt x="4367" y="3788"/>
                </a:lnTo>
                <a:lnTo>
                  <a:pt x="4368" y="3833"/>
                </a:lnTo>
                <a:lnTo>
                  <a:pt x="4367" y="3872"/>
                </a:lnTo>
                <a:lnTo>
                  <a:pt x="4361" y="3906"/>
                </a:lnTo>
                <a:lnTo>
                  <a:pt x="4355" y="3934"/>
                </a:lnTo>
                <a:lnTo>
                  <a:pt x="4348" y="3955"/>
                </a:lnTo>
                <a:lnTo>
                  <a:pt x="4341" y="3969"/>
                </a:lnTo>
                <a:lnTo>
                  <a:pt x="4337" y="3979"/>
                </a:lnTo>
                <a:lnTo>
                  <a:pt x="4336" y="3981"/>
                </a:lnTo>
                <a:lnTo>
                  <a:pt x="4333" y="3983"/>
                </a:lnTo>
                <a:lnTo>
                  <a:pt x="4323" y="3987"/>
                </a:lnTo>
                <a:lnTo>
                  <a:pt x="4308" y="3993"/>
                </a:lnTo>
                <a:lnTo>
                  <a:pt x="4288" y="3998"/>
                </a:lnTo>
                <a:lnTo>
                  <a:pt x="4263" y="4004"/>
                </a:lnTo>
                <a:lnTo>
                  <a:pt x="4235" y="4008"/>
                </a:lnTo>
                <a:lnTo>
                  <a:pt x="4204" y="4008"/>
                </a:lnTo>
                <a:lnTo>
                  <a:pt x="4170" y="4004"/>
                </a:lnTo>
                <a:lnTo>
                  <a:pt x="4135" y="3996"/>
                </a:lnTo>
                <a:lnTo>
                  <a:pt x="4099" y="3981"/>
                </a:lnTo>
                <a:lnTo>
                  <a:pt x="4063" y="3959"/>
                </a:lnTo>
                <a:lnTo>
                  <a:pt x="4064" y="3962"/>
                </a:lnTo>
                <a:lnTo>
                  <a:pt x="4070" y="3972"/>
                </a:lnTo>
                <a:lnTo>
                  <a:pt x="4075" y="3986"/>
                </a:lnTo>
                <a:lnTo>
                  <a:pt x="4084" y="4005"/>
                </a:lnTo>
                <a:lnTo>
                  <a:pt x="4092" y="4031"/>
                </a:lnTo>
                <a:lnTo>
                  <a:pt x="4099" y="4059"/>
                </a:lnTo>
                <a:lnTo>
                  <a:pt x="4106" y="4089"/>
                </a:lnTo>
                <a:lnTo>
                  <a:pt x="4109" y="4124"/>
                </a:lnTo>
                <a:lnTo>
                  <a:pt x="4110" y="4161"/>
                </a:lnTo>
                <a:lnTo>
                  <a:pt x="4106" y="4200"/>
                </a:lnTo>
                <a:lnTo>
                  <a:pt x="4098" y="4241"/>
                </a:lnTo>
                <a:lnTo>
                  <a:pt x="4096" y="4242"/>
                </a:lnTo>
                <a:lnTo>
                  <a:pt x="4082" y="4249"/>
                </a:lnTo>
                <a:lnTo>
                  <a:pt x="4070" y="4252"/>
                </a:lnTo>
                <a:lnTo>
                  <a:pt x="4054" y="4253"/>
                </a:lnTo>
                <a:lnTo>
                  <a:pt x="4033" y="4252"/>
                </a:lnTo>
                <a:lnTo>
                  <a:pt x="4009" y="4248"/>
                </a:lnTo>
                <a:lnTo>
                  <a:pt x="3980" y="4237"/>
                </a:lnTo>
                <a:lnTo>
                  <a:pt x="3979" y="4241"/>
                </a:lnTo>
                <a:lnTo>
                  <a:pt x="3976" y="4252"/>
                </a:lnTo>
                <a:lnTo>
                  <a:pt x="3972" y="4267"/>
                </a:lnTo>
                <a:lnTo>
                  <a:pt x="3965" y="4287"/>
                </a:lnTo>
                <a:lnTo>
                  <a:pt x="3956" y="4308"/>
                </a:lnTo>
                <a:lnTo>
                  <a:pt x="3944" y="4329"/>
                </a:lnTo>
                <a:lnTo>
                  <a:pt x="3930" y="4347"/>
                </a:lnTo>
                <a:lnTo>
                  <a:pt x="3925" y="4346"/>
                </a:lnTo>
                <a:lnTo>
                  <a:pt x="3916" y="4342"/>
                </a:lnTo>
                <a:lnTo>
                  <a:pt x="3900" y="4335"/>
                </a:lnTo>
                <a:lnTo>
                  <a:pt x="3881" y="4326"/>
                </a:lnTo>
                <a:lnTo>
                  <a:pt x="3857" y="4314"/>
                </a:lnTo>
                <a:lnTo>
                  <a:pt x="3832" y="4298"/>
                </a:lnTo>
                <a:lnTo>
                  <a:pt x="3805" y="4280"/>
                </a:lnTo>
                <a:lnTo>
                  <a:pt x="3778" y="4260"/>
                </a:lnTo>
                <a:lnTo>
                  <a:pt x="3753" y="4237"/>
                </a:lnTo>
                <a:lnTo>
                  <a:pt x="3753" y="4239"/>
                </a:lnTo>
                <a:lnTo>
                  <a:pt x="3755" y="4249"/>
                </a:lnTo>
                <a:lnTo>
                  <a:pt x="3757" y="4263"/>
                </a:lnTo>
                <a:lnTo>
                  <a:pt x="3759" y="4280"/>
                </a:lnTo>
                <a:lnTo>
                  <a:pt x="3760" y="4300"/>
                </a:lnTo>
                <a:lnTo>
                  <a:pt x="3759" y="4321"/>
                </a:lnTo>
                <a:lnTo>
                  <a:pt x="3757" y="4343"/>
                </a:lnTo>
                <a:lnTo>
                  <a:pt x="3753" y="4364"/>
                </a:lnTo>
                <a:lnTo>
                  <a:pt x="3746" y="4384"/>
                </a:lnTo>
                <a:lnTo>
                  <a:pt x="3735" y="4399"/>
                </a:lnTo>
                <a:lnTo>
                  <a:pt x="3721" y="4412"/>
                </a:lnTo>
                <a:lnTo>
                  <a:pt x="3703" y="4419"/>
                </a:lnTo>
                <a:lnTo>
                  <a:pt x="3685" y="4419"/>
                </a:lnTo>
                <a:lnTo>
                  <a:pt x="3664" y="4415"/>
                </a:lnTo>
                <a:lnTo>
                  <a:pt x="3643" y="4406"/>
                </a:lnTo>
                <a:lnTo>
                  <a:pt x="3603" y="4384"/>
                </a:lnTo>
                <a:lnTo>
                  <a:pt x="3586" y="4370"/>
                </a:lnTo>
                <a:lnTo>
                  <a:pt x="3571" y="4359"/>
                </a:lnTo>
                <a:lnTo>
                  <a:pt x="3560" y="4349"/>
                </a:lnTo>
                <a:lnTo>
                  <a:pt x="3550" y="4339"/>
                </a:lnTo>
                <a:lnTo>
                  <a:pt x="3550" y="4342"/>
                </a:lnTo>
                <a:lnTo>
                  <a:pt x="3549" y="4352"/>
                </a:lnTo>
                <a:lnTo>
                  <a:pt x="3546" y="4364"/>
                </a:lnTo>
                <a:lnTo>
                  <a:pt x="3542" y="4381"/>
                </a:lnTo>
                <a:lnTo>
                  <a:pt x="3537" y="4399"/>
                </a:lnTo>
                <a:lnTo>
                  <a:pt x="3530" y="4419"/>
                </a:lnTo>
                <a:lnTo>
                  <a:pt x="3521" y="4437"/>
                </a:lnTo>
                <a:lnTo>
                  <a:pt x="3509" y="4454"/>
                </a:lnTo>
                <a:lnTo>
                  <a:pt x="3497" y="4468"/>
                </a:lnTo>
                <a:lnTo>
                  <a:pt x="3480" y="4478"/>
                </a:lnTo>
                <a:lnTo>
                  <a:pt x="3462" y="4482"/>
                </a:lnTo>
                <a:lnTo>
                  <a:pt x="3441" y="4481"/>
                </a:lnTo>
                <a:lnTo>
                  <a:pt x="3420" y="4472"/>
                </a:lnTo>
                <a:lnTo>
                  <a:pt x="3399" y="4461"/>
                </a:lnTo>
                <a:lnTo>
                  <a:pt x="3381" y="4447"/>
                </a:lnTo>
                <a:lnTo>
                  <a:pt x="3364" y="4430"/>
                </a:lnTo>
                <a:lnTo>
                  <a:pt x="3350" y="4415"/>
                </a:lnTo>
                <a:lnTo>
                  <a:pt x="3337" y="4399"/>
                </a:lnTo>
                <a:lnTo>
                  <a:pt x="3329" y="4387"/>
                </a:lnTo>
                <a:lnTo>
                  <a:pt x="3322" y="4378"/>
                </a:lnTo>
                <a:lnTo>
                  <a:pt x="3320" y="4375"/>
                </a:lnTo>
                <a:lnTo>
                  <a:pt x="3320" y="4378"/>
                </a:lnTo>
                <a:lnTo>
                  <a:pt x="3318" y="4385"/>
                </a:lnTo>
                <a:lnTo>
                  <a:pt x="3313" y="4396"/>
                </a:lnTo>
                <a:lnTo>
                  <a:pt x="3308" y="4408"/>
                </a:lnTo>
                <a:lnTo>
                  <a:pt x="3299" y="4419"/>
                </a:lnTo>
                <a:lnTo>
                  <a:pt x="3288" y="4430"/>
                </a:lnTo>
                <a:lnTo>
                  <a:pt x="3273" y="4437"/>
                </a:lnTo>
                <a:lnTo>
                  <a:pt x="3255" y="4440"/>
                </a:lnTo>
                <a:lnTo>
                  <a:pt x="3243" y="4437"/>
                </a:lnTo>
                <a:lnTo>
                  <a:pt x="3231" y="4427"/>
                </a:lnTo>
                <a:lnTo>
                  <a:pt x="3215" y="4413"/>
                </a:lnTo>
                <a:lnTo>
                  <a:pt x="3201" y="4395"/>
                </a:lnTo>
                <a:lnTo>
                  <a:pt x="3185" y="4374"/>
                </a:lnTo>
                <a:lnTo>
                  <a:pt x="3169" y="4349"/>
                </a:lnTo>
                <a:lnTo>
                  <a:pt x="3152" y="4324"/>
                </a:lnTo>
                <a:lnTo>
                  <a:pt x="3122" y="4270"/>
                </a:lnTo>
                <a:lnTo>
                  <a:pt x="3108" y="4245"/>
                </a:lnTo>
                <a:lnTo>
                  <a:pt x="3095" y="4220"/>
                </a:lnTo>
                <a:lnTo>
                  <a:pt x="3084" y="4199"/>
                </a:lnTo>
                <a:lnTo>
                  <a:pt x="3074" y="4181"/>
                </a:lnTo>
                <a:lnTo>
                  <a:pt x="3067" y="4167"/>
                </a:lnTo>
                <a:lnTo>
                  <a:pt x="3063" y="4157"/>
                </a:lnTo>
                <a:lnTo>
                  <a:pt x="3061" y="4154"/>
                </a:lnTo>
                <a:lnTo>
                  <a:pt x="3061" y="4157"/>
                </a:lnTo>
                <a:lnTo>
                  <a:pt x="3059" y="4167"/>
                </a:lnTo>
                <a:lnTo>
                  <a:pt x="3054" y="4179"/>
                </a:lnTo>
                <a:lnTo>
                  <a:pt x="3049" y="4195"/>
                </a:lnTo>
                <a:lnTo>
                  <a:pt x="3040" y="4210"/>
                </a:lnTo>
                <a:lnTo>
                  <a:pt x="3029" y="4225"/>
                </a:lnTo>
                <a:lnTo>
                  <a:pt x="3015" y="4238"/>
                </a:lnTo>
                <a:lnTo>
                  <a:pt x="2998" y="4248"/>
                </a:lnTo>
                <a:lnTo>
                  <a:pt x="2977" y="4251"/>
                </a:lnTo>
                <a:lnTo>
                  <a:pt x="2969" y="4246"/>
                </a:lnTo>
                <a:lnTo>
                  <a:pt x="2958" y="4234"/>
                </a:lnTo>
                <a:lnTo>
                  <a:pt x="2946" y="4214"/>
                </a:lnTo>
                <a:lnTo>
                  <a:pt x="2932" y="4188"/>
                </a:lnTo>
                <a:lnTo>
                  <a:pt x="2918" y="4155"/>
                </a:lnTo>
                <a:lnTo>
                  <a:pt x="2903" y="4117"/>
                </a:lnTo>
                <a:lnTo>
                  <a:pt x="2886" y="4075"/>
                </a:lnTo>
                <a:lnTo>
                  <a:pt x="2869" y="4029"/>
                </a:lnTo>
                <a:lnTo>
                  <a:pt x="2853" y="3979"/>
                </a:lnTo>
                <a:lnTo>
                  <a:pt x="2834" y="3927"/>
                </a:lnTo>
                <a:lnTo>
                  <a:pt x="2816" y="3872"/>
                </a:lnTo>
                <a:lnTo>
                  <a:pt x="2798" y="3816"/>
                </a:lnTo>
                <a:lnTo>
                  <a:pt x="2781" y="3760"/>
                </a:lnTo>
                <a:lnTo>
                  <a:pt x="2763" y="3704"/>
                </a:lnTo>
                <a:lnTo>
                  <a:pt x="2746" y="3648"/>
                </a:lnTo>
                <a:lnTo>
                  <a:pt x="2729" y="3593"/>
                </a:lnTo>
                <a:lnTo>
                  <a:pt x="2714" y="3541"/>
                </a:lnTo>
                <a:lnTo>
                  <a:pt x="2699" y="3491"/>
                </a:lnTo>
                <a:lnTo>
                  <a:pt x="2686" y="3445"/>
                </a:lnTo>
                <a:lnTo>
                  <a:pt x="2673" y="3402"/>
                </a:lnTo>
                <a:lnTo>
                  <a:pt x="2662" y="3365"/>
                </a:lnTo>
                <a:lnTo>
                  <a:pt x="2654" y="3332"/>
                </a:lnTo>
                <a:lnTo>
                  <a:pt x="2645" y="3306"/>
                </a:lnTo>
                <a:lnTo>
                  <a:pt x="2640" y="3286"/>
                </a:lnTo>
                <a:lnTo>
                  <a:pt x="2637" y="3273"/>
                </a:lnTo>
                <a:lnTo>
                  <a:pt x="2636" y="3269"/>
                </a:lnTo>
                <a:lnTo>
                  <a:pt x="2589" y="3306"/>
                </a:lnTo>
                <a:lnTo>
                  <a:pt x="2589" y="3355"/>
                </a:lnTo>
                <a:lnTo>
                  <a:pt x="2588" y="3359"/>
                </a:lnTo>
                <a:lnTo>
                  <a:pt x="2585" y="3370"/>
                </a:lnTo>
                <a:lnTo>
                  <a:pt x="2581" y="3386"/>
                </a:lnTo>
                <a:lnTo>
                  <a:pt x="2573" y="3404"/>
                </a:lnTo>
                <a:lnTo>
                  <a:pt x="2563" y="3425"/>
                </a:lnTo>
                <a:lnTo>
                  <a:pt x="2550" y="3446"/>
                </a:lnTo>
                <a:lnTo>
                  <a:pt x="2533" y="3464"/>
                </a:lnTo>
                <a:lnTo>
                  <a:pt x="2515" y="3478"/>
                </a:lnTo>
                <a:lnTo>
                  <a:pt x="2496" y="3487"/>
                </a:lnTo>
                <a:lnTo>
                  <a:pt x="2479" y="3491"/>
                </a:lnTo>
                <a:lnTo>
                  <a:pt x="2463" y="3489"/>
                </a:lnTo>
                <a:lnTo>
                  <a:pt x="2452" y="3487"/>
                </a:lnTo>
                <a:lnTo>
                  <a:pt x="2442" y="3482"/>
                </a:lnTo>
                <a:lnTo>
                  <a:pt x="2437" y="3478"/>
                </a:lnTo>
                <a:lnTo>
                  <a:pt x="2431" y="3473"/>
                </a:lnTo>
                <a:lnTo>
                  <a:pt x="2431" y="3475"/>
                </a:lnTo>
                <a:lnTo>
                  <a:pt x="2430" y="3485"/>
                </a:lnTo>
                <a:lnTo>
                  <a:pt x="2428" y="3501"/>
                </a:lnTo>
                <a:lnTo>
                  <a:pt x="2424" y="3519"/>
                </a:lnTo>
                <a:lnTo>
                  <a:pt x="2420" y="3540"/>
                </a:lnTo>
                <a:lnTo>
                  <a:pt x="2414" y="3562"/>
                </a:lnTo>
                <a:lnTo>
                  <a:pt x="2406" y="3586"/>
                </a:lnTo>
                <a:lnTo>
                  <a:pt x="2396" y="3607"/>
                </a:lnTo>
                <a:lnTo>
                  <a:pt x="2385" y="3628"/>
                </a:lnTo>
                <a:lnTo>
                  <a:pt x="2371" y="3644"/>
                </a:lnTo>
                <a:lnTo>
                  <a:pt x="2354" y="3656"/>
                </a:lnTo>
                <a:lnTo>
                  <a:pt x="2335" y="3663"/>
                </a:lnTo>
                <a:lnTo>
                  <a:pt x="2304" y="3669"/>
                </a:lnTo>
                <a:lnTo>
                  <a:pt x="2280" y="3672"/>
                </a:lnTo>
                <a:lnTo>
                  <a:pt x="2263" y="3674"/>
                </a:lnTo>
                <a:lnTo>
                  <a:pt x="2252" y="3676"/>
                </a:lnTo>
                <a:lnTo>
                  <a:pt x="2246" y="3677"/>
                </a:lnTo>
                <a:lnTo>
                  <a:pt x="2242" y="3677"/>
                </a:lnTo>
                <a:lnTo>
                  <a:pt x="2241" y="3680"/>
                </a:lnTo>
                <a:lnTo>
                  <a:pt x="2238" y="3690"/>
                </a:lnTo>
                <a:lnTo>
                  <a:pt x="2232" y="3702"/>
                </a:lnTo>
                <a:lnTo>
                  <a:pt x="2225" y="3718"/>
                </a:lnTo>
                <a:lnTo>
                  <a:pt x="2217" y="3735"/>
                </a:lnTo>
                <a:lnTo>
                  <a:pt x="2206" y="3753"/>
                </a:lnTo>
                <a:lnTo>
                  <a:pt x="2193" y="3768"/>
                </a:lnTo>
                <a:lnTo>
                  <a:pt x="2179" y="3782"/>
                </a:lnTo>
                <a:lnTo>
                  <a:pt x="2164" y="3792"/>
                </a:lnTo>
                <a:lnTo>
                  <a:pt x="2147" y="3796"/>
                </a:lnTo>
                <a:lnTo>
                  <a:pt x="2124" y="3798"/>
                </a:lnTo>
                <a:lnTo>
                  <a:pt x="2099" y="3796"/>
                </a:lnTo>
                <a:lnTo>
                  <a:pt x="2075" y="3795"/>
                </a:lnTo>
                <a:lnTo>
                  <a:pt x="2053" y="3792"/>
                </a:lnTo>
                <a:lnTo>
                  <a:pt x="2032" y="3788"/>
                </a:lnTo>
                <a:lnTo>
                  <a:pt x="2015" y="3785"/>
                </a:lnTo>
                <a:lnTo>
                  <a:pt x="2005" y="3784"/>
                </a:lnTo>
                <a:lnTo>
                  <a:pt x="2001" y="3782"/>
                </a:lnTo>
                <a:lnTo>
                  <a:pt x="2000" y="3785"/>
                </a:lnTo>
                <a:lnTo>
                  <a:pt x="1996" y="3795"/>
                </a:lnTo>
                <a:lnTo>
                  <a:pt x="1989" y="3809"/>
                </a:lnTo>
                <a:lnTo>
                  <a:pt x="1980" y="3824"/>
                </a:lnTo>
                <a:lnTo>
                  <a:pt x="1969" y="3843"/>
                </a:lnTo>
                <a:lnTo>
                  <a:pt x="1956" y="3861"/>
                </a:lnTo>
                <a:lnTo>
                  <a:pt x="1941" y="3876"/>
                </a:lnTo>
                <a:lnTo>
                  <a:pt x="1926" y="3890"/>
                </a:lnTo>
                <a:lnTo>
                  <a:pt x="1909" y="3899"/>
                </a:lnTo>
                <a:lnTo>
                  <a:pt x="1893" y="3902"/>
                </a:lnTo>
                <a:lnTo>
                  <a:pt x="1875" y="3900"/>
                </a:lnTo>
                <a:lnTo>
                  <a:pt x="1857" y="3893"/>
                </a:lnTo>
                <a:lnTo>
                  <a:pt x="1839" y="3885"/>
                </a:lnTo>
                <a:lnTo>
                  <a:pt x="1822" y="3875"/>
                </a:lnTo>
                <a:lnTo>
                  <a:pt x="1807" y="3865"/>
                </a:lnTo>
                <a:lnTo>
                  <a:pt x="1793" y="3855"/>
                </a:lnTo>
                <a:lnTo>
                  <a:pt x="1783" y="3847"/>
                </a:lnTo>
                <a:lnTo>
                  <a:pt x="1776" y="3841"/>
                </a:lnTo>
                <a:lnTo>
                  <a:pt x="1773" y="3838"/>
                </a:lnTo>
                <a:lnTo>
                  <a:pt x="1772" y="3841"/>
                </a:lnTo>
                <a:lnTo>
                  <a:pt x="1765" y="3850"/>
                </a:lnTo>
                <a:lnTo>
                  <a:pt x="1756" y="3861"/>
                </a:lnTo>
                <a:lnTo>
                  <a:pt x="1744" y="3875"/>
                </a:lnTo>
                <a:lnTo>
                  <a:pt x="1730" y="3890"/>
                </a:lnTo>
                <a:lnTo>
                  <a:pt x="1713" y="3907"/>
                </a:lnTo>
                <a:lnTo>
                  <a:pt x="1695" y="3921"/>
                </a:lnTo>
                <a:lnTo>
                  <a:pt x="1676" y="3934"/>
                </a:lnTo>
                <a:lnTo>
                  <a:pt x="1658" y="3944"/>
                </a:lnTo>
                <a:lnTo>
                  <a:pt x="1640" y="3949"/>
                </a:lnTo>
                <a:lnTo>
                  <a:pt x="1620" y="3949"/>
                </a:lnTo>
                <a:lnTo>
                  <a:pt x="1602" y="3945"/>
                </a:lnTo>
                <a:lnTo>
                  <a:pt x="1584" y="3938"/>
                </a:lnTo>
                <a:lnTo>
                  <a:pt x="1567" y="3928"/>
                </a:lnTo>
                <a:lnTo>
                  <a:pt x="1553" y="3917"/>
                </a:lnTo>
                <a:lnTo>
                  <a:pt x="1540" y="3907"/>
                </a:lnTo>
                <a:lnTo>
                  <a:pt x="1532" y="3897"/>
                </a:lnTo>
                <a:lnTo>
                  <a:pt x="1525" y="3892"/>
                </a:lnTo>
                <a:lnTo>
                  <a:pt x="1524" y="3889"/>
                </a:lnTo>
                <a:lnTo>
                  <a:pt x="1521" y="3890"/>
                </a:lnTo>
                <a:lnTo>
                  <a:pt x="1511" y="3896"/>
                </a:lnTo>
                <a:lnTo>
                  <a:pt x="1498" y="3903"/>
                </a:lnTo>
                <a:lnTo>
                  <a:pt x="1482" y="3913"/>
                </a:lnTo>
                <a:lnTo>
                  <a:pt x="1463" y="3924"/>
                </a:lnTo>
                <a:lnTo>
                  <a:pt x="1444" y="3934"/>
                </a:lnTo>
                <a:lnTo>
                  <a:pt x="1427" y="3945"/>
                </a:lnTo>
                <a:lnTo>
                  <a:pt x="1410" y="3955"/>
                </a:lnTo>
                <a:lnTo>
                  <a:pt x="1398" y="3959"/>
                </a:lnTo>
                <a:lnTo>
                  <a:pt x="1384" y="3958"/>
                </a:lnTo>
                <a:lnTo>
                  <a:pt x="1368" y="3952"/>
                </a:lnTo>
                <a:lnTo>
                  <a:pt x="1353" y="3945"/>
                </a:lnTo>
                <a:lnTo>
                  <a:pt x="1337" y="3935"/>
                </a:lnTo>
                <a:lnTo>
                  <a:pt x="1323" y="3925"/>
                </a:lnTo>
                <a:lnTo>
                  <a:pt x="1312" y="3916"/>
                </a:lnTo>
                <a:lnTo>
                  <a:pt x="1302" y="3907"/>
                </a:lnTo>
                <a:lnTo>
                  <a:pt x="1294" y="3899"/>
                </a:lnTo>
                <a:lnTo>
                  <a:pt x="1291" y="3902"/>
                </a:lnTo>
                <a:lnTo>
                  <a:pt x="1281" y="3907"/>
                </a:lnTo>
                <a:lnTo>
                  <a:pt x="1269" y="3916"/>
                </a:lnTo>
                <a:lnTo>
                  <a:pt x="1251" y="3927"/>
                </a:lnTo>
                <a:lnTo>
                  <a:pt x="1228" y="3938"/>
                </a:lnTo>
                <a:lnTo>
                  <a:pt x="1204" y="3951"/>
                </a:lnTo>
                <a:lnTo>
                  <a:pt x="1179" y="3962"/>
                </a:lnTo>
                <a:lnTo>
                  <a:pt x="1151" y="3972"/>
                </a:lnTo>
                <a:lnTo>
                  <a:pt x="1123" y="3979"/>
                </a:lnTo>
                <a:lnTo>
                  <a:pt x="1097" y="3981"/>
                </a:lnTo>
                <a:lnTo>
                  <a:pt x="1091" y="3970"/>
                </a:lnTo>
                <a:lnTo>
                  <a:pt x="1085" y="3958"/>
                </a:lnTo>
                <a:lnTo>
                  <a:pt x="1078" y="3941"/>
                </a:lnTo>
                <a:lnTo>
                  <a:pt x="1073" y="3921"/>
                </a:lnTo>
                <a:lnTo>
                  <a:pt x="1069" y="3899"/>
                </a:lnTo>
                <a:lnTo>
                  <a:pt x="1067" y="3874"/>
                </a:lnTo>
                <a:lnTo>
                  <a:pt x="1069" y="3848"/>
                </a:lnTo>
                <a:lnTo>
                  <a:pt x="1066" y="3850"/>
                </a:lnTo>
                <a:lnTo>
                  <a:pt x="1056" y="3855"/>
                </a:lnTo>
                <a:lnTo>
                  <a:pt x="1042" y="3864"/>
                </a:lnTo>
                <a:lnTo>
                  <a:pt x="1022" y="3874"/>
                </a:lnTo>
                <a:lnTo>
                  <a:pt x="1001" y="3885"/>
                </a:lnTo>
                <a:lnTo>
                  <a:pt x="976" y="3897"/>
                </a:lnTo>
                <a:lnTo>
                  <a:pt x="920" y="3923"/>
                </a:lnTo>
                <a:lnTo>
                  <a:pt x="892" y="3934"/>
                </a:lnTo>
                <a:lnTo>
                  <a:pt x="864" y="3944"/>
                </a:lnTo>
                <a:lnTo>
                  <a:pt x="836" y="3952"/>
                </a:lnTo>
                <a:lnTo>
                  <a:pt x="812" y="3958"/>
                </a:lnTo>
                <a:lnTo>
                  <a:pt x="790" y="3959"/>
                </a:lnTo>
                <a:lnTo>
                  <a:pt x="788" y="3955"/>
                </a:lnTo>
                <a:lnTo>
                  <a:pt x="787" y="3945"/>
                </a:lnTo>
                <a:lnTo>
                  <a:pt x="786" y="3931"/>
                </a:lnTo>
                <a:lnTo>
                  <a:pt x="783" y="3914"/>
                </a:lnTo>
                <a:lnTo>
                  <a:pt x="781" y="3895"/>
                </a:lnTo>
                <a:lnTo>
                  <a:pt x="783" y="3876"/>
                </a:lnTo>
                <a:lnTo>
                  <a:pt x="784" y="3861"/>
                </a:lnTo>
                <a:lnTo>
                  <a:pt x="790" y="3848"/>
                </a:lnTo>
                <a:lnTo>
                  <a:pt x="787" y="3850"/>
                </a:lnTo>
                <a:lnTo>
                  <a:pt x="777" y="3854"/>
                </a:lnTo>
                <a:lnTo>
                  <a:pt x="744" y="3871"/>
                </a:lnTo>
                <a:lnTo>
                  <a:pt x="720" y="3881"/>
                </a:lnTo>
                <a:lnTo>
                  <a:pt x="695" y="3892"/>
                </a:lnTo>
                <a:lnTo>
                  <a:pt x="665" y="3903"/>
                </a:lnTo>
                <a:lnTo>
                  <a:pt x="636" y="3913"/>
                </a:lnTo>
                <a:lnTo>
                  <a:pt x="605" y="3923"/>
                </a:lnTo>
                <a:lnTo>
                  <a:pt x="543" y="3937"/>
                </a:lnTo>
                <a:lnTo>
                  <a:pt x="514" y="3939"/>
                </a:lnTo>
                <a:lnTo>
                  <a:pt x="486" y="3939"/>
                </a:lnTo>
                <a:lnTo>
                  <a:pt x="462" y="3935"/>
                </a:lnTo>
                <a:lnTo>
                  <a:pt x="464" y="3932"/>
                </a:lnTo>
                <a:lnTo>
                  <a:pt x="478" y="3911"/>
                </a:lnTo>
                <a:lnTo>
                  <a:pt x="490" y="3893"/>
                </a:lnTo>
                <a:lnTo>
                  <a:pt x="503" y="3874"/>
                </a:lnTo>
                <a:lnTo>
                  <a:pt x="520" y="3850"/>
                </a:lnTo>
                <a:lnTo>
                  <a:pt x="536" y="3823"/>
                </a:lnTo>
                <a:lnTo>
                  <a:pt x="556" y="3796"/>
                </a:lnTo>
                <a:lnTo>
                  <a:pt x="576" y="3768"/>
                </a:lnTo>
                <a:lnTo>
                  <a:pt x="595" y="3739"/>
                </a:lnTo>
                <a:lnTo>
                  <a:pt x="616" y="3711"/>
                </a:lnTo>
                <a:lnTo>
                  <a:pt x="655" y="3658"/>
                </a:lnTo>
                <a:lnTo>
                  <a:pt x="675" y="3635"/>
                </a:lnTo>
                <a:lnTo>
                  <a:pt x="692" y="3614"/>
                </a:lnTo>
                <a:lnTo>
                  <a:pt x="707" y="3597"/>
                </a:lnTo>
                <a:lnTo>
                  <a:pt x="721" y="3585"/>
                </a:lnTo>
                <a:lnTo>
                  <a:pt x="718" y="3586"/>
                </a:lnTo>
                <a:lnTo>
                  <a:pt x="709" y="3593"/>
                </a:lnTo>
                <a:lnTo>
                  <a:pt x="693" y="3602"/>
                </a:lnTo>
                <a:lnTo>
                  <a:pt x="674" y="3613"/>
                </a:lnTo>
                <a:lnTo>
                  <a:pt x="650" y="3627"/>
                </a:lnTo>
                <a:lnTo>
                  <a:pt x="622" y="3642"/>
                </a:lnTo>
                <a:lnTo>
                  <a:pt x="591" y="3659"/>
                </a:lnTo>
                <a:lnTo>
                  <a:pt x="557" y="3677"/>
                </a:lnTo>
                <a:lnTo>
                  <a:pt x="521" y="3694"/>
                </a:lnTo>
                <a:lnTo>
                  <a:pt x="483" y="3711"/>
                </a:lnTo>
                <a:lnTo>
                  <a:pt x="444" y="3728"/>
                </a:lnTo>
                <a:lnTo>
                  <a:pt x="406" y="3742"/>
                </a:lnTo>
                <a:lnTo>
                  <a:pt x="367" y="3754"/>
                </a:lnTo>
                <a:lnTo>
                  <a:pt x="329" y="3766"/>
                </a:lnTo>
                <a:lnTo>
                  <a:pt x="293" y="3773"/>
                </a:lnTo>
                <a:lnTo>
                  <a:pt x="258" y="3777"/>
                </a:lnTo>
                <a:lnTo>
                  <a:pt x="225" y="3777"/>
                </a:lnTo>
                <a:lnTo>
                  <a:pt x="196" y="3773"/>
                </a:lnTo>
                <a:lnTo>
                  <a:pt x="169" y="3763"/>
                </a:lnTo>
                <a:lnTo>
                  <a:pt x="148" y="3747"/>
                </a:lnTo>
                <a:lnTo>
                  <a:pt x="150" y="3743"/>
                </a:lnTo>
                <a:lnTo>
                  <a:pt x="155" y="3733"/>
                </a:lnTo>
                <a:lnTo>
                  <a:pt x="168" y="3721"/>
                </a:lnTo>
                <a:lnTo>
                  <a:pt x="183" y="3707"/>
                </a:lnTo>
                <a:lnTo>
                  <a:pt x="204" y="3688"/>
                </a:lnTo>
                <a:lnTo>
                  <a:pt x="227" y="3667"/>
                </a:lnTo>
                <a:lnTo>
                  <a:pt x="253" y="3646"/>
                </a:lnTo>
                <a:lnTo>
                  <a:pt x="281" y="3623"/>
                </a:lnTo>
                <a:lnTo>
                  <a:pt x="312" y="3599"/>
                </a:lnTo>
                <a:lnTo>
                  <a:pt x="374" y="3548"/>
                </a:lnTo>
                <a:lnTo>
                  <a:pt x="436" y="3501"/>
                </a:lnTo>
                <a:lnTo>
                  <a:pt x="464" y="3478"/>
                </a:lnTo>
                <a:lnTo>
                  <a:pt x="490" y="3457"/>
                </a:lnTo>
                <a:lnTo>
                  <a:pt x="515" y="3439"/>
                </a:lnTo>
                <a:lnTo>
                  <a:pt x="536" y="3422"/>
                </a:lnTo>
                <a:lnTo>
                  <a:pt x="553" y="3408"/>
                </a:lnTo>
                <a:lnTo>
                  <a:pt x="567" y="3398"/>
                </a:lnTo>
                <a:lnTo>
                  <a:pt x="576" y="3393"/>
                </a:lnTo>
                <a:lnTo>
                  <a:pt x="578" y="3390"/>
                </a:lnTo>
                <a:lnTo>
                  <a:pt x="576" y="3391"/>
                </a:lnTo>
                <a:lnTo>
                  <a:pt x="566" y="3397"/>
                </a:lnTo>
                <a:lnTo>
                  <a:pt x="550" y="3404"/>
                </a:lnTo>
                <a:lnTo>
                  <a:pt x="529" y="3414"/>
                </a:lnTo>
                <a:lnTo>
                  <a:pt x="504" y="3423"/>
                </a:lnTo>
                <a:lnTo>
                  <a:pt x="476" y="3436"/>
                </a:lnTo>
                <a:lnTo>
                  <a:pt x="444" y="3447"/>
                </a:lnTo>
                <a:lnTo>
                  <a:pt x="409" y="3460"/>
                </a:lnTo>
                <a:lnTo>
                  <a:pt x="371" y="3471"/>
                </a:lnTo>
                <a:lnTo>
                  <a:pt x="332" y="3481"/>
                </a:lnTo>
                <a:lnTo>
                  <a:pt x="291" y="3489"/>
                </a:lnTo>
                <a:lnTo>
                  <a:pt x="251" y="3495"/>
                </a:lnTo>
                <a:lnTo>
                  <a:pt x="210" y="3499"/>
                </a:lnTo>
                <a:lnTo>
                  <a:pt x="171" y="3498"/>
                </a:lnTo>
                <a:lnTo>
                  <a:pt x="132" y="3494"/>
                </a:lnTo>
                <a:lnTo>
                  <a:pt x="95" y="3485"/>
                </a:lnTo>
                <a:lnTo>
                  <a:pt x="60" y="3471"/>
                </a:lnTo>
                <a:lnTo>
                  <a:pt x="28" y="3452"/>
                </a:lnTo>
                <a:lnTo>
                  <a:pt x="0" y="3426"/>
                </a:lnTo>
                <a:lnTo>
                  <a:pt x="4" y="3425"/>
                </a:lnTo>
                <a:lnTo>
                  <a:pt x="15" y="3422"/>
                </a:lnTo>
                <a:lnTo>
                  <a:pt x="34" y="3416"/>
                </a:lnTo>
                <a:lnTo>
                  <a:pt x="57" y="3409"/>
                </a:lnTo>
                <a:lnTo>
                  <a:pt x="84" y="3400"/>
                </a:lnTo>
                <a:lnTo>
                  <a:pt x="116" y="3390"/>
                </a:lnTo>
                <a:lnTo>
                  <a:pt x="150" y="3377"/>
                </a:lnTo>
                <a:lnTo>
                  <a:pt x="186" y="3365"/>
                </a:lnTo>
                <a:lnTo>
                  <a:pt x="259" y="3337"/>
                </a:lnTo>
                <a:lnTo>
                  <a:pt x="294" y="3321"/>
                </a:lnTo>
                <a:lnTo>
                  <a:pt x="328" y="3306"/>
                </a:lnTo>
                <a:lnTo>
                  <a:pt x="357" y="3289"/>
                </a:lnTo>
                <a:lnTo>
                  <a:pt x="384" y="3273"/>
                </a:lnTo>
                <a:lnTo>
                  <a:pt x="417" y="3251"/>
                </a:lnTo>
                <a:lnTo>
                  <a:pt x="444" y="3231"/>
                </a:lnTo>
                <a:lnTo>
                  <a:pt x="464" y="3216"/>
                </a:lnTo>
                <a:lnTo>
                  <a:pt x="479" y="3203"/>
                </a:lnTo>
                <a:lnTo>
                  <a:pt x="490" y="3194"/>
                </a:lnTo>
                <a:lnTo>
                  <a:pt x="497" y="3185"/>
                </a:lnTo>
                <a:lnTo>
                  <a:pt x="504" y="3178"/>
                </a:lnTo>
                <a:lnTo>
                  <a:pt x="504" y="3177"/>
                </a:lnTo>
                <a:lnTo>
                  <a:pt x="501" y="3178"/>
                </a:lnTo>
                <a:lnTo>
                  <a:pt x="492" y="3181"/>
                </a:lnTo>
                <a:lnTo>
                  <a:pt x="476" y="3185"/>
                </a:lnTo>
                <a:lnTo>
                  <a:pt x="457" y="3191"/>
                </a:lnTo>
                <a:lnTo>
                  <a:pt x="433" y="3196"/>
                </a:lnTo>
                <a:lnTo>
                  <a:pt x="405" y="3202"/>
                </a:lnTo>
                <a:lnTo>
                  <a:pt x="374" y="3209"/>
                </a:lnTo>
                <a:lnTo>
                  <a:pt x="342" y="3215"/>
                </a:lnTo>
                <a:lnTo>
                  <a:pt x="307" y="3219"/>
                </a:lnTo>
                <a:lnTo>
                  <a:pt x="272" y="3222"/>
                </a:lnTo>
                <a:lnTo>
                  <a:pt x="237" y="3223"/>
                </a:lnTo>
                <a:lnTo>
                  <a:pt x="202" y="3222"/>
                </a:lnTo>
                <a:lnTo>
                  <a:pt x="167" y="3217"/>
                </a:lnTo>
                <a:lnTo>
                  <a:pt x="134" y="3210"/>
                </a:lnTo>
                <a:lnTo>
                  <a:pt x="105" y="3201"/>
                </a:lnTo>
                <a:lnTo>
                  <a:pt x="78" y="3187"/>
                </a:lnTo>
                <a:lnTo>
                  <a:pt x="55" y="3168"/>
                </a:lnTo>
                <a:lnTo>
                  <a:pt x="36" y="3144"/>
                </a:lnTo>
                <a:lnTo>
                  <a:pt x="34" y="3135"/>
                </a:lnTo>
                <a:lnTo>
                  <a:pt x="38" y="3128"/>
                </a:lnTo>
                <a:lnTo>
                  <a:pt x="50" y="3122"/>
                </a:lnTo>
                <a:lnTo>
                  <a:pt x="67" y="3116"/>
                </a:lnTo>
                <a:lnTo>
                  <a:pt x="88" y="3112"/>
                </a:lnTo>
                <a:lnTo>
                  <a:pt x="113" y="3109"/>
                </a:lnTo>
                <a:lnTo>
                  <a:pt x="140" y="3107"/>
                </a:lnTo>
                <a:lnTo>
                  <a:pt x="196" y="3101"/>
                </a:lnTo>
                <a:lnTo>
                  <a:pt x="221" y="3100"/>
                </a:lnTo>
                <a:lnTo>
                  <a:pt x="244" y="3097"/>
                </a:lnTo>
                <a:lnTo>
                  <a:pt x="263" y="3094"/>
                </a:lnTo>
                <a:lnTo>
                  <a:pt x="277" y="3091"/>
                </a:lnTo>
                <a:lnTo>
                  <a:pt x="290" y="3087"/>
                </a:lnTo>
                <a:lnTo>
                  <a:pt x="309" y="3080"/>
                </a:lnTo>
                <a:lnTo>
                  <a:pt x="332" y="3073"/>
                </a:lnTo>
                <a:lnTo>
                  <a:pt x="360" y="3063"/>
                </a:lnTo>
                <a:lnTo>
                  <a:pt x="391" y="3053"/>
                </a:lnTo>
                <a:lnTo>
                  <a:pt x="423" y="3042"/>
                </a:lnTo>
                <a:lnTo>
                  <a:pt x="457" y="3030"/>
                </a:lnTo>
                <a:lnTo>
                  <a:pt x="490" y="3018"/>
                </a:lnTo>
                <a:lnTo>
                  <a:pt x="521" y="3006"/>
                </a:lnTo>
                <a:lnTo>
                  <a:pt x="552" y="2994"/>
                </a:lnTo>
                <a:lnTo>
                  <a:pt x="578" y="2982"/>
                </a:lnTo>
                <a:lnTo>
                  <a:pt x="601" y="2971"/>
                </a:lnTo>
                <a:lnTo>
                  <a:pt x="618" y="2961"/>
                </a:lnTo>
                <a:lnTo>
                  <a:pt x="629" y="2952"/>
                </a:lnTo>
                <a:lnTo>
                  <a:pt x="633" y="2945"/>
                </a:lnTo>
                <a:lnTo>
                  <a:pt x="629" y="2940"/>
                </a:lnTo>
                <a:lnTo>
                  <a:pt x="618" y="2936"/>
                </a:lnTo>
                <a:lnTo>
                  <a:pt x="599" y="2933"/>
                </a:lnTo>
                <a:lnTo>
                  <a:pt x="577" y="2931"/>
                </a:lnTo>
                <a:lnTo>
                  <a:pt x="549" y="2931"/>
                </a:lnTo>
                <a:lnTo>
                  <a:pt x="518" y="2930"/>
                </a:lnTo>
                <a:lnTo>
                  <a:pt x="451" y="2930"/>
                </a:lnTo>
                <a:lnTo>
                  <a:pt x="417" y="2929"/>
                </a:lnTo>
                <a:lnTo>
                  <a:pt x="384" y="2926"/>
                </a:lnTo>
                <a:lnTo>
                  <a:pt x="353" y="2923"/>
                </a:lnTo>
                <a:lnTo>
                  <a:pt x="325" y="2919"/>
                </a:lnTo>
                <a:lnTo>
                  <a:pt x="300" y="2913"/>
                </a:lnTo>
                <a:lnTo>
                  <a:pt x="280" y="2905"/>
                </a:lnTo>
                <a:lnTo>
                  <a:pt x="267" y="2895"/>
                </a:lnTo>
                <a:lnTo>
                  <a:pt x="262" y="2884"/>
                </a:lnTo>
                <a:lnTo>
                  <a:pt x="265" y="2873"/>
                </a:lnTo>
                <a:lnTo>
                  <a:pt x="273" y="2863"/>
                </a:lnTo>
                <a:lnTo>
                  <a:pt x="290" y="2854"/>
                </a:lnTo>
                <a:lnTo>
                  <a:pt x="311" y="2846"/>
                </a:lnTo>
                <a:lnTo>
                  <a:pt x="338" y="2839"/>
                </a:lnTo>
                <a:lnTo>
                  <a:pt x="367" y="2833"/>
                </a:lnTo>
                <a:lnTo>
                  <a:pt x="399" y="2828"/>
                </a:lnTo>
                <a:lnTo>
                  <a:pt x="469" y="2819"/>
                </a:lnTo>
                <a:lnTo>
                  <a:pt x="506" y="2816"/>
                </a:lnTo>
                <a:lnTo>
                  <a:pt x="541" y="2814"/>
                </a:lnTo>
                <a:lnTo>
                  <a:pt x="574" y="2812"/>
                </a:lnTo>
                <a:lnTo>
                  <a:pt x="605" y="2811"/>
                </a:lnTo>
                <a:lnTo>
                  <a:pt x="643" y="2808"/>
                </a:lnTo>
                <a:lnTo>
                  <a:pt x="675" y="2802"/>
                </a:lnTo>
                <a:lnTo>
                  <a:pt x="703" y="2795"/>
                </a:lnTo>
                <a:lnTo>
                  <a:pt x="725" y="2787"/>
                </a:lnTo>
                <a:lnTo>
                  <a:pt x="744" y="2777"/>
                </a:lnTo>
                <a:lnTo>
                  <a:pt x="759" y="2766"/>
                </a:lnTo>
                <a:lnTo>
                  <a:pt x="770" y="2755"/>
                </a:lnTo>
                <a:lnTo>
                  <a:pt x="779" y="2744"/>
                </a:lnTo>
                <a:lnTo>
                  <a:pt x="786" y="2734"/>
                </a:lnTo>
                <a:lnTo>
                  <a:pt x="790" y="2725"/>
                </a:lnTo>
                <a:lnTo>
                  <a:pt x="798" y="2718"/>
                </a:lnTo>
                <a:lnTo>
                  <a:pt x="815" y="2713"/>
                </a:lnTo>
                <a:lnTo>
                  <a:pt x="836" y="2708"/>
                </a:lnTo>
                <a:lnTo>
                  <a:pt x="863" y="2706"/>
                </a:lnTo>
                <a:lnTo>
                  <a:pt x="891" y="2703"/>
                </a:lnTo>
                <a:lnTo>
                  <a:pt x="921" y="2701"/>
                </a:lnTo>
                <a:lnTo>
                  <a:pt x="954" y="2700"/>
                </a:lnTo>
                <a:lnTo>
                  <a:pt x="983" y="2699"/>
                </a:lnTo>
                <a:lnTo>
                  <a:pt x="1011" y="2696"/>
                </a:lnTo>
                <a:lnTo>
                  <a:pt x="1042" y="2693"/>
                </a:lnTo>
                <a:lnTo>
                  <a:pt x="1071" y="2690"/>
                </a:lnTo>
                <a:lnTo>
                  <a:pt x="1101" y="2686"/>
                </a:lnTo>
                <a:lnTo>
                  <a:pt x="1129" y="2683"/>
                </a:lnTo>
                <a:lnTo>
                  <a:pt x="1154" y="2679"/>
                </a:lnTo>
                <a:lnTo>
                  <a:pt x="1176" y="2672"/>
                </a:lnTo>
                <a:lnTo>
                  <a:pt x="1195" y="2665"/>
                </a:lnTo>
                <a:lnTo>
                  <a:pt x="1207" y="2654"/>
                </a:lnTo>
                <a:lnTo>
                  <a:pt x="1216" y="2643"/>
                </a:lnTo>
                <a:lnTo>
                  <a:pt x="1242" y="2616"/>
                </a:lnTo>
                <a:lnTo>
                  <a:pt x="1259" y="2602"/>
                </a:lnTo>
                <a:lnTo>
                  <a:pt x="1279" y="2588"/>
                </a:lnTo>
                <a:lnTo>
                  <a:pt x="1302" y="2574"/>
                </a:lnTo>
                <a:lnTo>
                  <a:pt x="1330" y="2563"/>
                </a:lnTo>
                <a:lnTo>
                  <a:pt x="1361" y="2553"/>
                </a:lnTo>
                <a:lnTo>
                  <a:pt x="1398" y="2546"/>
                </a:lnTo>
                <a:lnTo>
                  <a:pt x="1438" y="2543"/>
                </a:lnTo>
                <a:lnTo>
                  <a:pt x="1448" y="2533"/>
                </a:lnTo>
                <a:lnTo>
                  <a:pt x="1461" y="2523"/>
                </a:lnTo>
                <a:lnTo>
                  <a:pt x="1476" y="2509"/>
                </a:lnTo>
                <a:lnTo>
                  <a:pt x="1494" y="2494"/>
                </a:lnTo>
                <a:lnTo>
                  <a:pt x="1514" y="2476"/>
                </a:lnTo>
                <a:lnTo>
                  <a:pt x="1535" y="2458"/>
                </a:lnTo>
                <a:lnTo>
                  <a:pt x="1557" y="2438"/>
                </a:lnTo>
                <a:lnTo>
                  <a:pt x="1578" y="2418"/>
                </a:lnTo>
                <a:lnTo>
                  <a:pt x="1598" y="2399"/>
                </a:lnTo>
                <a:lnTo>
                  <a:pt x="1617" y="2382"/>
                </a:lnTo>
                <a:lnTo>
                  <a:pt x="1633" y="2365"/>
                </a:lnTo>
                <a:lnTo>
                  <a:pt x="1645" y="2352"/>
                </a:lnTo>
                <a:lnTo>
                  <a:pt x="1644" y="2348"/>
                </a:lnTo>
                <a:lnTo>
                  <a:pt x="1643" y="2336"/>
                </a:lnTo>
                <a:lnTo>
                  <a:pt x="1638" y="2316"/>
                </a:lnTo>
                <a:lnTo>
                  <a:pt x="1634" y="2292"/>
                </a:lnTo>
                <a:lnTo>
                  <a:pt x="1627" y="2264"/>
                </a:lnTo>
                <a:lnTo>
                  <a:pt x="1620" y="2233"/>
                </a:lnTo>
                <a:lnTo>
                  <a:pt x="1603" y="2169"/>
                </a:lnTo>
                <a:lnTo>
                  <a:pt x="1594" y="2139"/>
                </a:lnTo>
                <a:lnTo>
                  <a:pt x="1582" y="2111"/>
                </a:lnTo>
                <a:lnTo>
                  <a:pt x="1571" y="2089"/>
                </a:lnTo>
                <a:lnTo>
                  <a:pt x="1556" y="2064"/>
                </a:lnTo>
                <a:lnTo>
                  <a:pt x="1540" y="2037"/>
                </a:lnTo>
                <a:lnTo>
                  <a:pt x="1524" y="2009"/>
                </a:lnTo>
                <a:lnTo>
                  <a:pt x="1493" y="1956"/>
                </a:lnTo>
                <a:lnTo>
                  <a:pt x="1480" y="1930"/>
                </a:lnTo>
                <a:lnTo>
                  <a:pt x="1470" y="1908"/>
                </a:lnTo>
                <a:lnTo>
                  <a:pt x="1463" y="1888"/>
                </a:lnTo>
                <a:lnTo>
                  <a:pt x="1461" y="1871"/>
                </a:lnTo>
                <a:lnTo>
                  <a:pt x="1461" y="1811"/>
                </a:lnTo>
                <a:lnTo>
                  <a:pt x="1458" y="1810"/>
                </a:lnTo>
                <a:lnTo>
                  <a:pt x="1449" y="1804"/>
                </a:lnTo>
                <a:lnTo>
                  <a:pt x="1440" y="1796"/>
                </a:lnTo>
                <a:lnTo>
                  <a:pt x="1426" y="1786"/>
                </a:lnTo>
                <a:lnTo>
                  <a:pt x="1400" y="1761"/>
                </a:lnTo>
                <a:lnTo>
                  <a:pt x="1389" y="1747"/>
                </a:lnTo>
                <a:lnTo>
                  <a:pt x="1384" y="1733"/>
                </a:lnTo>
                <a:lnTo>
                  <a:pt x="1382" y="1719"/>
                </a:lnTo>
                <a:lnTo>
                  <a:pt x="1385" y="1717"/>
                </a:lnTo>
                <a:lnTo>
                  <a:pt x="1392" y="1713"/>
                </a:lnTo>
                <a:lnTo>
                  <a:pt x="1402" y="1707"/>
                </a:lnTo>
                <a:lnTo>
                  <a:pt x="1416" y="1700"/>
                </a:lnTo>
                <a:lnTo>
                  <a:pt x="1431" y="1696"/>
                </a:lnTo>
                <a:lnTo>
                  <a:pt x="1449" y="1692"/>
                </a:lnTo>
                <a:lnTo>
                  <a:pt x="1466" y="1692"/>
                </a:lnTo>
                <a:lnTo>
                  <a:pt x="1484" y="1695"/>
                </a:lnTo>
                <a:lnTo>
                  <a:pt x="1487" y="1693"/>
                </a:lnTo>
                <a:lnTo>
                  <a:pt x="1494" y="1689"/>
                </a:lnTo>
                <a:lnTo>
                  <a:pt x="1508" y="1682"/>
                </a:lnTo>
                <a:lnTo>
                  <a:pt x="1526" y="1674"/>
                </a:lnTo>
                <a:lnTo>
                  <a:pt x="1550" y="1664"/>
                </a:lnTo>
                <a:lnTo>
                  <a:pt x="1580" y="1656"/>
                </a:lnTo>
                <a:lnTo>
                  <a:pt x="1615" y="1647"/>
                </a:lnTo>
                <a:lnTo>
                  <a:pt x="1657" y="1640"/>
                </a:lnTo>
                <a:lnTo>
                  <a:pt x="1703" y="1636"/>
                </a:lnTo>
                <a:lnTo>
                  <a:pt x="1758" y="1635"/>
                </a:lnTo>
                <a:lnTo>
                  <a:pt x="1816" y="1636"/>
                </a:lnTo>
                <a:lnTo>
                  <a:pt x="1870" y="1640"/>
                </a:lnTo>
                <a:lnTo>
                  <a:pt x="1917" y="1646"/>
                </a:lnTo>
                <a:lnTo>
                  <a:pt x="1956" y="1653"/>
                </a:lnTo>
                <a:lnTo>
                  <a:pt x="1989" y="1660"/>
                </a:lnTo>
                <a:lnTo>
                  <a:pt x="2015" y="1668"/>
                </a:lnTo>
                <a:lnTo>
                  <a:pt x="2038" y="1675"/>
                </a:lnTo>
                <a:lnTo>
                  <a:pt x="2054" y="1684"/>
                </a:lnTo>
                <a:lnTo>
                  <a:pt x="2067" y="1691"/>
                </a:lnTo>
                <a:lnTo>
                  <a:pt x="2075" y="1696"/>
                </a:lnTo>
                <a:lnTo>
                  <a:pt x="2081" y="1700"/>
                </a:lnTo>
                <a:lnTo>
                  <a:pt x="2085" y="1705"/>
                </a:lnTo>
                <a:lnTo>
                  <a:pt x="2088" y="1702"/>
                </a:lnTo>
                <a:lnTo>
                  <a:pt x="2095" y="1696"/>
                </a:lnTo>
                <a:lnTo>
                  <a:pt x="2108" y="1686"/>
                </a:lnTo>
                <a:lnTo>
                  <a:pt x="2122" y="1672"/>
                </a:lnTo>
                <a:lnTo>
                  <a:pt x="2137" y="1656"/>
                </a:lnTo>
                <a:lnTo>
                  <a:pt x="2154" y="1635"/>
                </a:lnTo>
                <a:lnTo>
                  <a:pt x="2169" y="1612"/>
                </a:lnTo>
                <a:lnTo>
                  <a:pt x="2183" y="1585"/>
                </a:lnTo>
                <a:lnTo>
                  <a:pt x="2196" y="1557"/>
                </a:lnTo>
                <a:lnTo>
                  <a:pt x="2203" y="1527"/>
                </a:lnTo>
                <a:lnTo>
                  <a:pt x="2206" y="1493"/>
                </a:lnTo>
                <a:lnTo>
                  <a:pt x="2204" y="1493"/>
                </a:lnTo>
                <a:lnTo>
                  <a:pt x="2200" y="1492"/>
                </a:lnTo>
                <a:lnTo>
                  <a:pt x="2193" y="1489"/>
                </a:lnTo>
                <a:lnTo>
                  <a:pt x="2186" y="1483"/>
                </a:lnTo>
                <a:lnTo>
                  <a:pt x="2178" y="1473"/>
                </a:lnTo>
                <a:lnTo>
                  <a:pt x="2171" y="1461"/>
                </a:lnTo>
                <a:lnTo>
                  <a:pt x="2164" y="1442"/>
                </a:lnTo>
                <a:lnTo>
                  <a:pt x="2159" y="1420"/>
                </a:lnTo>
                <a:lnTo>
                  <a:pt x="2158" y="1391"/>
                </a:lnTo>
                <a:lnTo>
                  <a:pt x="2158" y="1350"/>
                </a:lnTo>
                <a:lnTo>
                  <a:pt x="2159" y="1309"/>
                </a:lnTo>
                <a:lnTo>
                  <a:pt x="2158" y="1270"/>
                </a:lnTo>
                <a:lnTo>
                  <a:pt x="2154" y="1232"/>
                </a:lnTo>
                <a:lnTo>
                  <a:pt x="2144" y="1193"/>
                </a:lnTo>
                <a:lnTo>
                  <a:pt x="2127" y="1155"/>
                </a:lnTo>
                <a:lnTo>
                  <a:pt x="2103" y="1117"/>
                </a:lnTo>
                <a:lnTo>
                  <a:pt x="2088" y="1095"/>
                </a:lnTo>
                <a:lnTo>
                  <a:pt x="2074" y="1074"/>
                </a:lnTo>
                <a:lnTo>
                  <a:pt x="2061" y="1051"/>
                </a:lnTo>
                <a:lnTo>
                  <a:pt x="2053" y="1032"/>
                </a:lnTo>
                <a:lnTo>
                  <a:pt x="2047" y="1013"/>
                </a:lnTo>
                <a:lnTo>
                  <a:pt x="2045" y="995"/>
                </a:lnTo>
                <a:lnTo>
                  <a:pt x="2046" y="981"/>
                </a:lnTo>
                <a:lnTo>
                  <a:pt x="2052" y="967"/>
                </a:lnTo>
                <a:lnTo>
                  <a:pt x="2061" y="957"/>
                </a:lnTo>
                <a:lnTo>
                  <a:pt x="2075" y="949"/>
                </a:lnTo>
                <a:lnTo>
                  <a:pt x="2096" y="943"/>
                </a:lnTo>
                <a:lnTo>
                  <a:pt x="2122" y="942"/>
                </a:lnTo>
                <a:lnTo>
                  <a:pt x="2120" y="938"/>
                </a:lnTo>
                <a:lnTo>
                  <a:pt x="2117" y="928"/>
                </a:lnTo>
                <a:lnTo>
                  <a:pt x="2113" y="911"/>
                </a:lnTo>
                <a:lnTo>
                  <a:pt x="2108" y="890"/>
                </a:lnTo>
                <a:lnTo>
                  <a:pt x="2101" y="863"/>
                </a:lnTo>
                <a:lnTo>
                  <a:pt x="2094" y="834"/>
                </a:lnTo>
                <a:lnTo>
                  <a:pt x="2085" y="800"/>
                </a:lnTo>
                <a:lnTo>
                  <a:pt x="2078" y="765"/>
                </a:lnTo>
                <a:lnTo>
                  <a:pt x="2071" y="729"/>
                </a:lnTo>
                <a:lnTo>
                  <a:pt x="2064" y="691"/>
                </a:lnTo>
                <a:lnTo>
                  <a:pt x="2059" y="653"/>
                </a:lnTo>
                <a:lnTo>
                  <a:pt x="2054" y="617"/>
                </a:lnTo>
                <a:lnTo>
                  <a:pt x="2052" y="582"/>
                </a:lnTo>
                <a:lnTo>
                  <a:pt x="2052" y="548"/>
                </a:lnTo>
                <a:lnTo>
                  <a:pt x="2053" y="519"/>
                </a:lnTo>
                <a:lnTo>
                  <a:pt x="2057" y="492"/>
                </a:lnTo>
                <a:lnTo>
                  <a:pt x="2064" y="469"/>
                </a:lnTo>
                <a:lnTo>
                  <a:pt x="2075" y="453"/>
                </a:lnTo>
                <a:lnTo>
                  <a:pt x="2089" y="441"/>
                </a:lnTo>
                <a:lnTo>
                  <a:pt x="2108" y="437"/>
                </a:lnTo>
                <a:lnTo>
                  <a:pt x="2126" y="440"/>
                </a:lnTo>
                <a:lnTo>
                  <a:pt x="2143" y="451"/>
                </a:lnTo>
                <a:lnTo>
                  <a:pt x="2159" y="467"/>
                </a:lnTo>
                <a:lnTo>
                  <a:pt x="2175" y="488"/>
                </a:lnTo>
                <a:lnTo>
                  <a:pt x="2189" y="513"/>
                </a:lnTo>
                <a:lnTo>
                  <a:pt x="2201" y="540"/>
                </a:lnTo>
                <a:lnTo>
                  <a:pt x="2224" y="598"/>
                </a:lnTo>
                <a:lnTo>
                  <a:pt x="2234" y="628"/>
                </a:lnTo>
                <a:lnTo>
                  <a:pt x="2241" y="656"/>
                </a:lnTo>
                <a:lnTo>
                  <a:pt x="2248" y="681"/>
                </a:lnTo>
                <a:lnTo>
                  <a:pt x="2253" y="702"/>
                </a:lnTo>
                <a:lnTo>
                  <a:pt x="2257" y="719"/>
                </a:lnTo>
                <a:lnTo>
                  <a:pt x="2259" y="729"/>
                </a:lnTo>
                <a:lnTo>
                  <a:pt x="2260" y="733"/>
                </a:lnTo>
                <a:lnTo>
                  <a:pt x="2260" y="729"/>
                </a:lnTo>
                <a:lnTo>
                  <a:pt x="2259" y="718"/>
                </a:lnTo>
                <a:lnTo>
                  <a:pt x="2256" y="698"/>
                </a:lnTo>
                <a:lnTo>
                  <a:pt x="2255" y="673"/>
                </a:lnTo>
                <a:lnTo>
                  <a:pt x="2252" y="643"/>
                </a:lnTo>
                <a:lnTo>
                  <a:pt x="2249" y="608"/>
                </a:lnTo>
                <a:lnTo>
                  <a:pt x="2246" y="569"/>
                </a:lnTo>
                <a:lnTo>
                  <a:pt x="2243" y="528"/>
                </a:lnTo>
                <a:lnTo>
                  <a:pt x="2241" y="485"/>
                </a:lnTo>
                <a:lnTo>
                  <a:pt x="2238" y="395"/>
                </a:lnTo>
                <a:lnTo>
                  <a:pt x="2238" y="308"/>
                </a:lnTo>
                <a:lnTo>
                  <a:pt x="2239" y="268"/>
                </a:lnTo>
                <a:lnTo>
                  <a:pt x="2243" y="230"/>
                </a:lnTo>
                <a:lnTo>
                  <a:pt x="2248" y="196"/>
                </a:lnTo>
                <a:lnTo>
                  <a:pt x="2255" y="167"/>
                </a:lnTo>
                <a:lnTo>
                  <a:pt x="2263" y="141"/>
                </a:lnTo>
                <a:lnTo>
                  <a:pt x="2273" y="125"/>
                </a:lnTo>
                <a:lnTo>
                  <a:pt x="2285" y="113"/>
                </a:lnTo>
                <a:lnTo>
                  <a:pt x="2304" y="109"/>
                </a:lnTo>
                <a:lnTo>
                  <a:pt x="2323" y="113"/>
                </a:lnTo>
                <a:lnTo>
                  <a:pt x="2344" y="127"/>
                </a:lnTo>
                <a:lnTo>
                  <a:pt x="2364" y="148"/>
                </a:lnTo>
                <a:lnTo>
                  <a:pt x="2382" y="176"/>
                </a:lnTo>
                <a:lnTo>
                  <a:pt x="2402" y="210"/>
                </a:lnTo>
                <a:lnTo>
                  <a:pt x="2419" y="251"/>
                </a:lnTo>
                <a:lnTo>
                  <a:pt x="2434" y="296"/>
                </a:lnTo>
                <a:lnTo>
                  <a:pt x="2447" y="343"/>
                </a:lnTo>
                <a:lnTo>
                  <a:pt x="2458" y="395"/>
                </a:lnTo>
                <a:lnTo>
                  <a:pt x="2466" y="450"/>
                </a:lnTo>
                <a:lnTo>
                  <a:pt x="2470" y="506"/>
                </a:lnTo>
                <a:lnTo>
                  <a:pt x="2470" y="563"/>
                </a:lnTo>
                <a:lnTo>
                  <a:pt x="2468" y="621"/>
                </a:lnTo>
                <a:lnTo>
                  <a:pt x="2459" y="678"/>
                </a:lnTo>
                <a:lnTo>
                  <a:pt x="2461" y="674"/>
                </a:lnTo>
                <a:lnTo>
                  <a:pt x="2463" y="663"/>
                </a:lnTo>
                <a:lnTo>
                  <a:pt x="2468" y="645"/>
                </a:lnTo>
                <a:lnTo>
                  <a:pt x="2473" y="621"/>
                </a:lnTo>
                <a:lnTo>
                  <a:pt x="2480" y="593"/>
                </a:lnTo>
                <a:lnTo>
                  <a:pt x="2487" y="559"/>
                </a:lnTo>
                <a:lnTo>
                  <a:pt x="2494" y="523"/>
                </a:lnTo>
                <a:lnTo>
                  <a:pt x="2501" y="482"/>
                </a:lnTo>
                <a:lnTo>
                  <a:pt x="2507" y="440"/>
                </a:lnTo>
                <a:lnTo>
                  <a:pt x="2512" y="397"/>
                </a:lnTo>
                <a:lnTo>
                  <a:pt x="2515" y="353"/>
                </a:lnTo>
                <a:lnTo>
                  <a:pt x="2518" y="308"/>
                </a:lnTo>
                <a:lnTo>
                  <a:pt x="2518" y="266"/>
                </a:lnTo>
                <a:lnTo>
                  <a:pt x="2515" y="224"/>
                </a:lnTo>
                <a:lnTo>
                  <a:pt x="2512" y="185"/>
                </a:lnTo>
                <a:lnTo>
                  <a:pt x="2514" y="147"/>
                </a:lnTo>
                <a:lnTo>
                  <a:pt x="2519" y="113"/>
                </a:lnTo>
                <a:lnTo>
                  <a:pt x="2526" y="81"/>
                </a:lnTo>
                <a:lnTo>
                  <a:pt x="2538" y="54"/>
                </a:lnTo>
                <a:lnTo>
                  <a:pt x="2550" y="32"/>
                </a:lnTo>
                <a:lnTo>
                  <a:pt x="2566" y="15"/>
                </a:lnTo>
                <a:lnTo>
                  <a:pt x="2584" y="4"/>
                </a:lnTo>
                <a:lnTo>
                  <a:pt x="26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72" name="Freeform 20">
            <a:extLst>
              <a:ext uri="{FF2B5EF4-FFF2-40B4-BE49-F238E27FC236}">
                <a16:creationId xmlns:a16="http://schemas.microsoft.com/office/drawing/2014/main" id="{3BBB5239-D9F2-48C5-8014-7BEBFAE1A01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292725" y="5157788"/>
            <a:ext cx="144463" cy="96837"/>
          </a:xfrm>
          <a:custGeom>
            <a:avLst/>
            <a:gdLst>
              <a:gd name="T0" fmla="*/ 2751 w 5151"/>
              <a:gd name="T1" fmla="*/ 276 h 4081"/>
              <a:gd name="T2" fmla="*/ 2706 w 5151"/>
              <a:gd name="T3" fmla="*/ 524 h 4081"/>
              <a:gd name="T4" fmla="*/ 2657 w 5151"/>
              <a:gd name="T5" fmla="*/ 752 h 4081"/>
              <a:gd name="T6" fmla="*/ 2609 w 5151"/>
              <a:gd name="T7" fmla="*/ 995 h 4081"/>
              <a:gd name="T8" fmla="*/ 2564 w 5151"/>
              <a:gd name="T9" fmla="*/ 1394 h 4081"/>
              <a:gd name="T10" fmla="*/ 2753 w 5151"/>
              <a:gd name="T11" fmla="*/ 1550 h 4081"/>
              <a:gd name="T12" fmla="*/ 2821 w 5151"/>
              <a:gd name="T13" fmla="*/ 1609 h 4081"/>
              <a:gd name="T14" fmla="*/ 3955 w 5151"/>
              <a:gd name="T15" fmla="*/ 605 h 4081"/>
              <a:gd name="T16" fmla="*/ 5034 w 5151"/>
              <a:gd name="T17" fmla="*/ 292 h 4081"/>
              <a:gd name="T18" fmla="*/ 5147 w 5151"/>
              <a:gd name="T19" fmla="*/ 613 h 4081"/>
              <a:gd name="T20" fmla="*/ 5038 w 5151"/>
              <a:gd name="T21" fmla="*/ 902 h 4081"/>
              <a:gd name="T22" fmla="*/ 4906 w 5151"/>
              <a:gd name="T23" fmla="*/ 1225 h 4081"/>
              <a:gd name="T24" fmla="*/ 4853 w 5151"/>
              <a:gd name="T25" fmla="*/ 1683 h 4081"/>
              <a:gd name="T26" fmla="*/ 4676 w 5151"/>
              <a:gd name="T27" fmla="*/ 2070 h 4081"/>
              <a:gd name="T28" fmla="*/ 4736 w 5151"/>
              <a:gd name="T29" fmla="*/ 2659 h 4081"/>
              <a:gd name="T30" fmla="*/ 4559 w 5151"/>
              <a:gd name="T31" fmla="*/ 2998 h 4081"/>
              <a:gd name="T32" fmla="*/ 4317 w 5151"/>
              <a:gd name="T33" fmla="*/ 3342 h 4081"/>
              <a:gd name="T34" fmla="*/ 3801 w 5151"/>
              <a:gd name="T35" fmla="*/ 3629 h 4081"/>
              <a:gd name="T36" fmla="*/ 3520 w 5151"/>
              <a:gd name="T37" fmla="*/ 3529 h 4081"/>
              <a:gd name="T38" fmla="*/ 3411 w 5151"/>
              <a:gd name="T39" fmla="*/ 3329 h 4081"/>
              <a:gd name="T40" fmla="*/ 3361 w 5151"/>
              <a:gd name="T41" fmla="*/ 3292 h 4081"/>
              <a:gd name="T42" fmla="*/ 3318 w 5151"/>
              <a:gd name="T43" fmla="*/ 3257 h 4081"/>
              <a:gd name="T44" fmla="*/ 3292 w 5151"/>
              <a:gd name="T45" fmla="*/ 3167 h 4081"/>
              <a:gd name="T46" fmla="*/ 3185 w 5151"/>
              <a:gd name="T47" fmla="*/ 3161 h 4081"/>
              <a:gd name="T48" fmla="*/ 3232 w 5151"/>
              <a:gd name="T49" fmla="*/ 3257 h 4081"/>
              <a:gd name="T50" fmla="*/ 3271 w 5151"/>
              <a:gd name="T51" fmla="*/ 3346 h 4081"/>
              <a:gd name="T52" fmla="*/ 3281 w 5151"/>
              <a:gd name="T53" fmla="*/ 3407 h 4081"/>
              <a:gd name="T54" fmla="*/ 3294 w 5151"/>
              <a:gd name="T55" fmla="*/ 3471 h 4081"/>
              <a:gd name="T56" fmla="*/ 3337 w 5151"/>
              <a:gd name="T57" fmla="*/ 3808 h 4081"/>
              <a:gd name="T58" fmla="*/ 2694 w 5151"/>
              <a:gd name="T59" fmla="*/ 4077 h 4081"/>
              <a:gd name="T60" fmla="*/ 2122 w 5151"/>
              <a:gd name="T61" fmla="*/ 4001 h 4081"/>
              <a:gd name="T62" fmla="*/ 1736 w 5151"/>
              <a:gd name="T63" fmla="*/ 3841 h 4081"/>
              <a:gd name="T64" fmla="*/ 1562 w 5151"/>
              <a:gd name="T65" fmla="*/ 3611 h 4081"/>
              <a:gd name="T66" fmla="*/ 1013 w 5151"/>
              <a:gd name="T67" fmla="*/ 3329 h 4081"/>
              <a:gd name="T68" fmla="*/ 563 w 5151"/>
              <a:gd name="T69" fmla="*/ 3169 h 4081"/>
              <a:gd name="T70" fmla="*/ 343 w 5151"/>
              <a:gd name="T71" fmla="*/ 3173 h 4081"/>
              <a:gd name="T72" fmla="*/ 136 w 5151"/>
              <a:gd name="T73" fmla="*/ 3013 h 4081"/>
              <a:gd name="T74" fmla="*/ 64 w 5151"/>
              <a:gd name="T75" fmla="*/ 2649 h 4081"/>
              <a:gd name="T76" fmla="*/ 906 w 5151"/>
              <a:gd name="T77" fmla="*/ 2098 h 4081"/>
              <a:gd name="T78" fmla="*/ 2240 w 5151"/>
              <a:gd name="T79" fmla="*/ 1835 h 4081"/>
              <a:gd name="T80" fmla="*/ 2373 w 5151"/>
              <a:gd name="T81" fmla="*/ 1714 h 4081"/>
              <a:gd name="T82" fmla="*/ 2320 w 5151"/>
              <a:gd name="T83" fmla="*/ 1562 h 4081"/>
              <a:gd name="T84" fmla="*/ 2190 w 5151"/>
              <a:gd name="T85" fmla="*/ 1371 h 4081"/>
              <a:gd name="T86" fmla="*/ 2024 w 5151"/>
              <a:gd name="T87" fmla="*/ 1293 h 4081"/>
              <a:gd name="T88" fmla="*/ 1843 w 5151"/>
              <a:gd name="T89" fmla="*/ 1223 h 4081"/>
              <a:gd name="T90" fmla="*/ 1701 w 5151"/>
              <a:gd name="T91" fmla="*/ 1161 h 4081"/>
              <a:gd name="T92" fmla="*/ 1525 w 5151"/>
              <a:gd name="T93" fmla="*/ 1102 h 4081"/>
              <a:gd name="T94" fmla="*/ 1346 w 5151"/>
              <a:gd name="T95" fmla="*/ 1020 h 4081"/>
              <a:gd name="T96" fmla="*/ 1311 w 5151"/>
              <a:gd name="T97" fmla="*/ 968 h 4081"/>
              <a:gd name="T98" fmla="*/ 1486 w 5151"/>
              <a:gd name="T99" fmla="*/ 1046 h 4081"/>
              <a:gd name="T100" fmla="*/ 1660 w 5151"/>
              <a:gd name="T101" fmla="*/ 1124 h 4081"/>
              <a:gd name="T102" fmla="*/ 1839 w 5151"/>
              <a:gd name="T103" fmla="*/ 1192 h 4081"/>
              <a:gd name="T104" fmla="*/ 1995 w 5151"/>
              <a:gd name="T105" fmla="*/ 1248 h 4081"/>
              <a:gd name="T106" fmla="*/ 2363 w 5151"/>
              <a:gd name="T107" fmla="*/ 1387 h 4081"/>
              <a:gd name="T108" fmla="*/ 2363 w 5151"/>
              <a:gd name="T109" fmla="*/ 1285 h 4081"/>
              <a:gd name="T110" fmla="*/ 2414 w 5151"/>
              <a:gd name="T111" fmla="*/ 1307 h 4081"/>
              <a:gd name="T112" fmla="*/ 2509 w 5151"/>
              <a:gd name="T113" fmla="*/ 1328 h 4081"/>
              <a:gd name="T114" fmla="*/ 2577 w 5151"/>
              <a:gd name="T115" fmla="*/ 991 h 4081"/>
              <a:gd name="T116" fmla="*/ 2632 w 5151"/>
              <a:gd name="T117" fmla="*/ 752 h 4081"/>
              <a:gd name="T118" fmla="*/ 2683 w 5151"/>
              <a:gd name="T119" fmla="*/ 483 h 4081"/>
              <a:gd name="T120" fmla="*/ 2716 w 5151"/>
              <a:gd name="T121" fmla="*/ 265 h 4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151" h="4081">
                <a:moveTo>
                  <a:pt x="3310" y="3506"/>
                </a:moveTo>
                <a:lnTo>
                  <a:pt x="3312" y="3506"/>
                </a:lnTo>
                <a:lnTo>
                  <a:pt x="3312" y="3508"/>
                </a:lnTo>
                <a:lnTo>
                  <a:pt x="3310" y="3506"/>
                </a:lnTo>
                <a:close/>
                <a:moveTo>
                  <a:pt x="3292" y="3442"/>
                </a:moveTo>
                <a:lnTo>
                  <a:pt x="3294" y="3442"/>
                </a:lnTo>
                <a:lnTo>
                  <a:pt x="3298" y="3448"/>
                </a:lnTo>
                <a:lnTo>
                  <a:pt x="3292" y="3442"/>
                </a:lnTo>
                <a:close/>
                <a:moveTo>
                  <a:pt x="2780" y="0"/>
                </a:moveTo>
                <a:lnTo>
                  <a:pt x="2792" y="5"/>
                </a:lnTo>
                <a:lnTo>
                  <a:pt x="2803" y="13"/>
                </a:lnTo>
                <a:lnTo>
                  <a:pt x="2809" y="23"/>
                </a:lnTo>
                <a:lnTo>
                  <a:pt x="2811" y="37"/>
                </a:lnTo>
                <a:lnTo>
                  <a:pt x="2786" y="167"/>
                </a:lnTo>
                <a:lnTo>
                  <a:pt x="2780" y="192"/>
                </a:lnTo>
                <a:lnTo>
                  <a:pt x="2770" y="216"/>
                </a:lnTo>
                <a:lnTo>
                  <a:pt x="2761" y="241"/>
                </a:lnTo>
                <a:lnTo>
                  <a:pt x="2761" y="255"/>
                </a:lnTo>
                <a:lnTo>
                  <a:pt x="2759" y="259"/>
                </a:lnTo>
                <a:lnTo>
                  <a:pt x="2757" y="261"/>
                </a:lnTo>
                <a:lnTo>
                  <a:pt x="2753" y="270"/>
                </a:lnTo>
                <a:lnTo>
                  <a:pt x="2751" y="276"/>
                </a:lnTo>
                <a:lnTo>
                  <a:pt x="2751" y="280"/>
                </a:lnTo>
                <a:lnTo>
                  <a:pt x="2753" y="286"/>
                </a:lnTo>
                <a:lnTo>
                  <a:pt x="2753" y="296"/>
                </a:lnTo>
                <a:lnTo>
                  <a:pt x="2751" y="305"/>
                </a:lnTo>
                <a:lnTo>
                  <a:pt x="2749" y="311"/>
                </a:lnTo>
                <a:lnTo>
                  <a:pt x="2745" y="317"/>
                </a:lnTo>
                <a:lnTo>
                  <a:pt x="2743" y="325"/>
                </a:lnTo>
                <a:lnTo>
                  <a:pt x="2743" y="348"/>
                </a:lnTo>
                <a:lnTo>
                  <a:pt x="2739" y="358"/>
                </a:lnTo>
                <a:lnTo>
                  <a:pt x="2737" y="364"/>
                </a:lnTo>
                <a:lnTo>
                  <a:pt x="2733" y="372"/>
                </a:lnTo>
                <a:lnTo>
                  <a:pt x="2735" y="379"/>
                </a:lnTo>
                <a:lnTo>
                  <a:pt x="2735" y="393"/>
                </a:lnTo>
                <a:lnTo>
                  <a:pt x="2729" y="411"/>
                </a:lnTo>
                <a:lnTo>
                  <a:pt x="2727" y="428"/>
                </a:lnTo>
                <a:lnTo>
                  <a:pt x="2727" y="444"/>
                </a:lnTo>
                <a:lnTo>
                  <a:pt x="2724" y="452"/>
                </a:lnTo>
                <a:lnTo>
                  <a:pt x="2720" y="465"/>
                </a:lnTo>
                <a:lnTo>
                  <a:pt x="2712" y="481"/>
                </a:lnTo>
                <a:lnTo>
                  <a:pt x="2712" y="510"/>
                </a:lnTo>
                <a:lnTo>
                  <a:pt x="2708" y="518"/>
                </a:lnTo>
                <a:lnTo>
                  <a:pt x="2706" y="524"/>
                </a:lnTo>
                <a:lnTo>
                  <a:pt x="2704" y="533"/>
                </a:lnTo>
                <a:lnTo>
                  <a:pt x="2702" y="539"/>
                </a:lnTo>
                <a:lnTo>
                  <a:pt x="2702" y="563"/>
                </a:lnTo>
                <a:lnTo>
                  <a:pt x="2698" y="576"/>
                </a:lnTo>
                <a:lnTo>
                  <a:pt x="2694" y="582"/>
                </a:lnTo>
                <a:lnTo>
                  <a:pt x="2690" y="594"/>
                </a:lnTo>
                <a:lnTo>
                  <a:pt x="2690" y="615"/>
                </a:lnTo>
                <a:lnTo>
                  <a:pt x="2687" y="621"/>
                </a:lnTo>
                <a:lnTo>
                  <a:pt x="2683" y="629"/>
                </a:lnTo>
                <a:lnTo>
                  <a:pt x="2681" y="635"/>
                </a:lnTo>
                <a:lnTo>
                  <a:pt x="2677" y="642"/>
                </a:lnTo>
                <a:lnTo>
                  <a:pt x="2677" y="658"/>
                </a:lnTo>
                <a:lnTo>
                  <a:pt x="2675" y="664"/>
                </a:lnTo>
                <a:lnTo>
                  <a:pt x="2675" y="668"/>
                </a:lnTo>
                <a:lnTo>
                  <a:pt x="2673" y="674"/>
                </a:lnTo>
                <a:lnTo>
                  <a:pt x="2669" y="681"/>
                </a:lnTo>
                <a:lnTo>
                  <a:pt x="2667" y="687"/>
                </a:lnTo>
                <a:lnTo>
                  <a:pt x="2665" y="691"/>
                </a:lnTo>
                <a:lnTo>
                  <a:pt x="2665" y="709"/>
                </a:lnTo>
                <a:lnTo>
                  <a:pt x="2663" y="718"/>
                </a:lnTo>
                <a:lnTo>
                  <a:pt x="2657" y="736"/>
                </a:lnTo>
                <a:lnTo>
                  <a:pt x="2657" y="752"/>
                </a:lnTo>
                <a:lnTo>
                  <a:pt x="2653" y="769"/>
                </a:lnTo>
                <a:lnTo>
                  <a:pt x="2648" y="775"/>
                </a:lnTo>
                <a:lnTo>
                  <a:pt x="2646" y="783"/>
                </a:lnTo>
                <a:lnTo>
                  <a:pt x="2644" y="789"/>
                </a:lnTo>
                <a:lnTo>
                  <a:pt x="2644" y="806"/>
                </a:lnTo>
                <a:lnTo>
                  <a:pt x="2642" y="812"/>
                </a:lnTo>
                <a:lnTo>
                  <a:pt x="2640" y="820"/>
                </a:lnTo>
                <a:lnTo>
                  <a:pt x="2636" y="826"/>
                </a:lnTo>
                <a:lnTo>
                  <a:pt x="2636" y="857"/>
                </a:lnTo>
                <a:lnTo>
                  <a:pt x="2634" y="865"/>
                </a:lnTo>
                <a:lnTo>
                  <a:pt x="2632" y="872"/>
                </a:lnTo>
                <a:lnTo>
                  <a:pt x="2628" y="878"/>
                </a:lnTo>
                <a:lnTo>
                  <a:pt x="2628" y="886"/>
                </a:lnTo>
                <a:lnTo>
                  <a:pt x="2626" y="892"/>
                </a:lnTo>
                <a:lnTo>
                  <a:pt x="2626" y="896"/>
                </a:lnTo>
                <a:lnTo>
                  <a:pt x="2620" y="915"/>
                </a:lnTo>
                <a:lnTo>
                  <a:pt x="2618" y="923"/>
                </a:lnTo>
                <a:lnTo>
                  <a:pt x="2618" y="944"/>
                </a:lnTo>
                <a:lnTo>
                  <a:pt x="2614" y="950"/>
                </a:lnTo>
                <a:lnTo>
                  <a:pt x="2611" y="958"/>
                </a:lnTo>
                <a:lnTo>
                  <a:pt x="2609" y="964"/>
                </a:lnTo>
                <a:lnTo>
                  <a:pt x="2609" y="995"/>
                </a:lnTo>
                <a:lnTo>
                  <a:pt x="2605" y="1001"/>
                </a:lnTo>
                <a:lnTo>
                  <a:pt x="2603" y="1009"/>
                </a:lnTo>
                <a:lnTo>
                  <a:pt x="2603" y="1032"/>
                </a:lnTo>
                <a:lnTo>
                  <a:pt x="2599" y="1044"/>
                </a:lnTo>
                <a:lnTo>
                  <a:pt x="2599" y="1063"/>
                </a:lnTo>
                <a:lnTo>
                  <a:pt x="2597" y="1087"/>
                </a:lnTo>
                <a:lnTo>
                  <a:pt x="2593" y="1114"/>
                </a:lnTo>
                <a:lnTo>
                  <a:pt x="2587" y="1133"/>
                </a:lnTo>
                <a:lnTo>
                  <a:pt x="2583" y="1153"/>
                </a:lnTo>
                <a:lnTo>
                  <a:pt x="2579" y="1196"/>
                </a:lnTo>
                <a:lnTo>
                  <a:pt x="2570" y="1237"/>
                </a:lnTo>
                <a:lnTo>
                  <a:pt x="2562" y="1281"/>
                </a:lnTo>
                <a:lnTo>
                  <a:pt x="2560" y="1326"/>
                </a:lnTo>
                <a:lnTo>
                  <a:pt x="2552" y="1342"/>
                </a:lnTo>
                <a:lnTo>
                  <a:pt x="2550" y="1361"/>
                </a:lnTo>
                <a:lnTo>
                  <a:pt x="2552" y="1377"/>
                </a:lnTo>
                <a:lnTo>
                  <a:pt x="2552" y="1379"/>
                </a:lnTo>
                <a:lnTo>
                  <a:pt x="2554" y="1383"/>
                </a:lnTo>
                <a:lnTo>
                  <a:pt x="2554" y="1385"/>
                </a:lnTo>
                <a:lnTo>
                  <a:pt x="2556" y="1389"/>
                </a:lnTo>
                <a:lnTo>
                  <a:pt x="2560" y="1394"/>
                </a:lnTo>
                <a:lnTo>
                  <a:pt x="2564" y="1394"/>
                </a:lnTo>
                <a:lnTo>
                  <a:pt x="2572" y="1402"/>
                </a:lnTo>
                <a:lnTo>
                  <a:pt x="2585" y="1422"/>
                </a:lnTo>
                <a:lnTo>
                  <a:pt x="2587" y="1416"/>
                </a:lnTo>
                <a:lnTo>
                  <a:pt x="2597" y="1410"/>
                </a:lnTo>
                <a:lnTo>
                  <a:pt x="2609" y="1404"/>
                </a:lnTo>
                <a:lnTo>
                  <a:pt x="2622" y="1402"/>
                </a:lnTo>
                <a:lnTo>
                  <a:pt x="2630" y="1402"/>
                </a:lnTo>
                <a:lnTo>
                  <a:pt x="2653" y="1406"/>
                </a:lnTo>
                <a:lnTo>
                  <a:pt x="2675" y="1416"/>
                </a:lnTo>
                <a:lnTo>
                  <a:pt x="2700" y="1439"/>
                </a:lnTo>
                <a:lnTo>
                  <a:pt x="2722" y="1463"/>
                </a:lnTo>
                <a:lnTo>
                  <a:pt x="2739" y="1494"/>
                </a:lnTo>
                <a:lnTo>
                  <a:pt x="2743" y="1502"/>
                </a:lnTo>
                <a:lnTo>
                  <a:pt x="2745" y="1513"/>
                </a:lnTo>
                <a:lnTo>
                  <a:pt x="2743" y="1525"/>
                </a:lnTo>
                <a:lnTo>
                  <a:pt x="2737" y="1533"/>
                </a:lnTo>
                <a:lnTo>
                  <a:pt x="2741" y="1535"/>
                </a:lnTo>
                <a:lnTo>
                  <a:pt x="2747" y="1539"/>
                </a:lnTo>
                <a:lnTo>
                  <a:pt x="2751" y="1544"/>
                </a:lnTo>
                <a:lnTo>
                  <a:pt x="2745" y="1544"/>
                </a:lnTo>
                <a:lnTo>
                  <a:pt x="2749" y="1546"/>
                </a:lnTo>
                <a:lnTo>
                  <a:pt x="2753" y="1550"/>
                </a:lnTo>
                <a:lnTo>
                  <a:pt x="2757" y="1552"/>
                </a:lnTo>
                <a:lnTo>
                  <a:pt x="2759" y="1556"/>
                </a:lnTo>
                <a:lnTo>
                  <a:pt x="2755" y="1556"/>
                </a:lnTo>
                <a:lnTo>
                  <a:pt x="2759" y="1560"/>
                </a:lnTo>
                <a:lnTo>
                  <a:pt x="2766" y="1562"/>
                </a:lnTo>
                <a:lnTo>
                  <a:pt x="2770" y="1566"/>
                </a:lnTo>
                <a:lnTo>
                  <a:pt x="2768" y="1566"/>
                </a:lnTo>
                <a:lnTo>
                  <a:pt x="2764" y="1568"/>
                </a:lnTo>
                <a:lnTo>
                  <a:pt x="2761" y="1568"/>
                </a:lnTo>
                <a:lnTo>
                  <a:pt x="2766" y="1570"/>
                </a:lnTo>
                <a:lnTo>
                  <a:pt x="2772" y="1572"/>
                </a:lnTo>
                <a:lnTo>
                  <a:pt x="2780" y="1576"/>
                </a:lnTo>
                <a:lnTo>
                  <a:pt x="2778" y="1579"/>
                </a:lnTo>
                <a:lnTo>
                  <a:pt x="2772" y="1579"/>
                </a:lnTo>
                <a:lnTo>
                  <a:pt x="2774" y="1583"/>
                </a:lnTo>
                <a:lnTo>
                  <a:pt x="2778" y="1585"/>
                </a:lnTo>
                <a:lnTo>
                  <a:pt x="2780" y="1587"/>
                </a:lnTo>
                <a:lnTo>
                  <a:pt x="2770" y="1587"/>
                </a:lnTo>
                <a:lnTo>
                  <a:pt x="2780" y="1597"/>
                </a:lnTo>
                <a:lnTo>
                  <a:pt x="2776" y="1597"/>
                </a:lnTo>
                <a:lnTo>
                  <a:pt x="2798" y="1601"/>
                </a:lnTo>
                <a:lnTo>
                  <a:pt x="2821" y="1609"/>
                </a:lnTo>
                <a:lnTo>
                  <a:pt x="2831" y="1613"/>
                </a:lnTo>
                <a:lnTo>
                  <a:pt x="2846" y="1615"/>
                </a:lnTo>
                <a:lnTo>
                  <a:pt x="2858" y="1613"/>
                </a:lnTo>
                <a:lnTo>
                  <a:pt x="2868" y="1603"/>
                </a:lnTo>
                <a:lnTo>
                  <a:pt x="2877" y="1589"/>
                </a:lnTo>
                <a:lnTo>
                  <a:pt x="2883" y="1576"/>
                </a:lnTo>
                <a:lnTo>
                  <a:pt x="2940" y="1502"/>
                </a:lnTo>
                <a:lnTo>
                  <a:pt x="2981" y="1449"/>
                </a:lnTo>
                <a:lnTo>
                  <a:pt x="3024" y="1398"/>
                </a:lnTo>
                <a:lnTo>
                  <a:pt x="3082" y="1338"/>
                </a:lnTo>
                <a:lnTo>
                  <a:pt x="3197" y="1223"/>
                </a:lnTo>
                <a:lnTo>
                  <a:pt x="3230" y="1192"/>
                </a:lnTo>
                <a:lnTo>
                  <a:pt x="3263" y="1163"/>
                </a:lnTo>
                <a:lnTo>
                  <a:pt x="3331" y="1102"/>
                </a:lnTo>
                <a:lnTo>
                  <a:pt x="3394" y="1040"/>
                </a:lnTo>
                <a:lnTo>
                  <a:pt x="3456" y="976"/>
                </a:lnTo>
                <a:lnTo>
                  <a:pt x="3522" y="915"/>
                </a:lnTo>
                <a:lnTo>
                  <a:pt x="3626" y="829"/>
                </a:lnTo>
                <a:lnTo>
                  <a:pt x="3737" y="750"/>
                </a:lnTo>
                <a:lnTo>
                  <a:pt x="3824" y="689"/>
                </a:lnTo>
                <a:lnTo>
                  <a:pt x="3912" y="631"/>
                </a:lnTo>
                <a:lnTo>
                  <a:pt x="3955" y="605"/>
                </a:lnTo>
                <a:lnTo>
                  <a:pt x="3998" y="576"/>
                </a:lnTo>
                <a:lnTo>
                  <a:pt x="4039" y="545"/>
                </a:lnTo>
                <a:lnTo>
                  <a:pt x="4085" y="518"/>
                </a:lnTo>
                <a:lnTo>
                  <a:pt x="4124" y="498"/>
                </a:lnTo>
                <a:lnTo>
                  <a:pt x="4167" y="481"/>
                </a:lnTo>
                <a:lnTo>
                  <a:pt x="4208" y="465"/>
                </a:lnTo>
                <a:lnTo>
                  <a:pt x="4249" y="446"/>
                </a:lnTo>
                <a:lnTo>
                  <a:pt x="4300" y="422"/>
                </a:lnTo>
                <a:lnTo>
                  <a:pt x="4407" y="372"/>
                </a:lnTo>
                <a:lnTo>
                  <a:pt x="4512" y="327"/>
                </a:lnTo>
                <a:lnTo>
                  <a:pt x="4559" y="305"/>
                </a:lnTo>
                <a:lnTo>
                  <a:pt x="4606" y="284"/>
                </a:lnTo>
                <a:lnTo>
                  <a:pt x="4633" y="276"/>
                </a:lnTo>
                <a:lnTo>
                  <a:pt x="4658" y="268"/>
                </a:lnTo>
                <a:lnTo>
                  <a:pt x="4715" y="255"/>
                </a:lnTo>
                <a:lnTo>
                  <a:pt x="4777" y="251"/>
                </a:lnTo>
                <a:lnTo>
                  <a:pt x="4837" y="253"/>
                </a:lnTo>
                <a:lnTo>
                  <a:pt x="4896" y="261"/>
                </a:lnTo>
                <a:lnTo>
                  <a:pt x="4956" y="274"/>
                </a:lnTo>
                <a:lnTo>
                  <a:pt x="5017" y="278"/>
                </a:lnTo>
                <a:lnTo>
                  <a:pt x="5026" y="286"/>
                </a:lnTo>
                <a:lnTo>
                  <a:pt x="5034" y="292"/>
                </a:lnTo>
                <a:lnTo>
                  <a:pt x="5040" y="302"/>
                </a:lnTo>
                <a:lnTo>
                  <a:pt x="5042" y="315"/>
                </a:lnTo>
                <a:lnTo>
                  <a:pt x="5075" y="348"/>
                </a:lnTo>
                <a:lnTo>
                  <a:pt x="5089" y="364"/>
                </a:lnTo>
                <a:lnTo>
                  <a:pt x="5091" y="383"/>
                </a:lnTo>
                <a:lnTo>
                  <a:pt x="5095" y="401"/>
                </a:lnTo>
                <a:lnTo>
                  <a:pt x="5095" y="422"/>
                </a:lnTo>
                <a:lnTo>
                  <a:pt x="5116" y="455"/>
                </a:lnTo>
                <a:lnTo>
                  <a:pt x="5120" y="475"/>
                </a:lnTo>
                <a:lnTo>
                  <a:pt x="5120" y="485"/>
                </a:lnTo>
                <a:lnTo>
                  <a:pt x="5118" y="492"/>
                </a:lnTo>
                <a:lnTo>
                  <a:pt x="5118" y="498"/>
                </a:lnTo>
                <a:lnTo>
                  <a:pt x="5120" y="504"/>
                </a:lnTo>
                <a:lnTo>
                  <a:pt x="5124" y="508"/>
                </a:lnTo>
                <a:lnTo>
                  <a:pt x="5126" y="514"/>
                </a:lnTo>
                <a:lnTo>
                  <a:pt x="5130" y="520"/>
                </a:lnTo>
                <a:lnTo>
                  <a:pt x="5132" y="526"/>
                </a:lnTo>
                <a:lnTo>
                  <a:pt x="5132" y="559"/>
                </a:lnTo>
                <a:lnTo>
                  <a:pt x="5141" y="570"/>
                </a:lnTo>
                <a:lnTo>
                  <a:pt x="5149" y="582"/>
                </a:lnTo>
                <a:lnTo>
                  <a:pt x="5151" y="596"/>
                </a:lnTo>
                <a:lnTo>
                  <a:pt x="5147" y="613"/>
                </a:lnTo>
                <a:lnTo>
                  <a:pt x="5141" y="631"/>
                </a:lnTo>
                <a:lnTo>
                  <a:pt x="5141" y="656"/>
                </a:lnTo>
                <a:lnTo>
                  <a:pt x="5143" y="681"/>
                </a:lnTo>
                <a:lnTo>
                  <a:pt x="5143" y="703"/>
                </a:lnTo>
                <a:lnTo>
                  <a:pt x="5141" y="709"/>
                </a:lnTo>
                <a:lnTo>
                  <a:pt x="5139" y="713"/>
                </a:lnTo>
                <a:lnTo>
                  <a:pt x="5134" y="720"/>
                </a:lnTo>
                <a:lnTo>
                  <a:pt x="5134" y="736"/>
                </a:lnTo>
                <a:lnTo>
                  <a:pt x="5137" y="740"/>
                </a:lnTo>
                <a:lnTo>
                  <a:pt x="5139" y="746"/>
                </a:lnTo>
                <a:lnTo>
                  <a:pt x="5141" y="771"/>
                </a:lnTo>
                <a:lnTo>
                  <a:pt x="5134" y="796"/>
                </a:lnTo>
                <a:lnTo>
                  <a:pt x="5128" y="814"/>
                </a:lnTo>
                <a:lnTo>
                  <a:pt x="5118" y="835"/>
                </a:lnTo>
                <a:lnTo>
                  <a:pt x="5097" y="855"/>
                </a:lnTo>
                <a:lnTo>
                  <a:pt x="5091" y="859"/>
                </a:lnTo>
                <a:lnTo>
                  <a:pt x="5083" y="863"/>
                </a:lnTo>
                <a:lnTo>
                  <a:pt x="5077" y="868"/>
                </a:lnTo>
                <a:lnTo>
                  <a:pt x="5069" y="874"/>
                </a:lnTo>
                <a:lnTo>
                  <a:pt x="5060" y="882"/>
                </a:lnTo>
                <a:lnTo>
                  <a:pt x="5054" y="890"/>
                </a:lnTo>
                <a:lnTo>
                  <a:pt x="5038" y="902"/>
                </a:lnTo>
                <a:lnTo>
                  <a:pt x="5030" y="907"/>
                </a:lnTo>
                <a:lnTo>
                  <a:pt x="5021" y="913"/>
                </a:lnTo>
                <a:lnTo>
                  <a:pt x="5015" y="917"/>
                </a:lnTo>
                <a:lnTo>
                  <a:pt x="5009" y="931"/>
                </a:lnTo>
                <a:lnTo>
                  <a:pt x="5003" y="950"/>
                </a:lnTo>
                <a:lnTo>
                  <a:pt x="4997" y="966"/>
                </a:lnTo>
                <a:lnTo>
                  <a:pt x="4993" y="970"/>
                </a:lnTo>
                <a:lnTo>
                  <a:pt x="4989" y="972"/>
                </a:lnTo>
                <a:lnTo>
                  <a:pt x="4980" y="981"/>
                </a:lnTo>
                <a:lnTo>
                  <a:pt x="4964" y="1001"/>
                </a:lnTo>
                <a:lnTo>
                  <a:pt x="4950" y="1028"/>
                </a:lnTo>
                <a:lnTo>
                  <a:pt x="4941" y="1057"/>
                </a:lnTo>
                <a:lnTo>
                  <a:pt x="4941" y="1096"/>
                </a:lnTo>
                <a:lnTo>
                  <a:pt x="4939" y="1112"/>
                </a:lnTo>
                <a:lnTo>
                  <a:pt x="4931" y="1126"/>
                </a:lnTo>
                <a:lnTo>
                  <a:pt x="4927" y="1129"/>
                </a:lnTo>
                <a:lnTo>
                  <a:pt x="4925" y="1131"/>
                </a:lnTo>
                <a:lnTo>
                  <a:pt x="4921" y="1133"/>
                </a:lnTo>
                <a:lnTo>
                  <a:pt x="4917" y="1133"/>
                </a:lnTo>
                <a:lnTo>
                  <a:pt x="4911" y="1153"/>
                </a:lnTo>
                <a:lnTo>
                  <a:pt x="4911" y="1200"/>
                </a:lnTo>
                <a:lnTo>
                  <a:pt x="4906" y="1225"/>
                </a:lnTo>
                <a:lnTo>
                  <a:pt x="4898" y="1233"/>
                </a:lnTo>
                <a:lnTo>
                  <a:pt x="4892" y="1244"/>
                </a:lnTo>
                <a:lnTo>
                  <a:pt x="4886" y="1252"/>
                </a:lnTo>
                <a:lnTo>
                  <a:pt x="4880" y="1287"/>
                </a:lnTo>
                <a:lnTo>
                  <a:pt x="4884" y="1324"/>
                </a:lnTo>
                <a:lnTo>
                  <a:pt x="4886" y="1359"/>
                </a:lnTo>
                <a:lnTo>
                  <a:pt x="4886" y="1394"/>
                </a:lnTo>
                <a:lnTo>
                  <a:pt x="4878" y="1418"/>
                </a:lnTo>
                <a:lnTo>
                  <a:pt x="4869" y="1445"/>
                </a:lnTo>
                <a:lnTo>
                  <a:pt x="4871" y="1468"/>
                </a:lnTo>
                <a:lnTo>
                  <a:pt x="4878" y="1488"/>
                </a:lnTo>
                <a:lnTo>
                  <a:pt x="4882" y="1511"/>
                </a:lnTo>
                <a:lnTo>
                  <a:pt x="4884" y="1533"/>
                </a:lnTo>
                <a:lnTo>
                  <a:pt x="4880" y="1554"/>
                </a:lnTo>
                <a:lnTo>
                  <a:pt x="4869" y="1576"/>
                </a:lnTo>
                <a:lnTo>
                  <a:pt x="4859" y="1601"/>
                </a:lnTo>
                <a:lnTo>
                  <a:pt x="4855" y="1626"/>
                </a:lnTo>
                <a:lnTo>
                  <a:pt x="4857" y="1650"/>
                </a:lnTo>
                <a:lnTo>
                  <a:pt x="4855" y="1652"/>
                </a:lnTo>
                <a:lnTo>
                  <a:pt x="4855" y="1657"/>
                </a:lnTo>
                <a:lnTo>
                  <a:pt x="4849" y="1663"/>
                </a:lnTo>
                <a:lnTo>
                  <a:pt x="4853" y="1683"/>
                </a:lnTo>
                <a:lnTo>
                  <a:pt x="4851" y="1702"/>
                </a:lnTo>
                <a:lnTo>
                  <a:pt x="4845" y="1716"/>
                </a:lnTo>
                <a:lnTo>
                  <a:pt x="4837" y="1729"/>
                </a:lnTo>
                <a:lnTo>
                  <a:pt x="4826" y="1741"/>
                </a:lnTo>
                <a:lnTo>
                  <a:pt x="4820" y="1772"/>
                </a:lnTo>
                <a:lnTo>
                  <a:pt x="4814" y="1800"/>
                </a:lnTo>
                <a:lnTo>
                  <a:pt x="4804" y="1823"/>
                </a:lnTo>
                <a:lnTo>
                  <a:pt x="4808" y="1833"/>
                </a:lnTo>
                <a:lnTo>
                  <a:pt x="4810" y="1844"/>
                </a:lnTo>
                <a:lnTo>
                  <a:pt x="4800" y="1868"/>
                </a:lnTo>
                <a:lnTo>
                  <a:pt x="4785" y="1889"/>
                </a:lnTo>
                <a:lnTo>
                  <a:pt x="4771" y="1907"/>
                </a:lnTo>
                <a:lnTo>
                  <a:pt x="4758" y="1930"/>
                </a:lnTo>
                <a:lnTo>
                  <a:pt x="4756" y="1952"/>
                </a:lnTo>
                <a:lnTo>
                  <a:pt x="4750" y="1971"/>
                </a:lnTo>
                <a:lnTo>
                  <a:pt x="4742" y="1985"/>
                </a:lnTo>
                <a:lnTo>
                  <a:pt x="4730" y="1998"/>
                </a:lnTo>
                <a:lnTo>
                  <a:pt x="4730" y="2016"/>
                </a:lnTo>
                <a:lnTo>
                  <a:pt x="4719" y="2026"/>
                </a:lnTo>
                <a:lnTo>
                  <a:pt x="4707" y="2035"/>
                </a:lnTo>
                <a:lnTo>
                  <a:pt x="4678" y="2047"/>
                </a:lnTo>
                <a:lnTo>
                  <a:pt x="4676" y="2070"/>
                </a:lnTo>
                <a:lnTo>
                  <a:pt x="4678" y="2092"/>
                </a:lnTo>
                <a:lnTo>
                  <a:pt x="4682" y="2115"/>
                </a:lnTo>
                <a:lnTo>
                  <a:pt x="4685" y="2142"/>
                </a:lnTo>
                <a:lnTo>
                  <a:pt x="4701" y="2172"/>
                </a:lnTo>
                <a:lnTo>
                  <a:pt x="4715" y="2203"/>
                </a:lnTo>
                <a:lnTo>
                  <a:pt x="4724" y="2213"/>
                </a:lnTo>
                <a:lnTo>
                  <a:pt x="4736" y="2234"/>
                </a:lnTo>
                <a:lnTo>
                  <a:pt x="4738" y="2248"/>
                </a:lnTo>
                <a:lnTo>
                  <a:pt x="4740" y="2271"/>
                </a:lnTo>
                <a:lnTo>
                  <a:pt x="4740" y="2292"/>
                </a:lnTo>
                <a:lnTo>
                  <a:pt x="4736" y="2312"/>
                </a:lnTo>
                <a:lnTo>
                  <a:pt x="4734" y="2335"/>
                </a:lnTo>
                <a:lnTo>
                  <a:pt x="4734" y="2361"/>
                </a:lnTo>
                <a:lnTo>
                  <a:pt x="4736" y="2386"/>
                </a:lnTo>
                <a:lnTo>
                  <a:pt x="4748" y="2435"/>
                </a:lnTo>
                <a:lnTo>
                  <a:pt x="4758" y="2470"/>
                </a:lnTo>
                <a:lnTo>
                  <a:pt x="4767" y="2507"/>
                </a:lnTo>
                <a:lnTo>
                  <a:pt x="4773" y="2542"/>
                </a:lnTo>
                <a:lnTo>
                  <a:pt x="4773" y="2579"/>
                </a:lnTo>
                <a:lnTo>
                  <a:pt x="4765" y="2608"/>
                </a:lnTo>
                <a:lnTo>
                  <a:pt x="4750" y="2633"/>
                </a:lnTo>
                <a:lnTo>
                  <a:pt x="4736" y="2659"/>
                </a:lnTo>
                <a:lnTo>
                  <a:pt x="4726" y="2686"/>
                </a:lnTo>
                <a:lnTo>
                  <a:pt x="4719" y="2690"/>
                </a:lnTo>
                <a:lnTo>
                  <a:pt x="4711" y="2702"/>
                </a:lnTo>
                <a:lnTo>
                  <a:pt x="4705" y="2709"/>
                </a:lnTo>
                <a:lnTo>
                  <a:pt x="4703" y="2731"/>
                </a:lnTo>
                <a:lnTo>
                  <a:pt x="4699" y="2752"/>
                </a:lnTo>
                <a:lnTo>
                  <a:pt x="4691" y="2768"/>
                </a:lnTo>
                <a:lnTo>
                  <a:pt x="4680" y="2783"/>
                </a:lnTo>
                <a:lnTo>
                  <a:pt x="4678" y="2797"/>
                </a:lnTo>
                <a:lnTo>
                  <a:pt x="4670" y="2822"/>
                </a:lnTo>
                <a:lnTo>
                  <a:pt x="4670" y="2834"/>
                </a:lnTo>
                <a:lnTo>
                  <a:pt x="4672" y="2840"/>
                </a:lnTo>
                <a:lnTo>
                  <a:pt x="4672" y="2846"/>
                </a:lnTo>
                <a:lnTo>
                  <a:pt x="4670" y="2852"/>
                </a:lnTo>
                <a:lnTo>
                  <a:pt x="4666" y="2861"/>
                </a:lnTo>
                <a:lnTo>
                  <a:pt x="4656" y="2873"/>
                </a:lnTo>
                <a:lnTo>
                  <a:pt x="4645" y="2883"/>
                </a:lnTo>
                <a:lnTo>
                  <a:pt x="4621" y="2914"/>
                </a:lnTo>
                <a:lnTo>
                  <a:pt x="4606" y="2931"/>
                </a:lnTo>
                <a:lnTo>
                  <a:pt x="4588" y="2945"/>
                </a:lnTo>
                <a:lnTo>
                  <a:pt x="4576" y="2972"/>
                </a:lnTo>
                <a:lnTo>
                  <a:pt x="4559" y="2998"/>
                </a:lnTo>
                <a:lnTo>
                  <a:pt x="4559" y="3019"/>
                </a:lnTo>
                <a:lnTo>
                  <a:pt x="4557" y="3037"/>
                </a:lnTo>
                <a:lnTo>
                  <a:pt x="4551" y="3058"/>
                </a:lnTo>
                <a:lnTo>
                  <a:pt x="4543" y="3072"/>
                </a:lnTo>
                <a:lnTo>
                  <a:pt x="4520" y="3095"/>
                </a:lnTo>
                <a:lnTo>
                  <a:pt x="4516" y="3101"/>
                </a:lnTo>
                <a:lnTo>
                  <a:pt x="4508" y="3111"/>
                </a:lnTo>
                <a:lnTo>
                  <a:pt x="4500" y="3124"/>
                </a:lnTo>
                <a:lnTo>
                  <a:pt x="4491" y="3132"/>
                </a:lnTo>
                <a:lnTo>
                  <a:pt x="4485" y="3136"/>
                </a:lnTo>
                <a:lnTo>
                  <a:pt x="4465" y="3140"/>
                </a:lnTo>
                <a:lnTo>
                  <a:pt x="4448" y="3148"/>
                </a:lnTo>
                <a:lnTo>
                  <a:pt x="4436" y="3161"/>
                </a:lnTo>
                <a:lnTo>
                  <a:pt x="4415" y="3189"/>
                </a:lnTo>
                <a:lnTo>
                  <a:pt x="4403" y="3202"/>
                </a:lnTo>
                <a:lnTo>
                  <a:pt x="4387" y="3210"/>
                </a:lnTo>
                <a:lnTo>
                  <a:pt x="4356" y="3278"/>
                </a:lnTo>
                <a:lnTo>
                  <a:pt x="4350" y="3307"/>
                </a:lnTo>
                <a:lnTo>
                  <a:pt x="4343" y="3317"/>
                </a:lnTo>
                <a:lnTo>
                  <a:pt x="4333" y="3325"/>
                </a:lnTo>
                <a:lnTo>
                  <a:pt x="4323" y="3331"/>
                </a:lnTo>
                <a:lnTo>
                  <a:pt x="4317" y="3342"/>
                </a:lnTo>
                <a:lnTo>
                  <a:pt x="4309" y="3344"/>
                </a:lnTo>
                <a:lnTo>
                  <a:pt x="4300" y="3348"/>
                </a:lnTo>
                <a:lnTo>
                  <a:pt x="4294" y="3352"/>
                </a:lnTo>
                <a:lnTo>
                  <a:pt x="4286" y="3364"/>
                </a:lnTo>
                <a:lnTo>
                  <a:pt x="4243" y="3383"/>
                </a:lnTo>
                <a:lnTo>
                  <a:pt x="4198" y="3401"/>
                </a:lnTo>
                <a:lnTo>
                  <a:pt x="4165" y="3434"/>
                </a:lnTo>
                <a:lnTo>
                  <a:pt x="4138" y="3469"/>
                </a:lnTo>
                <a:lnTo>
                  <a:pt x="4113" y="3510"/>
                </a:lnTo>
                <a:lnTo>
                  <a:pt x="4093" y="3524"/>
                </a:lnTo>
                <a:lnTo>
                  <a:pt x="4078" y="3545"/>
                </a:lnTo>
                <a:lnTo>
                  <a:pt x="4033" y="3570"/>
                </a:lnTo>
                <a:lnTo>
                  <a:pt x="4021" y="3578"/>
                </a:lnTo>
                <a:lnTo>
                  <a:pt x="4007" y="3586"/>
                </a:lnTo>
                <a:lnTo>
                  <a:pt x="3994" y="3592"/>
                </a:lnTo>
                <a:lnTo>
                  <a:pt x="3972" y="3592"/>
                </a:lnTo>
                <a:lnTo>
                  <a:pt x="3951" y="3588"/>
                </a:lnTo>
                <a:lnTo>
                  <a:pt x="3928" y="3584"/>
                </a:lnTo>
                <a:lnTo>
                  <a:pt x="3904" y="3586"/>
                </a:lnTo>
                <a:lnTo>
                  <a:pt x="3867" y="3602"/>
                </a:lnTo>
                <a:lnTo>
                  <a:pt x="3834" y="3615"/>
                </a:lnTo>
                <a:lnTo>
                  <a:pt x="3801" y="3629"/>
                </a:lnTo>
                <a:lnTo>
                  <a:pt x="3787" y="3637"/>
                </a:lnTo>
                <a:lnTo>
                  <a:pt x="3774" y="3646"/>
                </a:lnTo>
                <a:lnTo>
                  <a:pt x="3758" y="3650"/>
                </a:lnTo>
                <a:lnTo>
                  <a:pt x="3715" y="3664"/>
                </a:lnTo>
                <a:lnTo>
                  <a:pt x="3700" y="3672"/>
                </a:lnTo>
                <a:lnTo>
                  <a:pt x="3684" y="3674"/>
                </a:lnTo>
                <a:lnTo>
                  <a:pt x="3665" y="3670"/>
                </a:lnTo>
                <a:lnTo>
                  <a:pt x="3647" y="3664"/>
                </a:lnTo>
                <a:lnTo>
                  <a:pt x="3626" y="3656"/>
                </a:lnTo>
                <a:lnTo>
                  <a:pt x="3612" y="3646"/>
                </a:lnTo>
                <a:lnTo>
                  <a:pt x="3591" y="3621"/>
                </a:lnTo>
                <a:lnTo>
                  <a:pt x="3581" y="3611"/>
                </a:lnTo>
                <a:lnTo>
                  <a:pt x="3565" y="3605"/>
                </a:lnTo>
                <a:lnTo>
                  <a:pt x="3563" y="3602"/>
                </a:lnTo>
                <a:lnTo>
                  <a:pt x="3563" y="3600"/>
                </a:lnTo>
                <a:lnTo>
                  <a:pt x="3561" y="3594"/>
                </a:lnTo>
                <a:lnTo>
                  <a:pt x="3557" y="3588"/>
                </a:lnTo>
                <a:lnTo>
                  <a:pt x="3555" y="3584"/>
                </a:lnTo>
                <a:lnTo>
                  <a:pt x="3555" y="3578"/>
                </a:lnTo>
                <a:lnTo>
                  <a:pt x="3552" y="3576"/>
                </a:lnTo>
                <a:lnTo>
                  <a:pt x="3536" y="3551"/>
                </a:lnTo>
                <a:lnTo>
                  <a:pt x="3520" y="3529"/>
                </a:lnTo>
                <a:lnTo>
                  <a:pt x="3495" y="3504"/>
                </a:lnTo>
                <a:lnTo>
                  <a:pt x="3489" y="3500"/>
                </a:lnTo>
                <a:lnTo>
                  <a:pt x="3481" y="3492"/>
                </a:lnTo>
                <a:lnTo>
                  <a:pt x="3476" y="3485"/>
                </a:lnTo>
                <a:lnTo>
                  <a:pt x="3474" y="3481"/>
                </a:lnTo>
                <a:lnTo>
                  <a:pt x="3470" y="3469"/>
                </a:lnTo>
                <a:lnTo>
                  <a:pt x="3468" y="3465"/>
                </a:lnTo>
                <a:lnTo>
                  <a:pt x="3450" y="3430"/>
                </a:lnTo>
                <a:lnTo>
                  <a:pt x="3448" y="3426"/>
                </a:lnTo>
                <a:lnTo>
                  <a:pt x="3446" y="3420"/>
                </a:lnTo>
                <a:lnTo>
                  <a:pt x="3444" y="3415"/>
                </a:lnTo>
                <a:lnTo>
                  <a:pt x="3442" y="3409"/>
                </a:lnTo>
                <a:lnTo>
                  <a:pt x="3439" y="3405"/>
                </a:lnTo>
                <a:lnTo>
                  <a:pt x="3435" y="3401"/>
                </a:lnTo>
                <a:lnTo>
                  <a:pt x="3433" y="3397"/>
                </a:lnTo>
                <a:lnTo>
                  <a:pt x="3429" y="3393"/>
                </a:lnTo>
                <a:lnTo>
                  <a:pt x="3425" y="3379"/>
                </a:lnTo>
                <a:lnTo>
                  <a:pt x="3425" y="3366"/>
                </a:lnTo>
                <a:lnTo>
                  <a:pt x="3421" y="3352"/>
                </a:lnTo>
                <a:lnTo>
                  <a:pt x="3421" y="3383"/>
                </a:lnTo>
                <a:lnTo>
                  <a:pt x="3413" y="3356"/>
                </a:lnTo>
                <a:lnTo>
                  <a:pt x="3411" y="3329"/>
                </a:lnTo>
                <a:lnTo>
                  <a:pt x="3409" y="3335"/>
                </a:lnTo>
                <a:lnTo>
                  <a:pt x="3409" y="3360"/>
                </a:lnTo>
                <a:lnTo>
                  <a:pt x="3405" y="3344"/>
                </a:lnTo>
                <a:lnTo>
                  <a:pt x="3405" y="3327"/>
                </a:lnTo>
                <a:lnTo>
                  <a:pt x="3402" y="3311"/>
                </a:lnTo>
                <a:lnTo>
                  <a:pt x="3398" y="3325"/>
                </a:lnTo>
                <a:lnTo>
                  <a:pt x="3398" y="3358"/>
                </a:lnTo>
                <a:lnTo>
                  <a:pt x="3396" y="3337"/>
                </a:lnTo>
                <a:lnTo>
                  <a:pt x="3396" y="3317"/>
                </a:lnTo>
                <a:lnTo>
                  <a:pt x="3394" y="3296"/>
                </a:lnTo>
                <a:lnTo>
                  <a:pt x="3388" y="3319"/>
                </a:lnTo>
                <a:lnTo>
                  <a:pt x="3386" y="3339"/>
                </a:lnTo>
                <a:lnTo>
                  <a:pt x="3384" y="3311"/>
                </a:lnTo>
                <a:lnTo>
                  <a:pt x="3384" y="3282"/>
                </a:lnTo>
                <a:lnTo>
                  <a:pt x="3378" y="3292"/>
                </a:lnTo>
                <a:lnTo>
                  <a:pt x="3376" y="3309"/>
                </a:lnTo>
                <a:lnTo>
                  <a:pt x="3376" y="3337"/>
                </a:lnTo>
                <a:lnTo>
                  <a:pt x="3372" y="3307"/>
                </a:lnTo>
                <a:lnTo>
                  <a:pt x="3374" y="3274"/>
                </a:lnTo>
                <a:lnTo>
                  <a:pt x="3365" y="3298"/>
                </a:lnTo>
                <a:lnTo>
                  <a:pt x="3363" y="3323"/>
                </a:lnTo>
                <a:lnTo>
                  <a:pt x="3361" y="3292"/>
                </a:lnTo>
                <a:lnTo>
                  <a:pt x="3363" y="3261"/>
                </a:lnTo>
                <a:lnTo>
                  <a:pt x="3357" y="3282"/>
                </a:lnTo>
                <a:lnTo>
                  <a:pt x="3353" y="3300"/>
                </a:lnTo>
                <a:lnTo>
                  <a:pt x="3353" y="3284"/>
                </a:lnTo>
                <a:lnTo>
                  <a:pt x="3355" y="3263"/>
                </a:lnTo>
                <a:lnTo>
                  <a:pt x="3355" y="3245"/>
                </a:lnTo>
                <a:lnTo>
                  <a:pt x="3353" y="3263"/>
                </a:lnTo>
                <a:lnTo>
                  <a:pt x="3349" y="3282"/>
                </a:lnTo>
                <a:lnTo>
                  <a:pt x="3343" y="3300"/>
                </a:lnTo>
                <a:lnTo>
                  <a:pt x="3347" y="3282"/>
                </a:lnTo>
                <a:lnTo>
                  <a:pt x="3349" y="3263"/>
                </a:lnTo>
                <a:lnTo>
                  <a:pt x="3347" y="3243"/>
                </a:lnTo>
                <a:lnTo>
                  <a:pt x="3347" y="3220"/>
                </a:lnTo>
                <a:lnTo>
                  <a:pt x="3339" y="3237"/>
                </a:lnTo>
                <a:lnTo>
                  <a:pt x="3337" y="3255"/>
                </a:lnTo>
                <a:lnTo>
                  <a:pt x="3337" y="3237"/>
                </a:lnTo>
                <a:lnTo>
                  <a:pt x="3341" y="3202"/>
                </a:lnTo>
                <a:lnTo>
                  <a:pt x="3333" y="3214"/>
                </a:lnTo>
                <a:lnTo>
                  <a:pt x="3326" y="3231"/>
                </a:lnTo>
                <a:lnTo>
                  <a:pt x="3324" y="3249"/>
                </a:lnTo>
                <a:lnTo>
                  <a:pt x="3322" y="3265"/>
                </a:lnTo>
                <a:lnTo>
                  <a:pt x="3318" y="3257"/>
                </a:lnTo>
                <a:lnTo>
                  <a:pt x="3322" y="3233"/>
                </a:lnTo>
                <a:lnTo>
                  <a:pt x="3324" y="3222"/>
                </a:lnTo>
                <a:lnTo>
                  <a:pt x="3329" y="3204"/>
                </a:lnTo>
                <a:lnTo>
                  <a:pt x="3331" y="3183"/>
                </a:lnTo>
                <a:lnTo>
                  <a:pt x="3322" y="3204"/>
                </a:lnTo>
                <a:lnTo>
                  <a:pt x="3316" y="3224"/>
                </a:lnTo>
                <a:lnTo>
                  <a:pt x="3318" y="3204"/>
                </a:lnTo>
                <a:lnTo>
                  <a:pt x="3322" y="3167"/>
                </a:lnTo>
                <a:lnTo>
                  <a:pt x="3312" y="3183"/>
                </a:lnTo>
                <a:lnTo>
                  <a:pt x="3306" y="3204"/>
                </a:lnTo>
                <a:lnTo>
                  <a:pt x="3302" y="3222"/>
                </a:lnTo>
                <a:lnTo>
                  <a:pt x="3304" y="3183"/>
                </a:lnTo>
                <a:lnTo>
                  <a:pt x="3306" y="3179"/>
                </a:lnTo>
                <a:lnTo>
                  <a:pt x="3306" y="3175"/>
                </a:lnTo>
                <a:lnTo>
                  <a:pt x="3308" y="3171"/>
                </a:lnTo>
                <a:lnTo>
                  <a:pt x="3308" y="3161"/>
                </a:lnTo>
                <a:lnTo>
                  <a:pt x="3306" y="3159"/>
                </a:lnTo>
                <a:lnTo>
                  <a:pt x="3302" y="3157"/>
                </a:lnTo>
                <a:lnTo>
                  <a:pt x="3298" y="3157"/>
                </a:lnTo>
                <a:lnTo>
                  <a:pt x="3296" y="3161"/>
                </a:lnTo>
                <a:lnTo>
                  <a:pt x="3294" y="3163"/>
                </a:lnTo>
                <a:lnTo>
                  <a:pt x="3292" y="3167"/>
                </a:lnTo>
                <a:lnTo>
                  <a:pt x="3292" y="3169"/>
                </a:lnTo>
                <a:lnTo>
                  <a:pt x="3289" y="3173"/>
                </a:lnTo>
                <a:lnTo>
                  <a:pt x="3285" y="3173"/>
                </a:lnTo>
                <a:lnTo>
                  <a:pt x="3281" y="3169"/>
                </a:lnTo>
                <a:lnTo>
                  <a:pt x="3277" y="3169"/>
                </a:lnTo>
                <a:lnTo>
                  <a:pt x="3273" y="3171"/>
                </a:lnTo>
                <a:lnTo>
                  <a:pt x="3265" y="3179"/>
                </a:lnTo>
                <a:lnTo>
                  <a:pt x="3265" y="3185"/>
                </a:lnTo>
                <a:lnTo>
                  <a:pt x="3263" y="3177"/>
                </a:lnTo>
                <a:lnTo>
                  <a:pt x="3259" y="3169"/>
                </a:lnTo>
                <a:lnTo>
                  <a:pt x="3259" y="3171"/>
                </a:lnTo>
                <a:lnTo>
                  <a:pt x="3257" y="3173"/>
                </a:lnTo>
                <a:lnTo>
                  <a:pt x="3234" y="3173"/>
                </a:lnTo>
                <a:lnTo>
                  <a:pt x="3232" y="3171"/>
                </a:lnTo>
                <a:lnTo>
                  <a:pt x="3230" y="3171"/>
                </a:lnTo>
                <a:lnTo>
                  <a:pt x="3218" y="3163"/>
                </a:lnTo>
                <a:lnTo>
                  <a:pt x="3209" y="3159"/>
                </a:lnTo>
                <a:lnTo>
                  <a:pt x="3203" y="3155"/>
                </a:lnTo>
                <a:lnTo>
                  <a:pt x="3199" y="3152"/>
                </a:lnTo>
                <a:lnTo>
                  <a:pt x="3189" y="3152"/>
                </a:lnTo>
                <a:lnTo>
                  <a:pt x="3185" y="3157"/>
                </a:lnTo>
                <a:lnTo>
                  <a:pt x="3185" y="3161"/>
                </a:lnTo>
                <a:lnTo>
                  <a:pt x="3187" y="3167"/>
                </a:lnTo>
                <a:lnTo>
                  <a:pt x="3201" y="3189"/>
                </a:lnTo>
                <a:lnTo>
                  <a:pt x="3220" y="3206"/>
                </a:lnTo>
                <a:lnTo>
                  <a:pt x="3244" y="3226"/>
                </a:lnTo>
                <a:lnTo>
                  <a:pt x="3252" y="3235"/>
                </a:lnTo>
                <a:lnTo>
                  <a:pt x="3259" y="3245"/>
                </a:lnTo>
                <a:lnTo>
                  <a:pt x="3265" y="3253"/>
                </a:lnTo>
                <a:lnTo>
                  <a:pt x="3246" y="3239"/>
                </a:lnTo>
                <a:lnTo>
                  <a:pt x="3228" y="3229"/>
                </a:lnTo>
                <a:lnTo>
                  <a:pt x="3240" y="3237"/>
                </a:lnTo>
                <a:lnTo>
                  <a:pt x="3252" y="3247"/>
                </a:lnTo>
                <a:lnTo>
                  <a:pt x="3261" y="3259"/>
                </a:lnTo>
                <a:lnTo>
                  <a:pt x="3248" y="3251"/>
                </a:lnTo>
                <a:lnTo>
                  <a:pt x="3234" y="3241"/>
                </a:lnTo>
                <a:lnTo>
                  <a:pt x="3220" y="3237"/>
                </a:lnTo>
                <a:lnTo>
                  <a:pt x="3230" y="3247"/>
                </a:lnTo>
                <a:lnTo>
                  <a:pt x="3244" y="3255"/>
                </a:lnTo>
                <a:lnTo>
                  <a:pt x="3255" y="3263"/>
                </a:lnTo>
                <a:lnTo>
                  <a:pt x="3263" y="3276"/>
                </a:lnTo>
                <a:lnTo>
                  <a:pt x="3250" y="3268"/>
                </a:lnTo>
                <a:lnTo>
                  <a:pt x="3244" y="3261"/>
                </a:lnTo>
                <a:lnTo>
                  <a:pt x="3232" y="3257"/>
                </a:lnTo>
                <a:lnTo>
                  <a:pt x="3242" y="3265"/>
                </a:lnTo>
                <a:lnTo>
                  <a:pt x="3255" y="3274"/>
                </a:lnTo>
                <a:lnTo>
                  <a:pt x="3265" y="3284"/>
                </a:lnTo>
                <a:lnTo>
                  <a:pt x="3259" y="3280"/>
                </a:lnTo>
                <a:lnTo>
                  <a:pt x="3250" y="3276"/>
                </a:lnTo>
                <a:lnTo>
                  <a:pt x="3242" y="3274"/>
                </a:lnTo>
                <a:lnTo>
                  <a:pt x="3236" y="3272"/>
                </a:lnTo>
                <a:lnTo>
                  <a:pt x="3281" y="3317"/>
                </a:lnTo>
                <a:lnTo>
                  <a:pt x="3265" y="3307"/>
                </a:lnTo>
                <a:lnTo>
                  <a:pt x="3246" y="3294"/>
                </a:lnTo>
                <a:lnTo>
                  <a:pt x="3281" y="3329"/>
                </a:lnTo>
                <a:lnTo>
                  <a:pt x="3269" y="3323"/>
                </a:lnTo>
                <a:lnTo>
                  <a:pt x="3257" y="3315"/>
                </a:lnTo>
                <a:lnTo>
                  <a:pt x="3246" y="3305"/>
                </a:lnTo>
                <a:lnTo>
                  <a:pt x="3259" y="3321"/>
                </a:lnTo>
                <a:lnTo>
                  <a:pt x="3275" y="3335"/>
                </a:lnTo>
                <a:lnTo>
                  <a:pt x="3289" y="3350"/>
                </a:lnTo>
                <a:lnTo>
                  <a:pt x="3273" y="3339"/>
                </a:lnTo>
                <a:lnTo>
                  <a:pt x="3257" y="3333"/>
                </a:lnTo>
                <a:lnTo>
                  <a:pt x="3281" y="3350"/>
                </a:lnTo>
                <a:lnTo>
                  <a:pt x="3277" y="3348"/>
                </a:lnTo>
                <a:lnTo>
                  <a:pt x="3271" y="3346"/>
                </a:lnTo>
                <a:lnTo>
                  <a:pt x="3265" y="3342"/>
                </a:lnTo>
                <a:lnTo>
                  <a:pt x="3261" y="3342"/>
                </a:lnTo>
                <a:lnTo>
                  <a:pt x="3267" y="3350"/>
                </a:lnTo>
                <a:lnTo>
                  <a:pt x="3273" y="3356"/>
                </a:lnTo>
                <a:lnTo>
                  <a:pt x="3281" y="3362"/>
                </a:lnTo>
                <a:lnTo>
                  <a:pt x="3287" y="3370"/>
                </a:lnTo>
                <a:lnTo>
                  <a:pt x="3267" y="3358"/>
                </a:lnTo>
                <a:lnTo>
                  <a:pt x="3244" y="3344"/>
                </a:lnTo>
                <a:lnTo>
                  <a:pt x="3294" y="3397"/>
                </a:lnTo>
                <a:lnTo>
                  <a:pt x="3289" y="3393"/>
                </a:lnTo>
                <a:lnTo>
                  <a:pt x="3277" y="3385"/>
                </a:lnTo>
                <a:lnTo>
                  <a:pt x="3271" y="3383"/>
                </a:lnTo>
                <a:lnTo>
                  <a:pt x="3273" y="3389"/>
                </a:lnTo>
                <a:lnTo>
                  <a:pt x="3279" y="3395"/>
                </a:lnTo>
                <a:lnTo>
                  <a:pt x="3287" y="3401"/>
                </a:lnTo>
                <a:lnTo>
                  <a:pt x="3294" y="3405"/>
                </a:lnTo>
                <a:lnTo>
                  <a:pt x="3300" y="3411"/>
                </a:lnTo>
                <a:lnTo>
                  <a:pt x="3292" y="3409"/>
                </a:lnTo>
                <a:lnTo>
                  <a:pt x="3283" y="3405"/>
                </a:lnTo>
                <a:lnTo>
                  <a:pt x="3277" y="3403"/>
                </a:lnTo>
                <a:lnTo>
                  <a:pt x="3269" y="3401"/>
                </a:lnTo>
                <a:lnTo>
                  <a:pt x="3281" y="3407"/>
                </a:lnTo>
                <a:lnTo>
                  <a:pt x="3294" y="3415"/>
                </a:lnTo>
                <a:lnTo>
                  <a:pt x="3304" y="3422"/>
                </a:lnTo>
                <a:lnTo>
                  <a:pt x="3298" y="3420"/>
                </a:lnTo>
                <a:lnTo>
                  <a:pt x="3289" y="3415"/>
                </a:lnTo>
                <a:lnTo>
                  <a:pt x="3281" y="3413"/>
                </a:lnTo>
                <a:lnTo>
                  <a:pt x="3287" y="3420"/>
                </a:lnTo>
                <a:lnTo>
                  <a:pt x="3296" y="3426"/>
                </a:lnTo>
                <a:lnTo>
                  <a:pt x="3302" y="3432"/>
                </a:lnTo>
                <a:lnTo>
                  <a:pt x="3306" y="3440"/>
                </a:lnTo>
                <a:lnTo>
                  <a:pt x="3292" y="3426"/>
                </a:lnTo>
                <a:lnTo>
                  <a:pt x="3273" y="3415"/>
                </a:lnTo>
                <a:lnTo>
                  <a:pt x="3292" y="3442"/>
                </a:lnTo>
                <a:lnTo>
                  <a:pt x="3281" y="3432"/>
                </a:lnTo>
                <a:lnTo>
                  <a:pt x="3273" y="3428"/>
                </a:lnTo>
                <a:lnTo>
                  <a:pt x="3279" y="3444"/>
                </a:lnTo>
                <a:lnTo>
                  <a:pt x="3292" y="3459"/>
                </a:lnTo>
                <a:lnTo>
                  <a:pt x="3302" y="3473"/>
                </a:lnTo>
                <a:lnTo>
                  <a:pt x="3285" y="3457"/>
                </a:lnTo>
                <a:lnTo>
                  <a:pt x="3279" y="3446"/>
                </a:lnTo>
                <a:lnTo>
                  <a:pt x="3283" y="3455"/>
                </a:lnTo>
                <a:lnTo>
                  <a:pt x="3285" y="3457"/>
                </a:lnTo>
                <a:lnTo>
                  <a:pt x="3294" y="3471"/>
                </a:lnTo>
                <a:lnTo>
                  <a:pt x="3310" y="3494"/>
                </a:lnTo>
                <a:lnTo>
                  <a:pt x="3306" y="3489"/>
                </a:lnTo>
                <a:lnTo>
                  <a:pt x="3302" y="3487"/>
                </a:lnTo>
                <a:lnTo>
                  <a:pt x="3298" y="3483"/>
                </a:lnTo>
                <a:lnTo>
                  <a:pt x="3292" y="3481"/>
                </a:lnTo>
                <a:lnTo>
                  <a:pt x="3296" y="3487"/>
                </a:lnTo>
                <a:lnTo>
                  <a:pt x="3300" y="3492"/>
                </a:lnTo>
                <a:lnTo>
                  <a:pt x="3304" y="3498"/>
                </a:lnTo>
                <a:lnTo>
                  <a:pt x="3310" y="3504"/>
                </a:lnTo>
                <a:lnTo>
                  <a:pt x="3310" y="3510"/>
                </a:lnTo>
                <a:lnTo>
                  <a:pt x="3312" y="3514"/>
                </a:lnTo>
                <a:lnTo>
                  <a:pt x="3314" y="3520"/>
                </a:lnTo>
                <a:lnTo>
                  <a:pt x="3316" y="3524"/>
                </a:lnTo>
                <a:lnTo>
                  <a:pt x="3316" y="3543"/>
                </a:lnTo>
                <a:lnTo>
                  <a:pt x="3320" y="3580"/>
                </a:lnTo>
                <a:lnTo>
                  <a:pt x="3326" y="3615"/>
                </a:lnTo>
                <a:lnTo>
                  <a:pt x="3337" y="3646"/>
                </a:lnTo>
                <a:lnTo>
                  <a:pt x="3347" y="3679"/>
                </a:lnTo>
                <a:lnTo>
                  <a:pt x="3355" y="3711"/>
                </a:lnTo>
                <a:lnTo>
                  <a:pt x="3357" y="3744"/>
                </a:lnTo>
                <a:lnTo>
                  <a:pt x="3353" y="3777"/>
                </a:lnTo>
                <a:lnTo>
                  <a:pt x="3337" y="3808"/>
                </a:lnTo>
                <a:lnTo>
                  <a:pt x="3292" y="3833"/>
                </a:lnTo>
                <a:lnTo>
                  <a:pt x="3250" y="3861"/>
                </a:lnTo>
                <a:lnTo>
                  <a:pt x="3211" y="3894"/>
                </a:lnTo>
                <a:lnTo>
                  <a:pt x="3181" y="3902"/>
                </a:lnTo>
                <a:lnTo>
                  <a:pt x="3152" y="3909"/>
                </a:lnTo>
                <a:lnTo>
                  <a:pt x="3125" y="3919"/>
                </a:lnTo>
                <a:lnTo>
                  <a:pt x="3103" y="3933"/>
                </a:lnTo>
                <a:lnTo>
                  <a:pt x="3084" y="3954"/>
                </a:lnTo>
                <a:lnTo>
                  <a:pt x="3070" y="3976"/>
                </a:lnTo>
                <a:lnTo>
                  <a:pt x="3053" y="3999"/>
                </a:lnTo>
                <a:lnTo>
                  <a:pt x="3035" y="4018"/>
                </a:lnTo>
                <a:lnTo>
                  <a:pt x="2985" y="4018"/>
                </a:lnTo>
                <a:lnTo>
                  <a:pt x="2973" y="4022"/>
                </a:lnTo>
                <a:lnTo>
                  <a:pt x="2963" y="4032"/>
                </a:lnTo>
                <a:lnTo>
                  <a:pt x="2942" y="4032"/>
                </a:lnTo>
                <a:lnTo>
                  <a:pt x="2901" y="4020"/>
                </a:lnTo>
                <a:lnTo>
                  <a:pt x="2881" y="4018"/>
                </a:lnTo>
                <a:lnTo>
                  <a:pt x="2844" y="4020"/>
                </a:lnTo>
                <a:lnTo>
                  <a:pt x="2805" y="4026"/>
                </a:lnTo>
                <a:lnTo>
                  <a:pt x="2770" y="4034"/>
                </a:lnTo>
                <a:lnTo>
                  <a:pt x="2743" y="4046"/>
                </a:lnTo>
                <a:lnTo>
                  <a:pt x="2694" y="4077"/>
                </a:lnTo>
                <a:lnTo>
                  <a:pt x="2673" y="4081"/>
                </a:lnTo>
                <a:lnTo>
                  <a:pt x="2636" y="4079"/>
                </a:lnTo>
                <a:lnTo>
                  <a:pt x="2599" y="4069"/>
                </a:lnTo>
                <a:lnTo>
                  <a:pt x="2538" y="4059"/>
                </a:lnTo>
                <a:lnTo>
                  <a:pt x="2515" y="4052"/>
                </a:lnTo>
                <a:lnTo>
                  <a:pt x="2484" y="4052"/>
                </a:lnTo>
                <a:lnTo>
                  <a:pt x="2455" y="4055"/>
                </a:lnTo>
                <a:lnTo>
                  <a:pt x="2427" y="4063"/>
                </a:lnTo>
                <a:lnTo>
                  <a:pt x="2402" y="4071"/>
                </a:lnTo>
                <a:lnTo>
                  <a:pt x="2377" y="4075"/>
                </a:lnTo>
                <a:lnTo>
                  <a:pt x="2353" y="4071"/>
                </a:lnTo>
                <a:lnTo>
                  <a:pt x="2320" y="4063"/>
                </a:lnTo>
                <a:lnTo>
                  <a:pt x="2295" y="4055"/>
                </a:lnTo>
                <a:lnTo>
                  <a:pt x="2272" y="4044"/>
                </a:lnTo>
                <a:lnTo>
                  <a:pt x="2248" y="4034"/>
                </a:lnTo>
                <a:lnTo>
                  <a:pt x="2221" y="4028"/>
                </a:lnTo>
                <a:lnTo>
                  <a:pt x="2190" y="4022"/>
                </a:lnTo>
                <a:lnTo>
                  <a:pt x="2159" y="4013"/>
                </a:lnTo>
                <a:lnTo>
                  <a:pt x="2151" y="4009"/>
                </a:lnTo>
                <a:lnTo>
                  <a:pt x="2147" y="4005"/>
                </a:lnTo>
                <a:lnTo>
                  <a:pt x="2141" y="4003"/>
                </a:lnTo>
                <a:lnTo>
                  <a:pt x="2122" y="4001"/>
                </a:lnTo>
                <a:lnTo>
                  <a:pt x="2102" y="4003"/>
                </a:lnTo>
                <a:lnTo>
                  <a:pt x="2083" y="4005"/>
                </a:lnTo>
                <a:lnTo>
                  <a:pt x="2065" y="4003"/>
                </a:lnTo>
                <a:lnTo>
                  <a:pt x="2049" y="3997"/>
                </a:lnTo>
                <a:lnTo>
                  <a:pt x="2038" y="3983"/>
                </a:lnTo>
                <a:lnTo>
                  <a:pt x="2030" y="3981"/>
                </a:lnTo>
                <a:lnTo>
                  <a:pt x="2024" y="3981"/>
                </a:lnTo>
                <a:lnTo>
                  <a:pt x="2020" y="3983"/>
                </a:lnTo>
                <a:lnTo>
                  <a:pt x="2016" y="3983"/>
                </a:lnTo>
                <a:lnTo>
                  <a:pt x="1995" y="3974"/>
                </a:lnTo>
                <a:lnTo>
                  <a:pt x="1958" y="3958"/>
                </a:lnTo>
                <a:lnTo>
                  <a:pt x="1933" y="3954"/>
                </a:lnTo>
                <a:lnTo>
                  <a:pt x="1896" y="3929"/>
                </a:lnTo>
                <a:lnTo>
                  <a:pt x="1876" y="3919"/>
                </a:lnTo>
                <a:lnTo>
                  <a:pt x="1853" y="3915"/>
                </a:lnTo>
                <a:lnTo>
                  <a:pt x="1837" y="3915"/>
                </a:lnTo>
                <a:lnTo>
                  <a:pt x="1818" y="3911"/>
                </a:lnTo>
                <a:lnTo>
                  <a:pt x="1802" y="3902"/>
                </a:lnTo>
                <a:lnTo>
                  <a:pt x="1786" y="3886"/>
                </a:lnTo>
                <a:lnTo>
                  <a:pt x="1771" y="3868"/>
                </a:lnTo>
                <a:lnTo>
                  <a:pt x="1740" y="3843"/>
                </a:lnTo>
                <a:lnTo>
                  <a:pt x="1736" y="3841"/>
                </a:lnTo>
                <a:lnTo>
                  <a:pt x="1724" y="3833"/>
                </a:lnTo>
                <a:lnTo>
                  <a:pt x="1716" y="3824"/>
                </a:lnTo>
                <a:lnTo>
                  <a:pt x="1714" y="3820"/>
                </a:lnTo>
                <a:lnTo>
                  <a:pt x="1703" y="3787"/>
                </a:lnTo>
                <a:lnTo>
                  <a:pt x="1685" y="3761"/>
                </a:lnTo>
                <a:lnTo>
                  <a:pt x="1664" y="3738"/>
                </a:lnTo>
                <a:lnTo>
                  <a:pt x="1640" y="3720"/>
                </a:lnTo>
                <a:lnTo>
                  <a:pt x="1634" y="3701"/>
                </a:lnTo>
                <a:lnTo>
                  <a:pt x="1623" y="3689"/>
                </a:lnTo>
                <a:lnTo>
                  <a:pt x="1613" y="3674"/>
                </a:lnTo>
                <a:lnTo>
                  <a:pt x="1603" y="3662"/>
                </a:lnTo>
                <a:lnTo>
                  <a:pt x="1601" y="3662"/>
                </a:lnTo>
                <a:lnTo>
                  <a:pt x="1599" y="3660"/>
                </a:lnTo>
                <a:lnTo>
                  <a:pt x="1592" y="3660"/>
                </a:lnTo>
                <a:lnTo>
                  <a:pt x="1588" y="3658"/>
                </a:lnTo>
                <a:lnTo>
                  <a:pt x="1584" y="3658"/>
                </a:lnTo>
                <a:lnTo>
                  <a:pt x="1582" y="3656"/>
                </a:lnTo>
                <a:lnTo>
                  <a:pt x="1578" y="3654"/>
                </a:lnTo>
                <a:lnTo>
                  <a:pt x="1572" y="3650"/>
                </a:lnTo>
                <a:lnTo>
                  <a:pt x="1568" y="3646"/>
                </a:lnTo>
                <a:lnTo>
                  <a:pt x="1564" y="3629"/>
                </a:lnTo>
                <a:lnTo>
                  <a:pt x="1562" y="3611"/>
                </a:lnTo>
                <a:lnTo>
                  <a:pt x="1557" y="3596"/>
                </a:lnTo>
                <a:lnTo>
                  <a:pt x="1549" y="3584"/>
                </a:lnTo>
                <a:lnTo>
                  <a:pt x="1537" y="3572"/>
                </a:lnTo>
                <a:lnTo>
                  <a:pt x="1518" y="3557"/>
                </a:lnTo>
                <a:lnTo>
                  <a:pt x="1494" y="3545"/>
                </a:lnTo>
                <a:lnTo>
                  <a:pt x="1465" y="3537"/>
                </a:lnTo>
                <a:lnTo>
                  <a:pt x="1438" y="3535"/>
                </a:lnTo>
                <a:lnTo>
                  <a:pt x="1408" y="3531"/>
                </a:lnTo>
                <a:lnTo>
                  <a:pt x="1381" y="3526"/>
                </a:lnTo>
                <a:lnTo>
                  <a:pt x="1356" y="3520"/>
                </a:lnTo>
                <a:lnTo>
                  <a:pt x="1327" y="3518"/>
                </a:lnTo>
                <a:lnTo>
                  <a:pt x="1301" y="3516"/>
                </a:lnTo>
                <a:lnTo>
                  <a:pt x="1276" y="3510"/>
                </a:lnTo>
                <a:lnTo>
                  <a:pt x="1258" y="3502"/>
                </a:lnTo>
                <a:lnTo>
                  <a:pt x="1233" y="3475"/>
                </a:lnTo>
                <a:lnTo>
                  <a:pt x="1204" y="3450"/>
                </a:lnTo>
                <a:lnTo>
                  <a:pt x="1171" y="3432"/>
                </a:lnTo>
                <a:lnTo>
                  <a:pt x="1136" y="3415"/>
                </a:lnTo>
                <a:lnTo>
                  <a:pt x="1101" y="3397"/>
                </a:lnTo>
                <a:lnTo>
                  <a:pt x="1069" y="3379"/>
                </a:lnTo>
                <a:lnTo>
                  <a:pt x="1038" y="3356"/>
                </a:lnTo>
                <a:lnTo>
                  <a:pt x="1013" y="3329"/>
                </a:lnTo>
                <a:lnTo>
                  <a:pt x="984" y="3323"/>
                </a:lnTo>
                <a:lnTo>
                  <a:pt x="962" y="3313"/>
                </a:lnTo>
                <a:lnTo>
                  <a:pt x="941" y="3298"/>
                </a:lnTo>
                <a:lnTo>
                  <a:pt x="904" y="3265"/>
                </a:lnTo>
                <a:lnTo>
                  <a:pt x="884" y="3253"/>
                </a:lnTo>
                <a:lnTo>
                  <a:pt x="865" y="3247"/>
                </a:lnTo>
                <a:lnTo>
                  <a:pt x="803" y="3235"/>
                </a:lnTo>
                <a:lnTo>
                  <a:pt x="787" y="3226"/>
                </a:lnTo>
                <a:lnTo>
                  <a:pt x="781" y="3222"/>
                </a:lnTo>
                <a:lnTo>
                  <a:pt x="766" y="3208"/>
                </a:lnTo>
                <a:lnTo>
                  <a:pt x="762" y="3202"/>
                </a:lnTo>
                <a:lnTo>
                  <a:pt x="756" y="3200"/>
                </a:lnTo>
                <a:lnTo>
                  <a:pt x="738" y="3202"/>
                </a:lnTo>
                <a:lnTo>
                  <a:pt x="723" y="3206"/>
                </a:lnTo>
                <a:lnTo>
                  <a:pt x="703" y="3194"/>
                </a:lnTo>
                <a:lnTo>
                  <a:pt x="678" y="3181"/>
                </a:lnTo>
                <a:lnTo>
                  <a:pt x="651" y="3171"/>
                </a:lnTo>
                <a:lnTo>
                  <a:pt x="625" y="3165"/>
                </a:lnTo>
                <a:lnTo>
                  <a:pt x="600" y="3165"/>
                </a:lnTo>
                <a:lnTo>
                  <a:pt x="596" y="3163"/>
                </a:lnTo>
                <a:lnTo>
                  <a:pt x="582" y="3163"/>
                </a:lnTo>
                <a:lnTo>
                  <a:pt x="563" y="3169"/>
                </a:lnTo>
                <a:lnTo>
                  <a:pt x="545" y="3169"/>
                </a:lnTo>
                <a:lnTo>
                  <a:pt x="526" y="3165"/>
                </a:lnTo>
                <a:lnTo>
                  <a:pt x="506" y="3161"/>
                </a:lnTo>
                <a:lnTo>
                  <a:pt x="483" y="3161"/>
                </a:lnTo>
                <a:lnTo>
                  <a:pt x="479" y="3165"/>
                </a:lnTo>
                <a:lnTo>
                  <a:pt x="471" y="3165"/>
                </a:lnTo>
                <a:lnTo>
                  <a:pt x="464" y="3167"/>
                </a:lnTo>
                <a:lnTo>
                  <a:pt x="452" y="3167"/>
                </a:lnTo>
                <a:lnTo>
                  <a:pt x="446" y="3169"/>
                </a:lnTo>
                <a:lnTo>
                  <a:pt x="434" y="3175"/>
                </a:lnTo>
                <a:lnTo>
                  <a:pt x="427" y="3175"/>
                </a:lnTo>
                <a:lnTo>
                  <a:pt x="421" y="3173"/>
                </a:lnTo>
                <a:lnTo>
                  <a:pt x="415" y="3175"/>
                </a:lnTo>
                <a:lnTo>
                  <a:pt x="405" y="3185"/>
                </a:lnTo>
                <a:lnTo>
                  <a:pt x="399" y="3187"/>
                </a:lnTo>
                <a:lnTo>
                  <a:pt x="386" y="3183"/>
                </a:lnTo>
                <a:lnTo>
                  <a:pt x="380" y="3179"/>
                </a:lnTo>
                <a:lnTo>
                  <a:pt x="376" y="3177"/>
                </a:lnTo>
                <a:lnTo>
                  <a:pt x="362" y="3177"/>
                </a:lnTo>
                <a:lnTo>
                  <a:pt x="356" y="3175"/>
                </a:lnTo>
                <a:lnTo>
                  <a:pt x="349" y="3175"/>
                </a:lnTo>
                <a:lnTo>
                  <a:pt x="343" y="3173"/>
                </a:lnTo>
                <a:lnTo>
                  <a:pt x="337" y="3169"/>
                </a:lnTo>
                <a:lnTo>
                  <a:pt x="331" y="3167"/>
                </a:lnTo>
                <a:lnTo>
                  <a:pt x="325" y="3163"/>
                </a:lnTo>
                <a:lnTo>
                  <a:pt x="317" y="3161"/>
                </a:lnTo>
                <a:lnTo>
                  <a:pt x="310" y="3157"/>
                </a:lnTo>
                <a:lnTo>
                  <a:pt x="304" y="3155"/>
                </a:lnTo>
                <a:lnTo>
                  <a:pt x="300" y="3148"/>
                </a:lnTo>
                <a:lnTo>
                  <a:pt x="286" y="3134"/>
                </a:lnTo>
                <a:lnTo>
                  <a:pt x="280" y="3132"/>
                </a:lnTo>
                <a:lnTo>
                  <a:pt x="263" y="3122"/>
                </a:lnTo>
                <a:lnTo>
                  <a:pt x="251" y="3109"/>
                </a:lnTo>
                <a:lnTo>
                  <a:pt x="234" y="3099"/>
                </a:lnTo>
                <a:lnTo>
                  <a:pt x="218" y="3087"/>
                </a:lnTo>
                <a:lnTo>
                  <a:pt x="204" y="3074"/>
                </a:lnTo>
                <a:lnTo>
                  <a:pt x="189" y="3058"/>
                </a:lnTo>
                <a:lnTo>
                  <a:pt x="183" y="3052"/>
                </a:lnTo>
                <a:lnTo>
                  <a:pt x="177" y="3050"/>
                </a:lnTo>
                <a:lnTo>
                  <a:pt x="171" y="3046"/>
                </a:lnTo>
                <a:lnTo>
                  <a:pt x="158" y="3033"/>
                </a:lnTo>
                <a:lnTo>
                  <a:pt x="150" y="3021"/>
                </a:lnTo>
                <a:lnTo>
                  <a:pt x="142" y="3017"/>
                </a:lnTo>
                <a:lnTo>
                  <a:pt x="136" y="3013"/>
                </a:lnTo>
                <a:lnTo>
                  <a:pt x="111" y="2988"/>
                </a:lnTo>
                <a:lnTo>
                  <a:pt x="93" y="2976"/>
                </a:lnTo>
                <a:lnTo>
                  <a:pt x="86" y="2970"/>
                </a:lnTo>
                <a:lnTo>
                  <a:pt x="84" y="2963"/>
                </a:lnTo>
                <a:lnTo>
                  <a:pt x="80" y="2955"/>
                </a:lnTo>
                <a:lnTo>
                  <a:pt x="76" y="2949"/>
                </a:lnTo>
                <a:lnTo>
                  <a:pt x="64" y="2933"/>
                </a:lnTo>
                <a:lnTo>
                  <a:pt x="56" y="2924"/>
                </a:lnTo>
                <a:lnTo>
                  <a:pt x="37" y="2887"/>
                </a:lnTo>
                <a:lnTo>
                  <a:pt x="29" y="2877"/>
                </a:lnTo>
                <a:lnTo>
                  <a:pt x="25" y="2867"/>
                </a:lnTo>
                <a:lnTo>
                  <a:pt x="12" y="2846"/>
                </a:lnTo>
                <a:lnTo>
                  <a:pt x="8" y="2832"/>
                </a:lnTo>
                <a:lnTo>
                  <a:pt x="6" y="2815"/>
                </a:lnTo>
                <a:lnTo>
                  <a:pt x="2" y="2801"/>
                </a:lnTo>
                <a:lnTo>
                  <a:pt x="0" y="2787"/>
                </a:lnTo>
                <a:lnTo>
                  <a:pt x="0" y="2770"/>
                </a:lnTo>
                <a:lnTo>
                  <a:pt x="4" y="2756"/>
                </a:lnTo>
                <a:lnTo>
                  <a:pt x="17" y="2737"/>
                </a:lnTo>
                <a:lnTo>
                  <a:pt x="31" y="2719"/>
                </a:lnTo>
                <a:lnTo>
                  <a:pt x="41" y="2698"/>
                </a:lnTo>
                <a:lnTo>
                  <a:pt x="64" y="2649"/>
                </a:lnTo>
                <a:lnTo>
                  <a:pt x="93" y="2602"/>
                </a:lnTo>
                <a:lnTo>
                  <a:pt x="123" y="2559"/>
                </a:lnTo>
                <a:lnTo>
                  <a:pt x="165" y="2513"/>
                </a:lnTo>
                <a:lnTo>
                  <a:pt x="201" y="2487"/>
                </a:lnTo>
                <a:lnTo>
                  <a:pt x="273" y="2425"/>
                </a:lnTo>
                <a:lnTo>
                  <a:pt x="296" y="2411"/>
                </a:lnTo>
                <a:lnTo>
                  <a:pt x="319" y="2400"/>
                </a:lnTo>
                <a:lnTo>
                  <a:pt x="341" y="2388"/>
                </a:lnTo>
                <a:lnTo>
                  <a:pt x="368" y="2376"/>
                </a:lnTo>
                <a:lnTo>
                  <a:pt x="393" y="2361"/>
                </a:lnTo>
                <a:lnTo>
                  <a:pt x="547" y="2275"/>
                </a:lnTo>
                <a:lnTo>
                  <a:pt x="598" y="2248"/>
                </a:lnTo>
                <a:lnTo>
                  <a:pt x="619" y="2238"/>
                </a:lnTo>
                <a:lnTo>
                  <a:pt x="641" y="2228"/>
                </a:lnTo>
                <a:lnTo>
                  <a:pt x="678" y="2201"/>
                </a:lnTo>
                <a:lnTo>
                  <a:pt x="734" y="2168"/>
                </a:lnTo>
                <a:lnTo>
                  <a:pt x="777" y="2148"/>
                </a:lnTo>
                <a:lnTo>
                  <a:pt x="820" y="2129"/>
                </a:lnTo>
                <a:lnTo>
                  <a:pt x="843" y="2121"/>
                </a:lnTo>
                <a:lnTo>
                  <a:pt x="867" y="2115"/>
                </a:lnTo>
                <a:lnTo>
                  <a:pt x="886" y="2107"/>
                </a:lnTo>
                <a:lnTo>
                  <a:pt x="906" y="2098"/>
                </a:lnTo>
                <a:lnTo>
                  <a:pt x="1009" y="2061"/>
                </a:lnTo>
                <a:lnTo>
                  <a:pt x="1034" y="2051"/>
                </a:lnTo>
                <a:lnTo>
                  <a:pt x="1095" y="2026"/>
                </a:lnTo>
                <a:lnTo>
                  <a:pt x="1122" y="2016"/>
                </a:lnTo>
                <a:lnTo>
                  <a:pt x="1140" y="2012"/>
                </a:lnTo>
                <a:lnTo>
                  <a:pt x="1161" y="2008"/>
                </a:lnTo>
                <a:lnTo>
                  <a:pt x="1251" y="1979"/>
                </a:lnTo>
                <a:lnTo>
                  <a:pt x="1344" y="1957"/>
                </a:lnTo>
                <a:lnTo>
                  <a:pt x="1434" y="1936"/>
                </a:lnTo>
                <a:lnTo>
                  <a:pt x="1492" y="1920"/>
                </a:lnTo>
                <a:lnTo>
                  <a:pt x="1549" y="1907"/>
                </a:lnTo>
                <a:lnTo>
                  <a:pt x="1594" y="1899"/>
                </a:lnTo>
                <a:lnTo>
                  <a:pt x="1638" y="1895"/>
                </a:lnTo>
                <a:lnTo>
                  <a:pt x="1683" y="1891"/>
                </a:lnTo>
                <a:lnTo>
                  <a:pt x="1738" y="1885"/>
                </a:lnTo>
                <a:lnTo>
                  <a:pt x="1794" y="1874"/>
                </a:lnTo>
                <a:lnTo>
                  <a:pt x="1849" y="1870"/>
                </a:lnTo>
                <a:lnTo>
                  <a:pt x="1907" y="1864"/>
                </a:lnTo>
                <a:lnTo>
                  <a:pt x="1987" y="1854"/>
                </a:lnTo>
                <a:lnTo>
                  <a:pt x="2077" y="1844"/>
                </a:lnTo>
                <a:lnTo>
                  <a:pt x="2157" y="1837"/>
                </a:lnTo>
                <a:lnTo>
                  <a:pt x="2240" y="1835"/>
                </a:lnTo>
                <a:lnTo>
                  <a:pt x="2318" y="1839"/>
                </a:lnTo>
                <a:lnTo>
                  <a:pt x="2344" y="1839"/>
                </a:lnTo>
                <a:lnTo>
                  <a:pt x="2357" y="1837"/>
                </a:lnTo>
                <a:lnTo>
                  <a:pt x="2365" y="1831"/>
                </a:lnTo>
                <a:lnTo>
                  <a:pt x="2369" y="1819"/>
                </a:lnTo>
                <a:lnTo>
                  <a:pt x="2365" y="1790"/>
                </a:lnTo>
                <a:lnTo>
                  <a:pt x="2365" y="1776"/>
                </a:lnTo>
                <a:lnTo>
                  <a:pt x="2367" y="1770"/>
                </a:lnTo>
                <a:lnTo>
                  <a:pt x="2371" y="1765"/>
                </a:lnTo>
                <a:lnTo>
                  <a:pt x="2375" y="1753"/>
                </a:lnTo>
                <a:lnTo>
                  <a:pt x="2377" y="1741"/>
                </a:lnTo>
                <a:lnTo>
                  <a:pt x="2375" y="1743"/>
                </a:lnTo>
                <a:lnTo>
                  <a:pt x="2375" y="1747"/>
                </a:lnTo>
                <a:lnTo>
                  <a:pt x="2373" y="1741"/>
                </a:lnTo>
                <a:lnTo>
                  <a:pt x="2375" y="1737"/>
                </a:lnTo>
                <a:lnTo>
                  <a:pt x="2375" y="1731"/>
                </a:lnTo>
                <a:lnTo>
                  <a:pt x="2377" y="1726"/>
                </a:lnTo>
                <a:lnTo>
                  <a:pt x="2379" y="1720"/>
                </a:lnTo>
                <a:lnTo>
                  <a:pt x="2375" y="1722"/>
                </a:lnTo>
                <a:lnTo>
                  <a:pt x="2367" y="1739"/>
                </a:lnTo>
                <a:lnTo>
                  <a:pt x="2367" y="1733"/>
                </a:lnTo>
                <a:lnTo>
                  <a:pt x="2373" y="1714"/>
                </a:lnTo>
                <a:lnTo>
                  <a:pt x="2373" y="1708"/>
                </a:lnTo>
                <a:lnTo>
                  <a:pt x="2371" y="1710"/>
                </a:lnTo>
                <a:lnTo>
                  <a:pt x="2367" y="1712"/>
                </a:lnTo>
                <a:lnTo>
                  <a:pt x="2365" y="1716"/>
                </a:lnTo>
                <a:lnTo>
                  <a:pt x="2365" y="1710"/>
                </a:lnTo>
                <a:lnTo>
                  <a:pt x="2367" y="1704"/>
                </a:lnTo>
                <a:lnTo>
                  <a:pt x="2367" y="1694"/>
                </a:lnTo>
                <a:lnTo>
                  <a:pt x="2363" y="1698"/>
                </a:lnTo>
                <a:lnTo>
                  <a:pt x="2361" y="1702"/>
                </a:lnTo>
                <a:lnTo>
                  <a:pt x="2359" y="1698"/>
                </a:lnTo>
                <a:lnTo>
                  <a:pt x="2359" y="1694"/>
                </a:lnTo>
                <a:lnTo>
                  <a:pt x="2361" y="1689"/>
                </a:lnTo>
                <a:lnTo>
                  <a:pt x="2361" y="1685"/>
                </a:lnTo>
                <a:lnTo>
                  <a:pt x="2357" y="1677"/>
                </a:lnTo>
                <a:lnTo>
                  <a:pt x="2348" y="1669"/>
                </a:lnTo>
                <a:lnTo>
                  <a:pt x="2342" y="1667"/>
                </a:lnTo>
                <a:lnTo>
                  <a:pt x="2338" y="1663"/>
                </a:lnTo>
                <a:lnTo>
                  <a:pt x="2326" y="1646"/>
                </a:lnTo>
                <a:lnTo>
                  <a:pt x="2318" y="1626"/>
                </a:lnTo>
                <a:lnTo>
                  <a:pt x="2316" y="1605"/>
                </a:lnTo>
                <a:lnTo>
                  <a:pt x="2318" y="1583"/>
                </a:lnTo>
                <a:lnTo>
                  <a:pt x="2320" y="1562"/>
                </a:lnTo>
                <a:lnTo>
                  <a:pt x="2326" y="1542"/>
                </a:lnTo>
                <a:lnTo>
                  <a:pt x="2336" y="1521"/>
                </a:lnTo>
                <a:lnTo>
                  <a:pt x="2346" y="1513"/>
                </a:lnTo>
                <a:lnTo>
                  <a:pt x="2357" y="1509"/>
                </a:lnTo>
                <a:lnTo>
                  <a:pt x="2367" y="1507"/>
                </a:lnTo>
                <a:lnTo>
                  <a:pt x="2377" y="1502"/>
                </a:lnTo>
                <a:lnTo>
                  <a:pt x="2385" y="1494"/>
                </a:lnTo>
                <a:lnTo>
                  <a:pt x="2385" y="1484"/>
                </a:lnTo>
                <a:lnTo>
                  <a:pt x="2381" y="1474"/>
                </a:lnTo>
                <a:lnTo>
                  <a:pt x="2375" y="1461"/>
                </a:lnTo>
                <a:lnTo>
                  <a:pt x="2367" y="1453"/>
                </a:lnTo>
                <a:lnTo>
                  <a:pt x="2359" y="1447"/>
                </a:lnTo>
                <a:lnTo>
                  <a:pt x="2272" y="1410"/>
                </a:lnTo>
                <a:lnTo>
                  <a:pt x="2231" y="1387"/>
                </a:lnTo>
                <a:lnTo>
                  <a:pt x="2227" y="1383"/>
                </a:lnTo>
                <a:lnTo>
                  <a:pt x="2223" y="1381"/>
                </a:lnTo>
                <a:lnTo>
                  <a:pt x="2221" y="1381"/>
                </a:lnTo>
                <a:lnTo>
                  <a:pt x="2219" y="1379"/>
                </a:lnTo>
                <a:lnTo>
                  <a:pt x="2215" y="1379"/>
                </a:lnTo>
                <a:lnTo>
                  <a:pt x="2205" y="1375"/>
                </a:lnTo>
                <a:lnTo>
                  <a:pt x="2196" y="1371"/>
                </a:lnTo>
                <a:lnTo>
                  <a:pt x="2190" y="1371"/>
                </a:lnTo>
                <a:lnTo>
                  <a:pt x="2186" y="1369"/>
                </a:lnTo>
                <a:lnTo>
                  <a:pt x="2178" y="1369"/>
                </a:lnTo>
                <a:lnTo>
                  <a:pt x="2172" y="1367"/>
                </a:lnTo>
                <a:lnTo>
                  <a:pt x="2166" y="1363"/>
                </a:lnTo>
                <a:lnTo>
                  <a:pt x="2162" y="1359"/>
                </a:lnTo>
                <a:lnTo>
                  <a:pt x="2155" y="1355"/>
                </a:lnTo>
                <a:lnTo>
                  <a:pt x="2147" y="1352"/>
                </a:lnTo>
                <a:lnTo>
                  <a:pt x="2127" y="1342"/>
                </a:lnTo>
                <a:lnTo>
                  <a:pt x="2125" y="1338"/>
                </a:lnTo>
                <a:lnTo>
                  <a:pt x="2120" y="1336"/>
                </a:lnTo>
                <a:lnTo>
                  <a:pt x="2116" y="1336"/>
                </a:lnTo>
                <a:lnTo>
                  <a:pt x="2112" y="1334"/>
                </a:lnTo>
                <a:lnTo>
                  <a:pt x="2108" y="1334"/>
                </a:lnTo>
                <a:lnTo>
                  <a:pt x="2096" y="1326"/>
                </a:lnTo>
                <a:lnTo>
                  <a:pt x="2092" y="1322"/>
                </a:lnTo>
                <a:lnTo>
                  <a:pt x="2086" y="1320"/>
                </a:lnTo>
                <a:lnTo>
                  <a:pt x="2077" y="1318"/>
                </a:lnTo>
                <a:lnTo>
                  <a:pt x="2065" y="1313"/>
                </a:lnTo>
                <a:lnTo>
                  <a:pt x="2059" y="1309"/>
                </a:lnTo>
                <a:lnTo>
                  <a:pt x="2055" y="1305"/>
                </a:lnTo>
                <a:lnTo>
                  <a:pt x="2042" y="1299"/>
                </a:lnTo>
                <a:lnTo>
                  <a:pt x="2024" y="1293"/>
                </a:lnTo>
                <a:lnTo>
                  <a:pt x="2016" y="1285"/>
                </a:lnTo>
                <a:lnTo>
                  <a:pt x="2003" y="1281"/>
                </a:lnTo>
                <a:lnTo>
                  <a:pt x="1999" y="1281"/>
                </a:lnTo>
                <a:lnTo>
                  <a:pt x="1981" y="1274"/>
                </a:lnTo>
                <a:lnTo>
                  <a:pt x="1975" y="1270"/>
                </a:lnTo>
                <a:lnTo>
                  <a:pt x="1970" y="1266"/>
                </a:lnTo>
                <a:lnTo>
                  <a:pt x="1964" y="1264"/>
                </a:lnTo>
                <a:lnTo>
                  <a:pt x="1956" y="1262"/>
                </a:lnTo>
                <a:lnTo>
                  <a:pt x="1944" y="1258"/>
                </a:lnTo>
                <a:lnTo>
                  <a:pt x="1940" y="1254"/>
                </a:lnTo>
                <a:lnTo>
                  <a:pt x="1933" y="1252"/>
                </a:lnTo>
                <a:lnTo>
                  <a:pt x="1927" y="1248"/>
                </a:lnTo>
                <a:lnTo>
                  <a:pt x="1921" y="1246"/>
                </a:lnTo>
                <a:lnTo>
                  <a:pt x="1915" y="1246"/>
                </a:lnTo>
                <a:lnTo>
                  <a:pt x="1909" y="1244"/>
                </a:lnTo>
                <a:lnTo>
                  <a:pt x="1901" y="1244"/>
                </a:lnTo>
                <a:lnTo>
                  <a:pt x="1894" y="1242"/>
                </a:lnTo>
                <a:lnTo>
                  <a:pt x="1882" y="1233"/>
                </a:lnTo>
                <a:lnTo>
                  <a:pt x="1876" y="1231"/>
                </a:lnTo>
                <a:lnTo>
                  <a:pt x="1864" y="1231"/>
                </a:lnTo>
                <a:lnTo>
                  <a:pt x="1853" y="1229"/>
                </a:lnTo>
                <a:lnTo>
                  <a:pt x="1843" y="1223"/>
                </a:lnTo>
                <a:lnTo>
                  <a:pt x="1837" y="1219"/>
                </a:lnTo>
                <a:lnTo>
                  <a:pt x="1829" y="1215"/>
                </a:lnTo>
                <a:lnTo>
                  <a:pt x="1825" y="1215"/>
                </a:lnTo>
                <a:lnTo>
                  <a:pt x="1812" y="1211"/>
                </a:lnTo>
                <a:lnTo>
                  <a:pt x="1808" y="1209"/>
                </a:lnTo>
                <a:lnTo>
                  <a:pt x="1804" y="1205"/>
                </a:lnTo>
                <a:lnTo>
                  <a:pt x="1800" y="1202"/>
                </a:lnTo>
                <a:lnTo>
                  <a:pt x="1794" y="1198"/>
                </a:lnTo>
                <a:lnTo>
                  <a:pt x="1783" y="1194"/>
                </a:lnTo>
                <a:lnTo>
                  <a:pt x="1771" y="1194"/>
                </a:lnTo>
                <a:lnTo>
                  <a:pt x="1761" y="1190"/>
                </a:lnTo>
                <a:lnTo>
                  <a:pt x="1755" y="1186"/>
                </a:lnTo>
                <a:lnTo>
                  <a:pt x="1749" y="1180"/>
                </a:lnTo>
                <a:lnTo>
                  <a:pt x="1742" y="1176"/>
                </a:lnTo>
                <a:lnTo>
                  <a:pt x="1736" y="1174"/>
                </a:lnTo>
                <a:lnTo>
                  <a:pt x="1730" y="1174"/>
                </a:lnTo>
                <a:lnTo>
                  <a:pt x="1726" y="1172"/>
                </a:lnTo>
                <a:lnTo>
                  <a:pt x="1720" y="1172"/>
                </a:lnTo>
                <a:lnTo>
                  <a:pt x="1716" y="1170"/>
                </a:lnTo>
                <a:lnTo>
                  <a:pt x="1710" y="1168"/>
                </a:lnTo>
                <a:lnTo>
                  <a:pt x="1705" y="1163"/>
                </a:lnTo>
                <a:lnTo>
                  <a:pt x="1701" y="1161"/>
                </a:lnTo>
                <a:lnTo>
                  <a:pt x="1699" y="1157"/>
                </a:lnTo>
                <a:lnTo>
                  <a:pt x="1691" y="1157"/>
                </a:lnTo>
                <a:lnTo>
                  <a:pt x="1687" y="1155"/>
                </a:lnTo>
                <a:lnTo>
                  <a:pt x="1679" y="1155"/>
                </a:lnTo>
                <a:lnTo>
                  <a:pt x="1670" y="1153"/>
                </a:lnTo>
                <a:lnTo>
                  <a:pt x="1658" y="1145"/>
                </a:lnTo>
                <a:lnTo>
                  <a:pt x="1650" y="1141"/>
                </a:lnTo>
                <a:lnTo>
                  <a:pt x="1644" y="1139"/>
                </a:lnTo>
                <a:lnTo>
                  <a:pt x="1636" y="1139"/>
                </a:lnTo>
                <a:lnTo>
                  <a:pt x="1629" y="1137"/>
                </a:lnTo>
                <a:lnTo>
                  <a:pt x="1621" y="1137"/>
                </a:lnTo>
                <a:lnTo>
                  <a:pt x="1615" y="1133"/>
                </a:lnTo>
                <a:lnTo>
                  <a:pt x="1611" y="1131"/>
                </a:lnTo>
                <a:lnTo>
                  <a:pt x="1605" y="1126"/>
                </a:lnTo>
                <a:lnTo>
                  <a:pt x="1601" y="1122"/>
                </a:lnTo>
                <a:lnTo>
                  <a:pt x="1594" y="1120"/>
                </a:lnTo>
                <a:lnTo>
                  <a:pt x="1576" y="1120"/>
                </a:lnTo>
                <a:lnTo>
                  <a:pt x="1564" y="1116"/>
                </a:lnTo>
                <a:lnTo>
                  <a:pt x="1557" y="1112"/>
                </a:lnTo>
                <a:lnTo>
                  <a:pt x="1549" y="1108"/>
                </a:lnTo>
                <a:lnTo>
                  <a:pt x="1531" y="1102"/>
                </a:lnTo>
                <a:lnTo>
                  <a:pt x="1525" y="1102"/>
                </a:lnTo>
                <a:lnTo>
                  <a:pt x="1518" y="1100"/>
                </a:lnTo>
                <a:lnTo>
                  <a:pt x="1514" y="1098"/>
                </a:lnTo>
                <a:lnTo>
                  <a:pt x="1496" y="1085"/>
                </a:lnTo>
                <a:lnTo>
                  <a:pt x="1492" y="1081"/>
                </a:lnTo>
                <a:lnTo>
                  <a:pt x="1486" y="1079"/>
                </a:lnTo>
                <a:lnTo>
                  <a:pt x="1477" y="1079"/>
                </a:lnTo>
                <a:lnTo>
                  <a:pt x="1471" y="1077"/>
                </a:lnTo>
                <a:lnTo>
                  <a:pt x="1463" y="1075"/>
                </a:lnTo>
                <a:lnTo>
                  <a:pt x="1451" y="1067"/>
                </a:lnTo>
                <a:lnTo>
                  <a:pt x="1444" y="1061"/>
                </a:lnTo>
                <a:lnTo>
                  <a:pt x="1438" y="1057"/>
                </a:lnTo>
                <a:lnTo>
                  <a:pt x="1430" y="1057"/>
                </a:lnTo>
                <a:lnTo>
                  <a:pt x="1428" y="1059"/>
                </a:lnTo>
                <a:lnTo>
                  <a:pt x="1424" y="1059"/>
                </a:lnTo>
                <a:lnTo>
                  <a:pt x="1418" y="1057"/>
                </a:lnTo>
                <a:lnTo>
                  <a:pt x="1399" y="1038"/>
                </a:lnTo>
                <a:lnTo>
                  <a:pt x="1393" y="1036"/>
                </a:lnTo>
                <a:lnTo>
                  <a:pt x="1375" y="1036"/>
                </a:lnTo>
                <a:lnTo>
                  <a:pt x="1368" y="1034"/>
                </a:lnTo>
                <a:lnTo>
                  <a:pt x="1356" y="1026"/>
                </a:lnTo>
                <a:lnTo>
                  <a:pt x="1352" y="1024"/>
                </a:lnTo>
                <a:lnTo>
                  <a:pt x="1346" y="1020"/>
                </a:lnTo>
                <a:lnTo>
                  <a:pt x="1321" y="1011"/>
                </a:lnTo>
                <a:lnTo>
                  <a:pt x="1297" y="1005"/>
                </a:lnTo>
                <a:lnTo>
                  <a:pt x="1264" y="995"/>
                </a:lnTo>
                <a:lnTo>
                  <a:pt x="1206" y="981"/>
                </a:lnTo>
                <a:lnTo>
                  <a:pt x="1182" y="970"/>
                </a:lnTo>
                <a:lnTo>
                  <a:pt x="1153" y="960"/>
                </a:lnTo>
                <a:lnTo>
                  <a:pt x="1124" y="946"/>
                </a:lnTo>
                <a:lnTo>
                  <a:pt x="1114" y="939"/>
                </a:lnTo>
                <a:lnTo>
                  <a:pt x="1101" y="931"/>
                </a:lnTo>
                <a:lnTo>
                  <a:pt x="1093" y="921"/>
                </a:lnTo>
                <a:lnTo>
                  <a:pt x="1089" y="907"/>
                </a:lnTo>
                <a:lnTo>
                  <a:pt x="1091" y="890"/>
                </a:lnTo>
                <a:lnTo>
                  <a:pt x="1103" y="878"/>
                </a:lnTo>
                <a:lnTo>
                  <a:pt x="1120" y="872"/>
                </a:lnTo>
                <a:lnTo>
                  <a:pt x="1138" y="872"/>
                </a:lnTo>
                <a:lnTo>
                  <a:pt x="1157" y="876"/>
                </a:lnTo>
                <a:lnTo>
                  <a:pt x="1173" y="884"/>
                </a:lnTo>
                <a:lnTo>
                  <a:pt x="1196" y="896"/>
                </a:lnTo>
                <a:lnTo>
                  <a:pt x="1241" y="925"/>
                </a:lnTo>
                <a:lnTo>
                  <a:pt x="1262" y="942"/>
                </a:lnTo>
                <a:lnTo>
                  <a:pt x="1284" y="956"/>
                </a:lnTo>
                <a:lnTo>
                  <a:pt x="1311" y="968"/>
                </a:lnTo>
                <a:lnTo>
                  <a:pt x="1338" y="979"/>
                </a:lnTo>
                <a:lnTo>
                  <a:pt x="1350" y="985"/>
                </a:lnTo>
                <a:lnTo>
                  <a:pt x="1362" y="993"/>
                </a:lnTo>
                <a:lnTo>
                  <a:pt x="1375" y="993"/>
                </a:lnTo>
                <a:lnTo>
                  <a:pt x="1383" y="995"/>
                </a:lnTo>
                <a:lnTo>
                  <a:pt x="1389" y="995"/>
                </a:lnTo>
                <a:lnTo>
                  <a:pt x="1395" y="997"/>
                </a:lnTo>
                <a:lnTo>
                  <a:pt x="1399" y="1001"/>
                </a:lnTo>
                <a:lnTo>
                  <a:pt x="1405" y="1003"/>
                </a:lnTo>
                <a:lnTo>
                  <a:pt x="1410" y="1007"/>
                </a:lnTo>
                <a:lnTo>
                  <a:pt x="1422" y="1011"/>
                </a:lnTo>
                <a:lnTo>
                  <a:pt x="1426" y="1013"/>
                </a:lnTo>
                <a:lnTo>
                  <a:pt x="1428" y="1015"/>
                </a:lnTo>
                <a:lnTo>
                  <a:pt x="1432" y="1018"/>
                </a:lnTo>
                <a:lnTo>
                  <a:pt x="1438" y="1022"/>
                </a:lnTo>
                <a:lnTo>
                  <a:pt x="1442" y="1026"/>
                </a:lnTo>
                <a:lnTo>
                  <a:pt x="1449" y="1028"/>
                </a:lnTo>
                <a:lnTo>
                  <a:pt x="1459" y="1028"/>
                </a:lnTo>
                <a:lnTo>
                  <a:pt x="1471" y="1032"/>
                </a:lnTo>
                <a:lnTo>
                  <a:pt x="1475" y="1034"/>
                </a:lnTo>
                <a:lnTo>
                  <a:pt x="1477" y="1038"/>
                </a:lnTo>
                <a:lnTo>
                  <a:pt x="1486" y="1046"/>
                </a:lnTo>
                <a:lnTo>
                  <a:pt x="1490" y="1048"/>
                </a:lnTo>
                <a:lnTo>
                  <a:pt x="1496" y="1050"/>
                </a:lnTo>
                <a:lnTo>
                  <a:pt x="1502" y="1050"/>
                </a:lnTo>
                <a:lnTo>
                  <a:pt x="1510" y="1052"/>
                </a:lnTo>
                <a:lnTo>
                  <a:pt x="1516" y="1055"/>
                </a:lnTo>
                <a:lnTo>
                  <a:pt x="1525" y="1063"/>
                </a:lnTo>
                <a:lnTo>
                  <a:pt x="1529" y="1065"/>
                </a:lnTo>
                <a:lnTo>
                  <a:pt x="1533" y="1069"/>
                </a:lnTo>
                <a:lnTo>
                  <a:pt x="1551" y="1075"/>
                </a:lnTo>
                <a:lnTo>
                  <a:pt x="1555" y="1077"/>
                </a:lnTo>
                <a:lnTo>
                  <a:pt x="1574" y="1089"/>
                </a:lnTo>
                <a:lnTo>
                  <a:pt x="1578" y="1092"/>
                </a:lnTo>
                <a:lnTo>
                  <a:pt x="1588" y="1092"/>
                </a:lnTo>
                <a:lnTo>
                  <a:pt x="1601" y="1096"/>
                </a:lnTo>
                <a:lnTo>
                  <a:pt x="1609" y="1104"/>
                </a:lnTo>
                <a:lnTo>
                  <a:pt x="1615" y="1106"/>
                </a:lnTo>
                <a:lnTo>
                  <a:pt x="1619" y="1110"/>
                </a:lnTo>
                <a:lnTo>
                  <a:pt x="1625" y="1112"/>
                </a:lnTo>
                <a:lnTo>
                  <a:pt x="1642" y="1112"/>
                </a:lnTo>
                <a:lnTo>
                  <a:pt x="1648" y="1114"/>
                </a:lnTo>
                <a:lnTo>
                  <a:pt x="1656" y="1122"/>
                </a:lnTo>
                <a:lnTo>
                  <a:pt x="1660" y="1124"/>
                </a:lnTo>
                <a:lnTo>
                  <a:pt x="1664" y="1129"/>
                </a:lnTo>
                <a:lnTo>
                  <a:pt x="1670" y="1129"/>
                </a:lnTo>
                <a:lnTo>
                  <a:pt x="1679" y="1131"/>
                </a:lnTo>
                <a:lnTo>
                  <a:pt x="1685" y="1131"/>
                </a:lnTo>
                <a:lnTo>
                  <a:pt x="1693" y="1133"/>
                </a:lnTo>
                <a:lnTo>
                  <a:pt x="1705" y="1141"/>
                </a:lnTo>
                <a:lnTo>
                  <a:pt x="1718" y="1145"/>
                </a:lnTo>
                <a:lnTo>
                  <a:pt x="1724" y="1145"/>
                </a:lnTo>
                <a:lnTo>
                  <a:pt x="1736" y="1149"/>
                </a:lnTo>
                <a:lnTo>
                  <a:pt x="1740" y="1151"/>
                </a:lnTo>
                <a:lnTo>
                  <a:pt x="1749" y="1159"/>
                </a:lnTo>
                <a:lnTo>
                  <a:pt x="1761" y="1163"/>
                </a:lnTo>
                <a:lnTo>
                  <a:pt x="1765" y="1163"/>
                </a:lnTo>
                <a:lnTo>
                  <a:pt x="1769" y="1165"/>
                </a:lnTo>
                <a:lnTo>
                  <a:pt x="1773" y="1165"/>
                </a:lnTo>
                <a:lnTo>
                  <a:pt x="1779" y="1168"/>
                </a:lnTo>
                <a:lnTo>
                  <a:pt x="1796" y="1176"/>
                </a:lnTo>
                <a:lnTo>
                  <a:pt x="1802" y="1180"/>
                </a:lnTo>
                <a:lnTo>
                  <a:pt x="1810" y="1182"/>
                </a:lnTo>
                <a:lnTo>
                  <a:pt x="1825" y="1182"/>
                </a:lnTo>
                <a:lnTo>
                  <a:pt x="1831" y="1184"/>
                </a:lnTo>
                <a:lnTo>
                  <a:pt x="1839" y="1192"/>
                </a:lnTo>
                <a:lnTo>
                  <a:pt x="1845" y="1194"/>
                </a:lnTo>
                <a:lnTo>
                  <a:pt x="1864" y="1194"/>
                </a:lnTo>
                <a:lnTo>
                  <a:pt x="1868" y="1196"/>
                </a:lnTo>
                <a:lnTo>
                  <a:pt x="1876" y="1198"/>
                </a:lnTo>
                <a:lnTo>
                  <a:pt x="1882" y="1205"/>
                </a:lnTo>
                <a:lnTo>
                  <a:pt x="1888" y="1209"/>
                </a:lnTo>
                <a:lnTo>
                  <a:pt x="1896" y="1213"/>
                </a:lnTo>
                <a:lnTo>
                  <a:pt x="1913" y="1213"/>
                </a:lnTo>
                <a:lnTo>
                  <a:pt x="1917" y="1215"/>
                </a:lnTo>
                <a:lnTo>
                  <a:pt x="1923" y="1217"/>
                </a:lnTo>
                <a:lnTo>
                  <a:pt x="1929" y="1221"/>
                </a:lnTo>
                <a:lnTo>
                  <a:pt x="1936" y="1223"/>
                </a:lnTo>
                <a:lnTo>
                  <a:pt x="1944" y="1225"/>
                </a:lnTo>
                <a:lnTo>
                  <a:pt x="1956" y="1229"/>
                </a:lnTo>
                <a:lnTo>
                  <a:pt x="1960" y="1233"/>
                </a:lnTo>
                <a:lnTo>
                  <a:pt x="1966" y="1237"/>
                </a:lnTo>
                <a:lnTo>
                  <a:pt x="1970" y="1239"/>
                </a:lnTo>
                <a:lnTo>
                  <a:pt x="1977" y="1244"/>
                </a:lnTo>
                <a:lnTo>
                  <a:pt x="1981" y="1244"/>
                </a:lnTo>
                <a:lnTo>
                  <a:pt x="1985" y="1246"/>
                </a:lnTo>
                <a:lnTo>
                  <a:pt x="1989" y="1246"/>
                </a:lnTo>
                <a:lnTo>
                  <a:pt x="1995" y="1248"/>
                </a:lnTo>
                <a:lnTo>
                  <a:pt x="1999" y="1252"/>
                </a:lnTo>
                <a:lnTo>
                  <a:pt x="2003" y="1254"/>
                </a:lnTo>
                <a:lnTo>
                  <a:pt x="2016" y="1262"/>
                </a:lnTo>
                <a:lnTo>
                  <a:pt x="2022" y="1262"/>
                </a:lnTo>
                <a:lnTo>
                  <a:pt x="2040" y="1268"/>
                </a:lnTo>
                <a:lnTo>
                  <a:pt x="2059" y="1281"/>
                </a:lnTo>
                <a:lnTo>
                  <a:pt x="2071" y="1285"/>
                </a:lnTo>
                <a:lnTo>
                  <a:pt x="2079" y="1287"/>
                </a:lnTo>
                <a:lnTo>
                  <a:pt x="2086" y="1291"/>
                </a:lnTo>
                <a:lnTo>
                  <a:pt x="2135" y="1318"/>
                </a:lnTo>
                <a:lnTo>
                  <a:pt x="2186" y="1342"/>
                </a:lnTo>
                <a:lnTo>
                  <a:pt x="2244" y="1367"/>
                </a:lnTo>
                <a:lnTo>
                  <a:pt x="2270" y="1381"/>
                </a:lnTo>
                <a:lnTo>
                  <a:pt x="2295" y="1398"/>
                </a:lnTo>
                <a:lnTo>
                  <a:pt x="2314" y="1402"/>
                </a:lnTo>
                <a:lnTo>
                  <a:pt x="2330" y="1412"/>
                </a:lnTo>
                <a:lnTo>
                  <a:pt x="2346" y="1418"/>
                </a:lnTo>
                <a:lnTo>
                  <a:pt x="2367" y="1420"/>
                </a:lnTo>
                <a:lnTo>
                  <a:pt x="2367" y="1414"/>
                </a:lnTo>
                <a:lnTo>
                  <a:pt x="2365" y="1408"/>
                </a:lnTo>
                <a:lnTo>
                  <a:pt x="2363" y="1404"/>
                </a:lnTo>
                <a:lnTo>
                  <a:pt x="2363" y="1387"/>
                </a:lnTo>
                <a:lnTo>
                  <a:pt x="2365" y="1385"/>
                </a:lnTo>
                <a:lnTo>
                  <a:pt x="2369" y="1383"/>
                </a:lnTo>
                <a:lnTo>
                  <a:pt x="2371" y="1381"/>
                </a:lnTo>
                <a:lnTo>
                  <a:pt x="2371" y="1377"/>
                </a:lnTo>
                <a:lnTo>
                  <a:pt x="2369" y="1369"/>
                </a:lnTo>
                <a:lnTo>
                  <a:pt x="2365" y="1361"/>
                </a:lnTo>
                <a:lnTo>
                  <a:pt x="2363" y="1355"/>
                </a:lnTo>
                <a:lnTo>
                  <a:pt x="2363" y="1346"/>
                </a:lnTo>
                <a:lnTo>
                  <a:pt x="2365" y="1350"/>
                </a:lnTo>
                <a:lnTo>
                  <a:pt x="2369" y="1352"/>
                </a:lnTo>
                <a:lnTo>
                  <a:pt x="2371" y="1355"/>
                </a:lnTo>
                <a:lnTo>
                  <a:pt x="2371" y="1350"/>
                </a:lnTo>
                <a:lnTo>
                  <a:pt x="2369" y="1346"/>
                </a:lnTo>
                <a:lnTo>
                  <a:pt x="2365" y="1342"/>
                </a:lnTo>
                <a:lnTo>
                  <a:pt x="2363" y="1338"/>
                </a:lnTo>
                <a:lnTo>
                  <a:pt x="2363" y="1332"/>
                </a:lnTo>
                <a:lnTo>
                  <a:pt x="2365" y="1332"/>
                </a:lnTo>
                <a:lnTo>
                  <a:pt x="2361" y="1320"/>
                </a:lnTo>
                <a:lnTo>
                  <a:pt x="2361" y="1303"/>
                </a:lnTo>
                <a:lnTo>
                  <a:pt x="2359" y="1299"/>
                </a:lnTo>
                <a:lnTo>
                  <a:pt x="2359" y="1293"/>
                </a:lnTo>
                <a:lnTo>
                  <a:pt x="2363" y="1285"/>
                </a:lnTo>
                <a:lnTo>
                  <a:pt x="2363" y="1289"/>
                </a:lnTo>
                <a:lnTo>
                  <a:pt x="2365" y="1291"/>
                </a:lnTo>
                <a:lnTo>
                  <a:pt x="2367" y="1291"/>
                </a:lnTo>
                <a:lnTo>
                  <a:pt x="2371" y="1287"/>
                </a:lnTo>
                <a:lnTo>
                  <a:pt x="2371" y="1285"/>
                </a:lnTo>
                <a:lnTo>
                  <a:pt x="2373" y="1281"/>
                </a:lnTo>
                <a:lnTo>
                  <a:pt x="2375" y="1285"/>
                </a:lnTo>
                <a:lnTo>
                  <a:pt x="2377" y="1287"/>
                </a:lnTo>
                <a:lnTo>
                  <a:pt x="2379" y="1287"/>
                </a:lnTo>
                <a:lnTo>
                  <a:pt x="2381" y="1285"/>
                </a:lnTo>
                <a:lnTo>
                  <a:pt x="2385" y="1283"/>
                </a:lnTo>
                <a:lnTo>
                  <a:pt x="2388" y="1281"/>
                </a:lnTo>
                <a:lnTo>
                  <a:pt x="2398" y="1291"/>
                </a:lnTo>
                <a:lnTo>
                  <a:pt x="2398" y="1295"/>
                </a:lnTo>
                <a:lnTo>
                  <a:pt x="2400" y="1297"/>
                </a:lnTo>
                <a:lnTo>
                  <a:pt x="2400" y="1299"/>
                </a:lnTo>
                <a:lnTo>
                  <a:pt x="2402" y="1301"/>
                </a:lnTo>
                <a:lnTo>
                  <a:pt x="2404" y="1305"/>
                </a:lnTo>
                <a:lnTo>
                  <a:pt x="2410" y="1311"/>
                </a:lnTo>
                <a:lnTo>
                  <a:pt x="2412" y="1311"/>
                </a:lnTo>
                <a:lnTo>
                  <a:pt x="2414" y="1309"/>
                </a:lnTo>
                <a:lnTo>
                  <a:pt x="2414" y="1307"/>
                </a:lnTo>
                <a:lnTo>
                  <a:pt x="2418" y="1299"/>
                </a:lnTo>
                <a:lnTo>
                  <a:pt x="2418" y="1295"/>
                </a:lnTo>
                <a:lnTo>
                  <a:pt x="2420" y="1289"/>
                </a:lnTo>
                <a:lnTo>
                  <a:pt x="2420" y="1283"/>
                </a:lnTo>
                <a:lnTo>
                  <a:pt x="2418" y="1281"/>
                </a:lnTo>
                <a:lnTo>
                  <a:pt x="2418" y="1276"/>
                </a:lnTo>
                <a:lnTo>
                  <a:pt x="2420" y="1276"/>
                </a:lnTo>
                <a:lnTo>
                  <a:pt x="2420" y="1272"/>
                </a:lnTo>
                <a:lnTo>
                  <a:pt x="2418" y="1270"/>
                </a:lnTo>
                <a:lnTo>
                  <a:pt x="2418" y="1262"/>
                </a:lnTo>
                <a:lnTo>
                  <a:pt x="2420" y="1260"/>
                </a:lnTo>
                <a:lnTo>
                  <a:pt x="2427" y="1260"/>
                </a:lnTo>
                <a:lnTo>
                  <a:pt x="2429" y="1258"/>
                </a:lnTo>
                <a:lnTo>
                  <a:pt x="2429" y="1256"/>
                </a:lnTo>
                <a:lnTo>
                  <a:pt x="2445" y="1262"/>
                </a:lnTo>
                <a:lnTo>
                  <a:pt x="2461" y="1274"/>
                </a:lnTo>
                <a:lnTo>
                  <a:pt x="2476" y="1291"/>
                </a:lnTo>
                <a:lnTo>
                  <a:pt x="2488" y="1305"/>
                </a:lnTo>
                <a:lnTo>
                  <a:pt x="2492" y="1311"/>
                </a:lnTo>
                <a:lnTo>
                  <a:pt x="2498" y="1318"/>
                </a:lnTo>
                <a:lnTo>
                  <a:pt x="2503" y="1324"/>
                </a:lnTo>
                <a:lnTo>
                  <a:pt x="2509" y="1328"/>
                </a:lnTo>
                <a:lnTo>
                  <a:pt x="2513" y="1330"/>
                </a:lnTo>
                <a:lnTo>
                  <a:pt x="2519" y="1332"/>
                </a:lnTo>
                <a:lnTo>
                  <a:pt x="2529" y="1328"/>
                </a:lnTo>
                <a:lnTo>
                  <a:pt x="2533" y="1318"/>
                </a:lnTo>
                <a:lnTo>
                  <a:pt x="2533" y="1293"/>
                </a:lnTo>
                <a:lnTo>
                  <a:pt x="2538" y="1281"/>
                </a:lnTo>
                <a:lnTo>
                  <a:pt x="2544" y="1272"/>
                </a:lnTo>
                <a:lnTo>
                  <a:pt x="2544" y="1260"/>
                </a:lnTo>
                <a:lnTo>
                  <a:pt x="2542" y="1254"/>
                </a:lnTo>
                <a:lnTo>
                  <a:pt x="2542" y="1242"/>
                </a:lnTo>
                <a:lnTo>
                  <a:pt x="2548" y="1202"/>
                </a:lnTo>
                <a:lnTo>
                  <a:pt x="2554" y="1170"/>
                </a:lnTo>
                <a:lnTo>
                  <a:pt x="2558" y="1137"/>
                </a:lnTo>
                <a:lnTo>
                  <a:pt x="2558" y="1129"/>
                </a:lnTo>
                <a:lnTo>
                  <a:pt x="2560" y="1118"/>
                </a:lnTo>
                <a:lnTo>
                  <a:pt x="2560" y="1104"/>
                </a:lnTo>
                <a:lnTo>
                  <a:pt x="2562" y="1096"/>
                </a:lnTo>
                <a:lnTo>
                  <a:pt x="2566" y="1083"/>
                </a:lnTo>
                <a:lnTo>
                  <a:pt x="2566" y="1055"/>
                </a:lnTo>
                <a:lnTo>
                  <a:pt x="2572" y="1036"/>
                </a:lnTo>
                <a:lnTo>
                  <a:pt x="2572" y="1003"/>
                </a:lnTo>
                <a:lnTo>
                  <a:pt x="2577" y="991"/>
                </a:lnTo>
                <a:lnTo>
                  <a:pt x="2577" y="979"/>
                </a:lnTo>
                <a:lnTo>
                  <a:pt x="2579" y="974"/>
                </a:lnTo>
                <a:lnTo>
                  <a:pt x="2579" y="968"/>
                </a:lnTo>
                <a:lnTo>
                  <a:pt x="2581" y="958"/>
                </a:lnTo>
                <a:lnTo>
                  <a:pt x="2585" y="946"/>
                </a:lnTo>
                <a:lnTo>
                  <a:pt x="2589" y="935"/>
                </a:lnTo>
                <a:lnTo>
                  <a:pt x="2589" y="921"/>
                </a:lnTo>
                <a:lnTo>
                  <a:pt x="2587" y="915"/>
                </a:lnTo>
                <a:lnTo>
                  <a:pt x="2591" y="898"/>
                </a:lnTo>
                <a:lnTo>
                  <a:pt x="2593" y="892"/>
                </a:lnTo>
                <a:lnTo>
                  <a:pt x="2597" y="884"/>
                </a:lnTo>
                <a:lnTo>
                  <a:pt x="2597" y="861"/>
                </a:lnTo>
                <a:lnTo>
                  <a:pt x="2599" y="849"/>
                </a:lnTo>
                <a:lnTo>
                  <a:pt x="2607" y="837"/>
                </a:lnTo>
                <a:lnTo>
                  <a:pt x="2616" y="822"/>
                </a:lnTo>
                <a:lnTo>
                  <a:pt x="2618" y="804"/>
                </a:lnTo>
                <a:lnTo>
                  <a:pt x="2620" y="787"/>
                </a:lnTo>
                <a:lnTo>
                  <a:pt x="2624" y="773"/>
                </a:lnTo>
                <a:lnTo>
                  <a:pt x="2626" y="769"/>
                </a:lnTo>
                <a:lnTo>
                  <a:pt x="2630" y="765"/>
                </a:lnTo>
                <a:lnTo>
                  <a:pt x="2632" y="759"/>
                </a:lnTo>
                <a:lnTo>
                  <a:pt x="2632" y="752"/>
                </a:lnTo>
                <a:lnTo>
                  <a:pt x="2630" y="750"/>
                </a:lnTo>
                <a:lnTo>
                  <a:pt x="2630" y="734"/>
                </a:lnTo>
                <a:lnTo>
                  <a:pt x="2642" y="709"/>
                </a:lnTo>
                <a:lnTo>
                  <a:pt x="2644" y="699"/>
                </a:lnTo>
                <a:lnTo>
                  <a:pt x="2642" y="687"/>
                </a:lnTo>
                <a:lnTo>
                  <a:pt x="2642" y="676"/>
                </a:lnTo>
                <a:lnTo>
                  <a:pt x="2655" y="646"/>
                </a:lnTo>
                <a:lnTo>
                  <a:pt x="2657" y="639"/>
                </a:lnTo>
                <a:lnTo>
                  <a:pt x="2659" y="635"/>
                </a:lnTo>
                <a:lnTo>
                  <a:pt x="2659" y="617"/>
                </a:lnTo>
                <a:lnTo>
                  <a:pt x="2663" y="598"/>
                </a:lnTo>
                <a:lnTo>
                  <a:pt x="2671" y="582"/>
                </a:lnTo>
                <a:lnTo>
                  <a:pt x="2673" y="576"/>
                </a:lnTo>
                <a:lnTo>
                  <a:pt x="2673" y="547"/>
                </a:lnTo>
                <a:lnTo>
                  <a:pt x="2675" y="541"/>
                </a:lnTo>
                <a:lnTo>
                  <a:pt x="2679" y="535"/>
                </a:lnTo>
                <a:lnTo>
                  <a:pt x="2681" y="531"/>
                </a:lnTo>
                <a:lnTo>
                  <a:pt x="2683" y="524"/>
                </a:lnTo>
                <a:lnTo>
                  <a:pt x="2685" y="514"/>
                </a:lnTo>
                <a:lnTo>
                  <a:pt x="2683" y="502"/>
                </a:lnTo>
                <a:lnTo>
                  <a:pt x="2681" y="492"/>
                </a:lnTo>
                <a:lnTo>
                  <a:pt x="2683" y="483"/>
                </a:lnTo>
                <a:lnTo>
                  <a:pt x="2685" y="477"/>
                </a:lnTo>
                <a:lnTo>
                  <a:pt x="2690" y="469"/>
                </a:lnTo>
                <a:lnTo>
                  <a:pt x="2692" y="463"/>
                </a:lnTo>
                <a:lnTo>
                  <a:pt x="2692" y="424"/>
                </a:lnTo>
                <a:lnTo>
                  <a:pt x="2694" y="418"/>
                </a:lnTo>
                <a:lnTo>
                  <a:pt x="2698" y="411"/>
                </a:lnTo>
                <a:lnTo>
                  <a:pt x="2700" y="403"/>
                </a:lnTo>
                <a:lnTo>
                  <a:pt x="2702" y="391"/>
                </a:lnTo>
                <a:lnTo>
                  <a:pt x="2700" y="383"/>
                </a:lnTo>
                <a:lnTo>
                  <a:pt x="2698" y="370"/>
                </a:lnTo>
                <a:lnTo>
                  <a:pt x="2700" y="362"/>
                </a:lnTo>
                <a:lnTo>
                  <a:pt x="2702" y="356"/>
                </a:lnTo>
                <a:lnTo>
                  <a:pt x="2706" y="350"/>
                </a:lnTo>
                <a:lnTo>
                  <a:pt x="2710" y="333"/>
                </a:lnTo>
                <a:lnTo>
                  <a:pt x="2710" y="321"/>
                </a:lnTo>
                <a:lnTo>
                  <a:pt x="2708" y="313"/>
                </a:lnTo>
                <a:lnTo>
                  <a:pt x="2708" y="307"/>
                </a:lnTo>
                <a:lnTo>
                  <a:pt x="2712" y="298"/>
                </a:lnTo>
                <a:lnTo>
                  <a:pt x="2716" y="286"/>
                </a:lnTo>
                <a:lnTo>
                  <a:pt x="2718" y="278"/>
                </a:lnTo>
                <a:lnTo>
                  <a:pt x="2718" y="272"/>
                </a:lnTo>
                <a:lnTo>
                  <a:pt x="2716" y="265"/>
                </a:lnTo>
                <a:lnTo>
                  <a:pt x="2716" y="257"/>
                </a:lnTo>
                <a:lnTo>
                  <a:pt x="2720" y="243"/>
                </a:lnTo>
                <a:lnTo>
                  <a:pt x="2727" y="231"/>
                </a:lnTo>
                <a:lnTo>
                  <a:pt x="2733" y="216"/>
                </a:lnTo>
                <a:lnTo>
                  <a:pt x="2735" y="192"/>
                </a:lnTo>
                <a:lnTo>
                  <a:pt x="2733" y="169"/>
                </a:lnTo>
                <a:lnTo>
                  <a:pt x="2729" y="144"/>
                </a:lnTo>
                <a:lnTo>
                  <a:pt x="2729" y="122"/>
                </a:lnTo>
                <a:lnTo>
                  <a:pt x="2731" y="97"/>
                </a:lnTo>
                <a:lnTo>
                  <a:pt x="2731" y="66"/>
                </a:lnTo>
                <a:lnTo>
                  <a:pt x="2735" y="37"/>
                </a:lnTo>
                <a:lnTo>
                  <a:pt x="2745" y="17"/>
                </a:lnTo>
                <a:lnTo>
                  <a:pt x="2759" y="5"/>
                </a:lnTo>
                <a:lnTo>
                  <a:pt x="278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78" name="Freeform 26">
            <a:extLst>
              <a:ext uri="{FF2B5EF4-FFF2-40B4-BE49-F238E27FC236}">
                <a16:creationId xmlns:a16="http://schemas.microsoft.com/office/drawing/2014/main" id="{BCA8DB60-D3A8-4256-AE1C-6B7C5AF5AC97}"/>
              </a:ext>
            </a:extLst>
          </p:cNvPr>
          <p:cNvSpPr>
            <a:spLocks/>
          </p:cNvSpPr>
          <p:nvPr userDrawn="1"/>
        </p:nvSpPr>
        <p:spPr bwMode="auto">
          <a:xfrm>
            <a:off x="4427538" y="6308725"/>
            <a:ext cx="1079500" cy="419100"/>
          </a:xfrm>
          <a:custGeom>
            <a:avLst/>
            <a:gdLst>
              <a:gd name="T0" fmla="*/ 2706 w 4553"/>
              <a:gd name="T1" fmla="*/ 62 h 1557"/>
              <a:gd name="T2" fmla="*/ 2848 w 4553"/>
              <a:gd name="T3" fmla="*/ 83 h 1557"/>
              <a:gd name="T4" fmla="*/ 3249 w 4553"/>
              <a:gd name="T5" fmla="*/ 51 h 1557"/>
              <a:gd name="T6" fmla="*/ 3770 w 4553"/>
              <a:gd name="T7" fmla="*/ 58 h 1557"/>
              <a:gd name="T8" fmla="*/ 4291 w 4553"/>
              <a:gd name="T9" fmla="*/ 253 h 1557"/>
              <a:gd name="T10" fmla="*/ 4545 w 4553"/>
              <a:gd name="T11" fmla="*/ 577 h 1557"/>
              <a:gd name="T12" fmla="*/ 4516 w 4553"/>
              <a:gd name="T13" fmla="*/ 821 h 1557"/>
              <a:gd name="T14" fmla="*/ 4429 w 4553"/>
              <a:gd name="T15" fmla="*/ 908 h 1557"/>
              <a:gd name="T16" fmla="*/ 4313 w 4553"/>
              <a:gd name="T17" fmla="*/ 960 h 1557"/>
              <a:gd name="T18" fmla="*/ 4271 w 4553"/>
              <a:gd name="T19" fmla="*/ 919 h 1557"/>
              <a:gd name="T20" fmla="*/ 4226 w 4553"/>
              <a:gd name="T21" fmla="*/ 827 h 1557"/>
              <a:gd name="T22" fmla="*/ 4239 w 4553"/>
              <a:gd name="T23" fmla="*/ 754 h 1557"/>
              <a:gd name="T24" fmla="*/ 4166 w 4553"/>
              <a:gd name="T25" fmla="*/ 708 h 1557"/>
              <a:gd name="T26" fmla="*/ 4083 w 4553"/>
              <a:gd name="T27" fmla="*/ 648 h 1557"/>
              <a:gd name="T28" fmla="*/ 4029 w 4553"/>
              <a:gd name="T29" fmla="*/ 598 h 1557"/>
              <a:gd name="T30" fmla="*/ 3929 w 4553"/>
              <a:gd name="T31" fmla="*/ 606 h 1557"/>
              <a:gd name="T32" fmla="*/ 3868 w 4553"/>
              <a:gd name="T33" fmla="*/ 592 h 1557"/>
              <a:gd name="T34" fmla="*/ 3808 w 4553"/>
              <a:gd name="T35" fmla="*/ 590 h 1557"/>
              <a:gd name="T36" fmla="*/ 3727 w 4553"/>
              <a:gd name="T37" fmla="*/ 601 h 1557"/>
              <a:gd name="T38" fmla="*/ 3623 w 4553"/>
              <a:gd name="T39" fmla="*/ 532 h 1557"/>
              <a:gd name="T40" fmla="*/ 3510 w 4553"/>
              <a:gd name="T41" fmla="*/ 541 h 1557"/>
              <a:gd name="T42" fmla="*/ 3427 w 4553"/>
              <a:gd name="T43" fmla="*/ 554 h 1557"/>
              <a:gd name="T44" fmla="*/ 3345 w 4553"/>
              <a:gd name="T45" fmla="*/ 508 h 1557"/>
              <a:gd name="T46" fmla="*/ 3256 w 4553"/>
              <a:gd name="T47" fmla="*/ 517 h 1557"/>
              <a:gd name="T48" fmla="*/ 3066 w 4553"/>
              <a:gd name="T49" fmla="*/ 492 h 1557"/>
              <a:gd name="T50" fmla="*/ 3062 w 4553"/>
              <a:gd name="T51" fmla="*/ 541 h 1557"/>
              <a:gd name="T52" fmla="*/ 3213 w 4553"/>
              <a:gd name="T53" fmla="*/ 791 h 1557"/>
              <a:gd name="T54" fmla="*/ 3482 w 4553"/>
              <a:gd name="T55" fmla="*/ 1237 h 1557"/>
              <a:gd name="T56" fmla="*/ 3677 w 4553"/>
              <a:gd name="T57" fmla="*/ 1503 h 1557"/>
              <a:gd name="T58" fmla="*/ 3641 w 4553"/>
              <a:gd name="T59" fmla="*/ 1531 h 1557"/>
              <a:gd name="T60" fmla="*/ 3419 w 4553"/>
              <a:gd name="T61" fmla="*/ 1536 h 1557"/>
              <a:gd name="T62" fmla="*/ 3218 w 4553"/>
              <a:gd name="T63" fmla="*/ 1531 h 1557"/>
              <a:gd name="T64" fmla="*/ 2963 w 4553"/>
              <a:gd name="T65" fmla="*/ 1540 h 1557"/>
              <a:gd name="T66" fmla="*/ 2728 w 4553"/>
              <a:gd name="T67" fmla="*/ 1556 h 1557"/>
              <a:gd name="T68" fmla="*/ 2631 w 4553"/>
              <a:gd name="T69" fmla="*/ 1494 h 1557"/>
              <a:gd name="T70" fmla="*/ 2637 w 4553"/>
              <a:gd name="T71" fmla="*/ 1269 h 1557"/>
              <a:gd name="T72" fmla="*/ 2570 w 4553"/>
              <a:gd name="T73" fmla="*/ 851 h 1557"/>
              <a:gd name="T74" fmla="*/ 2516 w 4553"/>
              <a:gd name="T75" fmla="*/ 642 h 1557"/>
              <a:gd name="T76" fmla="*/ 2444 w 4553"/>
              <a:gd name="T77" fmla="*/ 559 h 1557"/>
              <a:gd name="T78" fmla="*/ 2273 w 4553"/>
              <a:gd name="T79" fmla="*/ 420 h 1557"/>
              <a:gd name="T80" fmla="*/ 1958 w 4553"/>
              <a:gd name="T81" fmla="*/ 391 h 1557"/>
              <a:gd name="T82" fmla="*/ 1849 w 4553"/>
              <a:gd name="T83" fmla="*/ 401 h 1557"/>
              <a:gd name="T84" fmla="*/ 1684 w 4553"/>
              <a:gd name="T85" fmla="*/ 441 h 1557"/>
              <a:gd name="T86" fmla="*/ 1538 w 4553"/>
              <a:gd name="T87" fmla="*/ 496 h 1557"/>
              <a:gd name="T88" fmla="*/ 1346 w 4553"/>
              <a:gd name="T89" fmla="*/ 557 h 1557"/>
              <a:gd name="T90" fmla="*/ 1064 w 4553"/>
              <a:gd name="T91" fmla="*/ 648 h 1557"/>
              <a:gd name="T92" fmla="*/ 656 w 4553"/>
              <a:gd name="T93" fmla="*/ 758 h 1557"/>
              <a:gd name="T94" fmla="*/ 437 w 4553"/>
              <a:gd name="T95" fmla="*/ 864 h 1557"/>
              <a:gd name="T96" fmla="*/ 278 w 4553"/>
              <a:gd name="T97" fmla="*/ 974 h 1557"/>
              <a:gd name="T98" fmla="*/ 169 w 4553"/>
              <a:gd name="T99" fmla="*/ 1130 h 1557"/>
              <a:gd name="T100" fmla="*/ 28 w 4553"/>
              <a:gd name="T101" fmla="*/ 1332 h 1557"/>
              <a:gd name="T102" fmla="*/ 17 w 4553"/>
              <a:gd name="T103" fmla="*/ 1203 h 1557"/>
              <a:gd name="T104" fmla="*/ 254 w 4553"/>
              <a:gd name="T105" fmla="*/ 849 h 1557"/>
              <a:gd name="T106" fmla="*/ 706 w 4553"/>
              <a:gd name="T107" fmla="*/ 462 h 1557"/>
              <a:gd name="T108" fmla="*/ 1213 w 4553"/>
              <a:gd name="T109" fmla="*/ 247 h 1557"/>
              <a:gd name="T110" fmla="*/ 1748 w 4553"/>
              <a:gd name="T111" fmla="*/ 153 h 1557"/>
              <a:gd name="T112" fmla="*/ 2071 w 4553"/>
              <a:gd name="T113" fmla="*/ 129 h 1557"/>
              <a:gd name="T114" fmla="*/ 2269 w 4553"/>
              <a:gd name="T115" fmla="*/ 96 h 1557"/>
              <a:gd name="T116" fmla="*/ 2406 w 4553"/>
              <a:gd name="T117" fmla="*/ 69 h 1557"/>
              <a:gd name="T118" fmla="*/ 2471 w 4553"/>
              <a:gd name="T119" fmla="*/ 38 h 1557"/>
              <a:gd name="T120" fmla="*/ 2565 w 4553"/>
              <a:gd name="T121" fmla="*/ 0 h 1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553" h="1557">
                <a:moveTo>
                  <a:pt x="2565" y="0"/>
                </a:moveTo>
                <a:lnTo>
                  <a:pt x="2592" y="3"/>
                </a:lnTo>
                <a:lnTo>
                  <a:pt x="2619" y="10"/>
                </a:lnTo>
                <a:lnTo>
                  <a:pt x="2643" y="21"/>
                </a:lnTo>
                <a:lnTo>
                  <a:pt x="2667" y="33"/>
                </a:lnTo>
                <a:lnTo>
                  <a:pt x="2688" y="47"/>
                </a:lnTo>
                <a:lnTo>
                  <a:pt x="2706" y="62"/>
                </a:lnTo>
                <a:lnTo>
                  <a:pt x="2721" y="74"/>
                </a:lnTo>
                <a:lnTo>
                  <a:pt x="2742" y="95"/>
                </a:lnTo>
                <a:lnTo>
                  <a:pt x="2746" y="95"/>
                </a:lnTo>
                <a:lnTo>
                  <a:pt x="2759" y="92"/>
                </a:lnTo>
                <a:lnTo>
                  <a:pt x="2782" y="89"/>
                </a:lnTo>
                <a:lnTo>
                  <a:pt x="2811" y="87"/>
                </a:lnTo>
                <a:lnTo>
                  <a:pt x="2848" y="83"/>
                </a:lnTo>
                <a:lnTo>
                  <a:pt x="2891" y="77"/>
                </a:lnTo>
                <a:lnTo>
                  <a:pt x="2939" y="73"/>
                </a:lnTo>
                <a:lnTo>
                  <a:pt x="2993" y="67"/>
                </a:lnTo>
                <a:lnTo>
                  <a:pt x="3052" y="63"/>
                </a:lnTo>
                <a:lnTo>
                  <a:pt x="3115" y="58"/>
                </a:lnTo>
                <a:lnTo>
                  <a:pt x="3181" y="54"/>
                </a:lnTo>
                <a:lnTo>
                  <a:pt x="3249" y="51"/>
                </a:lnTo>
                <a:lnTo>
                  <a:pt x="3321" y="47"/>
                </a:lnTo>
                <a:lnTo>
                  <a:pt x="3392" y="45"/>
                </a:lnTo>
                <a:lnTo>
                  <a:pt x="3466" y="44"/>
                </a:lnTo>
                <a:lnTo>
                  <a:pt x="3539" y="44"/>
                </a:lnTo>
                <a:lnTo>
                  <a:pt x="3612" y="47"/>
                </a:lnTo>
                <a:lnTo>
                  <a:pt x="3684" y="50"/>
                </a:lnTo>
                <a:lnTo>
                  <a:pt x="3770" y="58"/>
                </a:lnTo>
                <a:lnTo>
                  <a:pt x="3853" y="72"/>
                </a:lnTo>
                <a:lnTo>
                  <a:pt x="3934" y="91"/>
                </a:lnTo>
                <a:lnTo>
                  <a:pt x="4013" y="116"/>
                </a:lnTo>
                <a:lnTo>
                  <a:pt x="4089" y="145"/>
                </a:lnTo>
                <a:lnTo>
                  <a:pt x="4161" y="178"/>
                </a:lnTo>
                <a:lnTo>
                  <a:pt x="4228" y="215"/>
                </a:lnTo>
                <a:lnTo>
                  <a:pt x="4291" y="253"/>
                </a:lnTo>
                <a:lnTo>
                  <a:pt x="4347" y="296"/>
                </a:lnTo>
                <a:lnTo>
                  <a:pt x="4398" y="340"/>
                </a:lnTo>
                <a:lnTo>
                  <a:pt x="4444" y="387"/>
                </a:lnTo>
                <a:lnTo>
                  <a:pt x="4481" y="434"/>
                </a:lnTo>
                <a:lnTo>
                  <a:pt x="4510" y="482"/>
                </a:lnTo>
                <a:lnTo>
                  <a:pt x="4532" y="529"/>
                </a:lnTo>
                <a:lnTo>
                  <a:pt x="4545" y="577"/>
                </a:lnTo>
                <a:lnTo>
                  <a:pt x="4552" y="626"/>
                </a:lnTo>
                <a:lnTo>
                  <a:pt x="4553" y="668"/>
                </a:lnTo>
                <a:lnTo>
                  <a:pt x="4550" y="707"/>
                </a:lnTo>
                <a:lnTo>
                  <a:pt x="4546" y="741"/>
                </a:lnTo>
                <a:lnTo>
                  <a:pt x="4538" y="772"/>
                </a:lnTo>
                <a:lnTo>
                  <a:pt x="4527" y="799"/>
                </a:lnTo>
                <a:lnTo>
                  <a:pt x="4516" y="821"/>
                </a:lnTo>
                <a:lnTo>
                  <a:pt x="4502" y="842"/>
                </a:lnTo>
                <a:lnTo>
                  <a:pt x="4488" y="858"/>
                </a:lnTo>
                <a:lnTo>
                  <a:pt x="4474" y="872"/>
                </a:lnTo>
                <a:lnTo>
                  <a:pt x="4461" y="885"/>
                </a:lnTo>
                <a:lnTo>
                  <a:pt x="4448" y="894"/>
                </a:lnTo>
                <a:lnTo>
                  <a:pt x="4437" y="902"/>
                </a:lnTo>
                <a:lnTo>
                  <a:pt x="4429" y="908"/>
                </a:lnTo>
                <a:lnTo>
                  <a:pt x="4414" y="918"/>
                </a:lnTo>
                <a:lnTo>
                  <a:pt x="4396" y="927"/>
                </a:lnTo>
                <a:lnTo>
                  <a:pt x="4375" y="937"/>
                </a:lnTo>
                <a:lnTo>
                  <a:pt x="4355" y="945"/>
                </a:lnTo>
                <a:lnTo>
                  <a:pt x="4338" y="952"/>
                </a:lnTo>
                <a:lnTo>
                  <a:pt x="4322" y="958"/>
                </a:lnTo>
                <a:lnTo>
                  <a:pt x="4313" y="960"/>
                </a:lnTo>
                <a:lnTo>
                  <a:pt x="4309" y="962"/>
                </a:lnTo>
                <a:lnTo>
                  <a:pt x="4309" y="949"/>
                </a:lnTo>
                <a:lnTo>
                  <a:pt x="4303" y="938"/>
                </a:lnTo>
                <a:lnTo>
                  <a:pt x="4295" y="931"/>
                </a:lnTo>
                <a:lnTo>
                  <a:pt x="4286" y="926"/>
                </a:lnTo>
                <a:lnTo>
                  <a:pt x="4277" y="922"/>
                </a:lnTo>
                <a:lnTo>
                  <a:pt x="4271" y="919"/>
                </a:lnTo>
                <a:lnTo>
                  <a:pt x="4268" y="919"/>
                </a:lnTo>
                <a:lnTo>
                  <a:pt x="4266" y="900"/>
                </a:lnTo>
                <a:lnTo>
                  <a:pt x="4260" y="882"/>
                </a:lnTo>
                <a:lnTo>
                  <a:pt x="4252" y="864"/>
                </a:lnTo>
                <a:lnTo>
                  <a:pt x="4244" y="849"/>
                </a:lnTo>
                <a:lnTo>
                  <a:pt x="4234" y="836"/>
                </a:lnTo>
                <a:lnTo>
                  <a:pt x="4226" y="827"/>
                </a:lnTo>
                <a:lnTo>
                  <a:pt x="4217" y="818"/>
                </a:lnTo>
                <a:lnTo>
                  <a:pt x="4220" y="816"/>
                </a:lnTo>
                <a:lnTo>
                  <a:pt x="4224" y="810"/>
                </a:lnTo>
                <a:lnTo>
                  <a:pt x="4231" y="801"/>
                </a:lnTo>
                <a:lnTo>
                  <a:pt x="4237" y="788"/>
                </a:lnTo>
                <a:lnTo>
                  <a:pt x="4241" y="772"/>
                </a:lnTo>
                <a:lnTo>
                  <a:pt x="4239" y="754"/>
                </a:lnTo>
                <a:lnTo>
                  <a:pt x="4233" y="733"/>
                </a:lnTo>
                <a:lnTo>
                  <a:pt x="4223" y="718"/>
                </a:lnTo>
                <a:lnTo>
                  <a:pt x="4210" y="708"/>
                </a:lnTo>
                <a:lnTo>
                  <a:pt x="4198" y="704"/>
                </a:lnTo>
                <a:lnTo>
                  <a:pt x="4186" y="704"/>
                </a:lnTo>
                <a:lnTo>
                  <a:pt x="4174" y="705"/>
                </a:lnTo>
                <a:lnTo>
                  <a:pt x="4166" y="708"/>
                </a:lnTo>
                <a:lnTo>
                  <a:pt x="4158" y="712"/>
                </a:lnTo>
                <a:lnTo>
                  <a:pt x="4183" y="682"/>
                </a:lnTo>
                <a:lnTo>
                  <a:pt x="4125" y="663"/>
                </a:lnTo>
                <a:lnTo>
                  <a:pt x="4097" y="663"/>
                </a:lnTo>
                <a:lnTo>
                  <a:pt x="4094" y="661"/>
                </a:lnTo>
                <a:lnTo>
                  <a:pt x="4090" y="656"/>
                </a:lnTo>
                <a:lnTo>
                  <a:pt x="4083" y="648"/>
                </a:lnTo>
                <a:lnTo>
                  <a:pt x="4076" y="632"/>
                </a:lnTo>
                <a:lnTo>
                  <a:pt x="4072" y="612"/>
                </a:lnTo>
                <a:lnTo>
                  <a:pt x="4068" y="601"/>
                </a:lnTo>
                <a:lnTo>
                  <a:pt x="4061" y="595"/>
                </a:lnTo>
                <a:lnTo>
                  <a:pt x="4051" y="594"/>
                </a:lnTo>
                <a:lnTo>
                  <a:pt x="4040" y="595"/>
                </a:lnTo>
                <a:lnTo>
                  <a:pt x="4029" y="598"/>
                </a:lnTo>
                <a:lnTo>
                  <a:pt x="4002" y="612"/>
                </a:lnTo>
                <a:lnTo>
                  <a:pt x="3989" y="603"/>
                </a:lnTo>
                <a:lnTo>
                  <a:pt x="3975" y="601"/>
                </a:lnTo>
                <a:lnTo>
                  <a:pt x="3960" y="599"/>
                </a:lnTo>
                <a:lnTo>
                  <a:pt x="3948" y="602"/>
                </a:lnTo>
                <a:lnTo>
                  <a:pt x="3937" y="603"/>
                </a:lnTo>
                <a:lnTo>
                  <a:pt x="3929" y="606"/>
                </a:lnTo>
                <a:lnTo>
                  <a:pt x="3926" y="608"/>
                </a:lnTo>
                <a:lnTo>
                  <a:pt x="3919" y="598"/>
                </a:lnTo>
                <a:lnTo>
                  <a:pt x="3909" y="594"/>
                </a:lnTo>
                <a:lnTo>
                  <a:pt x="3898" y="591"/>
                </a:lnTo>
                <a:lnTo>
                  <a:pt x="3886" y="590"/>
                </a:lnTo>
                <a:lnTo>
                  <a:pt x="3875" y="591"/>
                </a:lnTo>
                <a:lnTo>
                  <a:pt x="3868" y="592"/>
                </a:lnTo>
                <a:lnTo>
                  <a:pt x="3865" y="592"/>
                </a:lnTo>
                <a:lnTo>
                  <a:pt x="3851" y="580"/>
                </a:lnTo>
                <a:lnTo>
                  <a:pt x="3839" y="575"/>
                </a:lnTo>
                <a:lnTo>
                  <a:pt x="3828" y="573"/>
                </a:lnTo>
                <a:lnTo>
                  <a:pt x="3819" y="577"/>
                </a:lnTo>
                <a:lnTo>
                  <a:pt x="3812" y="583"/>
                </a:lnTo>
                <a:lnTo>
                  <a:pt x="3808" y="590"/>
                </a:lnTo>
                <a:lnTo>
                  <a:pt x="3806" y="595"/>
                </a:lnTo>
                <a:lnTo>
                  <a:pt x="3804" y="597"/>
                </a:lnTo>
                <a:lnTo>
                  <a:pt x="3785" y="594"/>
                </a:lnTo>
                <a:lnTo>
                  <a:pt x="3765" y="594"/>
                </a:lnTo>
                <a:lnTo>
                  <a:pt x="3749" y="595"/>
                </a:lnTo>
                <a:lnTo>
                  <a:pt x="3736" y="598"/>
                </a:lnTo>
                <a:lnTo>
                  <a:pt x="3727" y="601"/>
                </a:lnTo>
                <a:lnTo>
                  <a:pt x="3724" y="602"/>
                </a:lnTo>
                <a:lnTo>
                  <a:pt x="3688" y="557"/>
                </a:lnTo>
                <a:lnTo>
                  <a:pt x="3684" y="547"/>
                </a:lnTo>
                <a:lnTo>
                  <a:pt x="3674" y="540"/>
                </a:lnTo>
                <a:lnTo>
                  <a:pt x="3660" y="536"/>
                </a:lnTo>
                <a:lnTo>
                  <a:pt x="3642" y="533"/>
                </a:lnTo>
                <a:lnTo>
                  <a:pt x="3623" y="532"/>
                </a:lnTo>
                <a:lnTo>
                  <a:pt x="3604" y="532"/>
                </a:lnTo>
                <a:lnTo>
                  <a:pt x="3586" y="533"/>
                </a:lnTo>
                <a:lnTo>
                  <a:pt x="3569" y="535"/>
                </a:lnTo>
                <a:lnTo>
                  <a:pt x="3555" y="536"/>
                </a:lnTo>
                <a:lnTo>
                  <a:pt x="3546" y="537"/>
                </a:lnTo>
                <a:lnTo>
                  <a:pt x="3526" y="537"/>
                </a:lnTo>
                <a:lnTo>
                  <a:pt x="3510" y="541"/>
                </a:lnTo>
                <a:lnTo>
                  <a:pt x="3495" y="548"/>
                </a:lnTo>
                <a:lnTo>
                  <a:pt x="3481" y="557"/>
                </a:lnTo>
                <a:lnTo>
                  <a:pt x="3471" y="563"/>
                </a:lnTo>
                <a:lnTo>
                  <a:pt x="3464" y="569"/>
                </a:lnTo>
                <a:lnTo>
                  <a:pt x="3461" y="572"/>
                </a:lnTo>
                <a:lnTo>
                  <a:pt x="3445" y="561"/>
                </a:lnTo>
                <a:lnTo>
                  <a:pt x="3427" y="554"/>
                </a:lnTo>
                <a:lnTo>
                  <a:pt x="3408" y="550"/>
                </a:lnTo>
                <a:lnTo>
                  <a:pt x="3391" y="548"/>
                </a:lnTo>
                <a:lnTo>
                  <a:pt x="3380" y="547"/>
                </a:lnTo>
                <a:lnTo>
                  <a:pt x="3376" y="547"/>
                </a:lnTo>
                <a:lnTo>
                  <a:pt x="3369" y="529"/>
                </a:lnTo>
                <a:lnTo>
                  <a:pt x="3358" y="517"/>
                </a:lnTo>
                <a:lnTo>
                  <a:pt x="3345" y="508"/>
                </a:lnTo>
                <a:lnTo>
                  <a:pt x="3332" y="504"/>
                </a:lnTo>
                <a:lnTo>
                  <a:pt x="3316" y="503"/>
                </a:lnTo>
                <a:lnTo>
                  <a:pt x="3301" y="504"/>
                </a:lnTo>
                <a:lnTo>
                  <a:pt x="3287" y="507"/>
                </a:lnTo>
                <a:lnTo>
                  <a:pt x="3275" y="510"/>
                </a:lnTo>
                <a:lnTo>
                  <a:pt x="3264" y="513"/>
                </a:lnTo>
                <a:lnTo>
                  <a:pt x="3256" y="517"/>
                </a:lnTo>
                <a:lnTo>
                  <a:pt x="3228" y="506"/>
                </a:lnTo>
                <a:lnTo>
                  <a:pt x="3200" y="497"/>
                </a:lnTo>
                <a:lnTo>
                  <a:pt x="3170" y="492"/>
                </a:lnTo>
                <a:lnTo>
                  <a:pt x="3141" y="489"/>
                </a:lnTo>
                <a:lnTo>
                  <a:pt x="3113" y="489"/>
                </a:lnTo>
                <a:lnTo>
                  <a:pt x="3087" y="490"/>
                </a:lnTo>
                <a:lnTo>
                  <a:pt x="3066" y="492"/>
                </a:lnTo>
                <a:lnTo>
                  <a:pt x="3050" y="493"/>
                </a:lnTo>
                <a:lnTo>
                  <a:pt x="3039" y="496"/>
                </a:lnTo>
                <a:lnTo>
                  <a:pt x="3034" y="496"/>
                </a:lnTo>
                <a:lnTo>
                  <a:pt x="3036" y="499"/>
                </a:lnTo>
                <a:lnTo>
                  <a:pt x="3041" y="508"/>
                </a:lnTo>
                <a:lnTo>
                  <a:pt x="3051" y="522"/>
                </a:lnTo>
                <a:lnTo>
                  <a:pt x="3062" y="541"/>
                </a:lnTo>
                <a:lnTo>
                  <a:pt x="3077" y="566"/>
                </a:lnTo>
                <a:lnTo>
                  <a:pt x="3094" y="594"/>
                </a:lnTo>
                <a:lnTo>
                  <a:pt x="3113" y="627"/>
                </a:lnTo>
                <a:lnTo>
                  <a:pt x="3135" y="664"/>
                </a:lnTo>
                <a:lnTo>
                  <a:pt x="3160" y="703"/>
                </a:lnTo>
                <a:lnTo>
                  <a:pt x="3185" y="745"/>
                </a:lnTo>
                <a:lnTo>
                  <a:pt x="3213" y="791"/>
                </a:lnTo>
                <a:lnTo>
                  <a:pt x="3242" y="839"/>
                </a:lnTo>
                <a:lnTo>
                  <a:pt x="3271" y="889"/>
                </a:lnTo>
                <a:lnTo>
                  <a:pt x="3301" y="940"/>
                </a:lnTo>
                <a:lnTo>
                  <a:pt x="3333" y="992"/>
                </a:lnTo>
                <a:lnTo>
                  <a:pt x="3397" y="1100"/>
                </a:lnTo>
                <a:lnTo>
                  <a:pt x="3441" y="1173"/>
                </a:lnTo>
                <a:lnTo>
                  <a:pt x="3482" y="1237"/>
                </a:lnTo>
                <a:lnTo>
                  <a:pt x="3519" y="1295"/>
                </a:lnTo>
                <a:lnTo>
                  <a:pt x="3555" y="1346"/>
                </a:lnTo>
                <a:lnTo>
                  <a:pt x="3587" y="1390"/>
                </a:lnTo>
                <a:lnTo>
                  <a:pt x="3616" y="1427"/>
                </a:lnTo>
                <a:lnTo>
                  <a:pt x="3640" y="1459"/>
                </a:lnTo>
                <a:lnTo>
                  <a:pt x="3660" y="1484"/>
                </a:lnTo>
                <a:lnTo>
                  <a:pt x="3677" y="1503"/>
                </a:lnTo>
                <a:lnTo>
                  <a:pt x="3689" y="1516"/>
                </a:lnTo>
                <a:lnTo>
                  <a:pt x="3696" y="1524"/>
                </a:lnTo>
                <a:lnTo>
                  <a:pt x="3699" y="1527"/>
                </a:lnTo>
                <a:lnTo>
                  <a:pt x="3695" y="1527"/>
                </a:lnTo>
                <a:lnTo>
                  <a:pt x="3683" y="1528"/>
                </a:lnTo>
                <a:lnTo>
                  <a:pt x="3665" y="1529"/>
                </a:lnTo>
                <a:lnTo>
                  <a:pt x="3641" y="1531"/>
                </a:lnTo>
                <a:lnTo>
                  <a:pt x="3615" y="1532"/>
                </a:lnTo>
                <a:lnTo>
                  <a:pt x="3586" y="1534"/>
                </a:lnTo>
                <a:lnTo>
                  <a:pt x="3531" y="1536"/>
                </a:lnTo>
                <a:lnTo>
                  <a:pt x="3482" y="1536"/>
                </a:lnTo>
                <a:lnTo>
                  <a:pt x="3464" y="1538"/>
                </a:lnTo>
                <a:lnTo>
                  <a:pt x="3434" y="1538"/>
                </a:lnTo>
                <a:lnTo>
                  <a:pt x="3419" y="1536"/>
                </a:lnTo>
                <a:lnTo>
                  <a:pt x="3398" y="1535"/>
                </a:lnTo>
                <a:lnTo>
                  <a:pt x="3372" y="1531"/>
                </a:lnTo>
                <a:lnTo>
                  <a:pt x="3337" y="1528"/>
                </a:lnTo>
                <a:lnTo>
                  <a:pt x="3307" y="1527"/>
                </a:lnTo>
                <a:lnTo>
                  <a:pt x="3278" y="1527"/>
                </a:lnTo>
                <a:lnTo>
                  <a:pt x="3249" y="1528"/>
                </a:lnTo>
                <a:lnTo>
                  <a:pt x="3218" y="1531"/>
                </a:lnTo>
                <a:lnTo>
                  <a:pt x="3102" y="1531"/>
                </a:lnTo>
                <a:lnTo>
                  <a:pt x="3083" y="1532"/>
                </a:lnTo>
                <a:lnTo>
                  <a:pt x="3059" y="1532"/>
                </a:lnTo>
                <a:lnTo>
                  <a:pt x="3033" y="1535"/>
                </a:lnTo>
                <a:lnTo>
                  <a:pt x="3007" y="1536"/>
                </a:lnTo>
                <a:lnTo>
                  <a:pt x="2983" y="1538"/>
                </a:lnTo>
                <a:lnTo>
                  <a:pt x="2963" y="1540"/>
                </a:lnTo>
                <a:lnTo>
                  <a:pt x="2949" y="1542"/>
                </a:lnTo>
                <a:lnTo>
                  <a:pt x="2925" y="1546"/>
                </a:lnTo>
                <a:lnTo>
                  <a:pt x="2902" y="1551"/>
                </a:lnTo>
                <a:lnTo>
                  <a:pt x="2881" y="1556"/>
                </a:lnTo>
                <a:lnTo>
                  <a:pt x="2863" y="1557"/>
                </a:lnTo>
                <a:lnTo>
                  <a:pt x="2737" y="1557"/>
                </a:lnTo>
                <a:lnTo>
                  <a:pt x="2728" y="1556"/>
                </a:lnTo>
                <a:lnTo>
                  <a:pt x="2715" y="1550"/>
                </a:lnTo>
                <a:lnTo>
                  <a:pt x="2701" y="1542"/>
                </a:lnTo>
                <a:lnTo>
                  <a:pt x="2686" y="1532"/>
                </a:lnTo>
                <a:lnTo>
                  <a:pt x="2670" y="1523"/>
                </a:lnTo>
                <a:lnTo>
                  <a:pt x="2654" y="1512"/>
                </a:lnTo>
                <a:lnTo>
                  <a:pt x="2642" y="1502"/>
                </a:lnTo>
                <a:lnTo>
                  <a:pt x="2631" y="1494"/>
                </a:lnTo>
                <a:lnTo>
                  <a:pt x="2624" y="1488"/>
                </a:lnTo>
                <a:lnTo>
                  <a:pt x="2621" y="1487"/>
                </a:lnTo>
                <a:lnTo>
                  <a:pt x="2630" y="1451"/>
                </a:lnTo>
                <a:lnTo>
                  <a:pt x="2637" y="1411"/>
                </a:lnTo>
                <a:lnTo>
                  <a:pt x="2639" y="1367"/>
                </a:lnTo>
                <a:lnTo>
                  <a:pt x="2639" y="1320"/>
                </a:lnTo>
                <a:lnTo>
                  <a:pt x="2637" y="1269"/>
                </a:lnTo>
                <a:lnTo>
                  <a:pt x="2632" y="1217"/>
                </a:lnTo>
                <a:lnTo>
                  <a:pt x="2627" y="1164"/>
                </a:lnTo>
                <a:lnTo>
                  <a:pt x="2620" y="1109"/>
                </a:lnTo>
                <a:lnTo>
                  <a:pt x="2601" y="1002"/>
                </a:lnTo>
                <a:lnTo>
                  <a:pt x="2591" y="949"/>
                </a:lnTo>
                <a:lnTo>
                  <a:pt x="2580" y="900"/>
                </a:lnTo>
                <a:lnTo>
                  <a:pt x="2570" y="851"/>
                </a:lnTo>
                <a:lnTo>
                  <a:pt x="2559" y="806"/>
                </a:lnTo>
                <a:lnTo>
                  <a:pt x="2549" y="766"/>
                </a:lnTo>
                <a:lnTo>
                  <a:pt x="2540" y="729"/>
                </a:lnTo>
                <a:lnTo>
                  <a:pt x="2531" y="699"/>
                </a:lnTo>
                <a:lnTo>
                  <a:pt x="2525" y="672"/>
                </a:lnTo>
                <a:lnTo>
                  <a:pt x="2519" y="654"/>
                </a:lnTo>
                <a:lnTo>
                  <a:pt x="2516" y="642"/>
                </a:lnTo>
                <a:lnTo>
                  <a:pt x="2515" y="638"/>
                </a:lnTo>
                <a:lnTo>
                  <a:pt x="2512" y="635"/>
                </a:lnTo>
                <a:lnTo>
                  <a:pt x="2507" y="627"/>
                </a:lnTo>
                <a:lnTo>
                  <a:pt x="2496" y="614"/>
                </a:lnTo>
                <a:lnTo>
                  <a:pt x="2482" y="599"/>
                </a:lnTo>
                <a:lnTo>
                  <a:pt x="2464" y="580"/>
                </a:lnTo>
                <a:lnTo>
                  <a:pt x="2444" y="559"/>
                </a:lnTo>
                <a:lnTo>
                  <a:pt x="2424" y="537"/>
                </a:lnTo>
                <a:lnTo>
                  <a:pt x="2400" y="515"/>
                </a:lnTo>
                <a:lnTo>
                  <a:pt x="2375" y="493"/>
                </a:lnTo>
                <a:lnTo>
                  <a:pt x="2349" y="471"/>
                </a:lnTo>
                <a:lnTo>
                  <a:pt x="2324" y="452"/>
                </a:lnTo>
                <a:lnTo>
                  <a:pt x="2298" y="434"/>
                </a:lnTo>
                <a:lnTo>
                  <a:pt x="2273" y="420"/>
                </a:lnTo>
                <a:lnTo>
                  <a:pt x="2248" y="411"/>
                </a:lnTo>
                <a:lnTo>
                  <a:pt x="2221" y="404"/>
                </a:lnTo>
                <a:lnTo>
                  <a:pt x="2187" y="398"/>
                </a:lnTo>
                <a:lnTo>
                  <a:pt x="2150" y="394"/>
                </a:lnTo>
                <a:lnTo>
                  <a:pt x="2111" y="393"/>
                </a:lnTo>
                <a:lnTo>
                  <a:pt x="2071" y="391"/>
                </a:lnTo>
                <a:lnTo>
                  <a:pt x="1958" y="391"/>
                </a:lnTo>
                <a:lnTo>
                  <a:pt x="1926" y="393"/>
                </a:lnTo>
                <a:lnTo>
                  <a:pt x="1899" y="394"/>
                </a:lnTo>
                <a:lnTo>
                  <a:pt x="1878" y="395"/>
                </a:lnTo>
                <a:lnTo>
                  <a:pt x="1864" y="397"/>
                </a:lnTo>
                <a:lnTo>
                  <a:pt x="1860" y="397"/>
                </a:lnTo>
                <a:lnTo>
                  <a:pt x="1857" y="398"/>
                </a:lnTo>
                <a:lnTo>
                  <a:pt x="1849" y="401"/>
                </a:lnTo>
                <a:lnTo>
                  <a:pt x="1832" y="405"/>
                </a:lnTo>
                <a:lnTo>
                  <a:pt x="1807" y="411"/>
                </a:lnTo>
                <a:lnTo>
                  <a:pt x="1774" y="416"/>
                </a:lnTo>
                <a:lnTo>
                  <a:pt x="1756" y="420"/>
                </a:lnTo>
                <a:lnTo>
                  <a:pt x="1734" y="426"/>
                </a:lnTo>
                <a:lnTo>
                  <a:pt x="1709" y="433"/>
                </a:lnTo>
                <a:lnTo>
                  <a:pt x="1684" y="441"/>
                </a:lnTo>
                <a:lnTo>
                  <a:pt x="1632" y="460"/>
                </a:lnTo>
                <a:lnTo>
                  <a:pt x="1607" y="468"/>
                </a:lnTo>
                <a:lnTo>
                  <a:pt x="1585" y="478"/>
                </a:lnTo>
                <a:lnTo>
                  <a:pt x="1566" y="485"/>
                </a:lnTo>
                <a:lnTo>
                  <a:pt x="1550" y="490"/>
                </a:lnTo>
                <a:lnTo>
                  <a:pt x="1541" y="495"/>
                </a:lnTo>
                <a:lnTo>
                  <a:pt x="1538" y="496"/>
                </a:lnTo>
                <a:lnTo>
                  <a:pt x="1512" y="495"/>
                </a:lnTo>
                <a:lnTo>
                  <a:pt x="1485" y="497"/>
                </a:lnTo>
                <a:lnTo>
                  <a:pt x="1459" y="503"/>
                </a:lnTo>
                <a:lnTo>
                  <a:pt x="1409" y="522"/>
                </a:lnTo>
                <a:lnTo>
                  <a:pt x="1386" y="533"/>
                </a:lnTo>
                <a:lnTo>
                  <a:pt x="1364" y="546"/>
                </a:lnTo>
                <a:lnTo>
                  <a:pt x="1346" y="557"/>
                </a:lnTo>
                <a:lnTo>
                  <a:pt x="1331" y="566"/>
                </a:lnTo>
                <a:lnTo>
                  <a:pt x="1318" y="575"/>
                </a:lnTo>
                <a:lnTo>
                  <a:pt x="1311" y="580"/>
                </a:lnTo>
                <a:lnTo>
                  <a:pt x="1309" y="581"/>
                </a:lnTo>
                <a:lnTo>
                  <a:pt x="1159" y="632"/>
                </a:lnTo>
                <a:lnTo>
                  <a:pt x="1100" y="642"/>
                </a:lnTo>
                <a:lnTo>
                  <a:pt x="1064" y="648"/>
                </a:lnTo>
                <a:lnTo>
                  <a:pt x="1024" y="663"/>
                </a:lnTo>
                <a:lnTo>
                  <a:pt x="963" y="667"/>
                </a:lnTo>
                <a:lnTo>
                  <a:pt x="933" y="667"/>
                </a:lnTo>
                <a:lnTo>
                  <a:pt x="872" y="718"/>
                </a:lnTo>
                <a:lnTo>
                  <a:pt x="853" y="703"/>
                </a:lnTo>
                <a:lnTo>
                  <a:pt x="666" y="788"/>
                </a:lnTo>
                <a:lnTo>
                  <a:pt x="656" y="758"/>
                </a:lnTo>
                <a:lnTo>
                  <a:pt x="555" y="788"/>
                </a:lnTo>
                <a:lnTo>
                  <a:pt x="520" y="818"/>
                </a:lnTo>
                <a:lnTo>
                  <a:pt x="479" y="843"/>
                </a:lnTo>
                <a:lnTo>
                  <a:pt x="477" y="845"/>
                </a:lnTo>
                <a:lnTo>
                  <a:pt x="467" y="849"/>
                </a:lnTo>
                <a:lnTo>
                  <a:pt x="455" y="856"/>
                </a:lnTo>
                <a:lnTo>
                  <a:pt x="437" y="864"/>
                </a:lnTo>
                <a:lnTo>
                  <a:pt x="417" y="874"/>
                </a:lnTo>
                <a:lnTo>
                  <a:pt x="395" y="886"/>
                </a:lnTo>
                <a:lnTo>
                  <a:pt x="351" y="913"/>
                </a:lnTo>
                <a:lnTo>
                  <a:pt x="329" y="929"/>
                </a:lnTo>
                <a:lnTo>
                  <a:pt x="308" y="944"/>
                </a:lnTo>
                <a:lnTo>
                  <a:pt x="292" y="959"/>
                </a:lnTo>
                <a:lnTo>
                  <a:pt x="278" y="974"/>
                </a:lnTo>
                <a:lnTo>
                  <a:pt x="268" y="987"/>
                </a:lnTo>
                <a:lnTo>
                  <a:pt x="257" y="1003"/>
                </a:lnTo>
                <a:lnTo>
                  <a:pt x="242" y="1024"/>
                </a:lnTo>
                <a:lnTo>
                  <a:pt x="225" y="1047"/>
                </a:lnTo>
                <a:lnTo>
                  <a:pt x="207" y="1073"/>
                </a:lnTo>
                <a:lnTo>
                  <a:pt x="188" y="1101"/>
                </a:lnTo>
                <a:lnTo>
                  <a:pt x="169" y="1130"/>
                </a:lnTo>
                <a:lnTo>
                  <a:pt x="127" y="1188"/>
                </a:lnTo>
                <a:lnTo>
                  <a:pt x="108" y="1217"/>
                </a:lnTo>
                <a:lnTo>
                  <a:pt x="88" y="1244"/>
                </a:lnTo>
                <a:lnTo>
                  <a:pt x="70" y="1270"/>
                </a:lnTo>
                <a:lnTo>
                  <a:pt x="54" y="1294"/>
                </a:lnTo>
                <a:lnTo>
                  <a:pt x="40" y="1314"/>
                </a:lnTo>
                <a:lnTo>
                  <a:pt x="28" y="1332"/>
                </a:lnTo>
                <a:lnTo>
                  <a:pt x="19" y="1345"/>
                </a:lnTo>
                <a:lnTo>
                  <a:pt x="12" y="1353"/>
                </a:lnTo>
                <a:lnTo>
                  <a:pt x="11" y="1356"/>
                </a:lnTo>
                <a:lnTo>
                  <a:pt x="1" y="1323"/>
                </a:lnTo>
                <a:lnTo>
                  <a:pt x="0" y="1286"/>
                </a:lnTo>
                <a:lnTo>
                  <a:pt x="4" y="1246"/>
                </a:lnTo>
                <a:lnTo>
                  <a:pt x="17" y="1203"/>
                </a:lnTo>
                <a:lnTo>
                  <a:pt x="33" y="1157"/>
                </a:lnTo>
                <a:lnTo>
                  <a:pt x="57" y="1111"/>
                </a:lnTo>
                <a:lnTo>
                  <a:pt x="86" y="1061"/>
                </a:lnTo>
                <a:lnTo>
                  <a:pt x="120" y="1010"/>
                </a:lnTo>
                <a:lnTo>
                  <a:pt x="160" y="958"/>
                </a:lnTo>
                <a:lnTo>
                  <a:pt x="205" y="904"/>
                </a:lnTo>
                <a:lnTo>
                  <a:pt x="254" y="849"/>
                </a:lnTo>
                <a:lnTo>
                  <a:pt x="308" y="794"/>
                </a:lnTo>
                <a:lnTo>
                  <a:pt x="365" y="737"/>
                </a:lnTo>
                <a:lnTo>
                  <a:pt x="427" y="682"/>
                </a:lnTo>
                <a:lnTo>
                  <a:pt x="492" y="626"/>
                </a:lnTo>
                <a:lnTo>
                  <a:pt x="561" y="570"/>
                </a:lnTo>
                <a:lnTo>
                  <a:pt x="631" y="515"/>
                </a:lnTo>
                <a:lnTo>
                  <a:pt x="706" y="462"/>
                </a:lnTo>
                <a:lnTo>
                  <a:pt x="768" y="422"/>
                </a:lnTo>
                <a:lnTo>
                  <a:pt x="835" y="384"/>
                </a:lnTo>
                <a:lnTo>
                  <a:pt x="905" y="351"/>
                </a:lnTo>
                <a:lnTo>
                  <a:pt x="978" y="321"/>
                </a:lnTo>
                <a:lnTo>
                  <a:pt x="1056" y="293"/>
                </a:lnTo>
                <a:lnTo>
                  <a:pt x="1133" y="269"/>
                </a:lnTo>
                <a:lnTo>
                  <a:pt x="1213" y="247"/>
                </a:lnTo>
                <a:lnTo>
                  <a:pt x="1293" y="226"/>
                </a:lnTo>
                <a:lnTo>
                  <a:pt x="1374" y="209"/>
                </a:lnTo>
                <a:lnTo>
                  <a:pt x="1454" y="194"/>
                </a:lnTo>
                <a:lnTo>
                  <a:pt x="1531" y="180"/>
                </a:lnTo>
                <a:lnTo>
                  <a:pt x="1607" y="169"/>
                </a:lnTo>
                <a:lnTo>
                  <a:pt x="1679" y="160"/>
                </a:lnTo>
                <a:lnTo>
                  <a:pt x="1748" y="153"/>
                </a:lnTo>
                <a:lnTo>
                  <a:pt x="1813" y="146"/>
                </a:lnTo>
                <a:lnTo>
                  <a:pt x="1872" y="140"/>
                </a:lnTo>
                <a:lnTo>
                  <a:pt x="1926" y="136"/>
                </a:lnTo>
                <a:lnTo>
                  <a:pt x="1975" y="134"/>
                </a:lnTo>
                <a:lnTo>
                  <a:pt x="2015" y="132"/>
                </a:lnTo>
                <a:lnTo>
                  <a:pt x="2048" y="131"/>
                </a:lnTo>
                <a:lnTo>
                  <a:pt x="2071" y="129"/>
                </a:lnTo>
                <a:lnTo>
                  <a:pt x="2092" y="129"/>
                </a:lnTo>
                <a:lnTo>
                  <a:pt x="2114" y="120"/>
                </a:lnTo>
                <a:lnTo>
                  <a:pt x="2142" y="112"/>
                </a:lnTo>
                <a:lnTo>
                  <a:pt x="2174" y="105"/>
                </a:lnTo>
                <a:lnTo>
                  <a:pt x="2207" y="101"/>
                </a:lnTo>
                <a:lnTo>
                  <a:pt x="2239" y="98"/>
                </a:lnTo>
                <a:lnTo>
                  <a:pt x="2269" y="96"/>
                </a:lnTo>
                <a:lnTo>
                  <a:pt x="2294" y="95"/>
                </a:lnTo>
                <a:lnTo>
                  <a:pt x="2313" y="95"/>
                </a:lnTo>
                <a:lnTo>
                  <a:pt x="2327" y="94"/>
                </a:lnTo>
                <a:lnTo>
                  <a:pt x="2345" y="89"/>
                </a:lnTo>
                <a:lnTo>
                  <a:pt x="2364" y="84"/>
                </a:lnTo>
                <a:lnTo>
                  <a:pt x="2385" y="77"/>
                </a:lnTo>
                <a:lnTo>
                  <a:pt x="2406" y="69"/>
                </a:lnTo>
                <a:lnTo>
                  <a:pt x="2426" y="62"/>
                </a:lnTo>
                <a:lnTo>
                  <a:pt x="2443" y="55"/>
                </a:lnTo>
                <a:lnTo>
                  <a:pt x="2457" y="50"/>
                </a:lnTo>
                <a:lnTo>
                  <a:pt x="2467" y="45"/>
                </a:lnTo>
                <a:lnTo>
                  <a:pt x="2469" y="44"/>
                </a:lnTo>
                <a:lnTo>
                  <a:pt x="2469" y="43"/>
                </a:lnTo>
                <a:lnTo>
                  <a:pt x="2471" y="38"/>
                </a:lnTo>
                <a:lnTo>
                  <a:pt x="2473" y="33"/>
                </a:lnTo>
                <a:lnTo>
                  <a:pt x="2479" y="26"/>
                </a:lnTo>
                <a:lnTo>
                  <a:pt x="2487" y="18"/>
                </a:lnTo>
                <a:lnTo>
                  <a:pt x="2500" y="11"/>
                </a:lnTo>
                <a:lnTo>
                  <a:pt x="2516" y="5"/>
                </a:lnTo>
                <a:lnTo>
                  <a:pt x="2538" y="1"/>
                </a:lnTo>
                <a:lnTo>
                  <a:pt x="25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79" name="Freeform 27">
            <a:extLst>
              <a:ext uri="{FF2B5EF4-FFF2-40B4-BE49-F238E27FC236}">
                <a16:creationId xmlns:a16="http://schemas.microsoft.com/office/drawing/2014/main" id="{2465A3B3-CAA5-45D1-A030-14A6281CFCB5}"/>
              </a:ext>
            </a:extLst>
          </p:cNvPr>
          <p:cNvSpPr>
            <a:spLocks noEditPoints="1"/>
          </p:cNvSpPr>
          <p:nvPr userDrawn="1"/>
        </p:nvSpPr>
        <p:spPr bwMode="auto">
          <a:xfrm rot="-1482145">
            <a:off x="6227763" y="5157788"/>
            <a:ext cx="215900" cy="169862"/>
          </a:xfrm>
          <a:custGeom>
            <a:avLst/>
            <a:gdLst>
              <a:gd name="T0" fmla="*/ 2751 w 5151"/>
              <a:gd name="T1" fmla="*/ 276 h 4081"/>
              <a:gd name="T2" fmla="*/ 2706 w 5151"/>
              <a:gd name="T3" fmla="*/ 524 h 4081"/>
              <a:gd name="T4" fmla="*/ 2657 w 5151"/>
              <a:gd name="T5" fmla="*/ 752 h 4081"/>
              <a:gd name="T6" fmla="*/ 2609 w 5151"/>
              <a:gd name="T7" fmla="*/ 995 h 4081"/>
              <a:gd name="T8" fmla="*/ 2564 w 5151"/>
              <a:gd name="T9" fmla="*/ 1394 h 4081"/>
              <a:gd name="T10" fmla="*/ 2753 w 5151"/>
              <a:gd name="T11" fmla="*/ 1550 h 4081"/>
              <a:gd name="T12" fmla="*/ 2821 w 5151"/>
              <a:gd name="T13" fmla="*/ 1609 h 4081"/>
              <a:gd name="T14" fmla="*/ 3955 w 5151"/>
              <a:gd name="T15" fmla="*/ 605 h 4081"/>
              <a:gd name="T16" fmla="*/ 5034 w 5151"/>
              <a:gd name="T17" fmla="*/ 292 h 4081"/>
              <a:gd name="T18" fmla="*/ 5147 w 5151"/>
              <a:gd name="T19" fmla="*/ 613 h 4081"/>
              <a:gd name="T20" fmla="*/ 5038 w 5151"/>
              <a:gd name="T21" fmla="*/ 902 h 4081"/>
              <a:gd name="T22" fmla="*/ 4906 w 5151"/>
              <a:gd name="T23" fmla="*/ 1225 h 4081"/>
              <a:gd name="T24" fmla="*/ 4853 w 5151"/>
              <a:gd name="T25" fmla="*/ 1683 h 4081"/>
              <a:gd name="T26" fmla="*/ 4676 w 5151"/>
              <a:gd name="T27" fmla="*/ 2070 h 4081"/>
              <a:gd name="T28" fmla="*/ 4736 w 5151"/>
              <a:gd name="T29" fmla="*/ 2659 h 4081"/>
              <a:gd name="T30" fmla="*/ 4559 w 5151"/>
              <a:gd name="T31" fmla="*/ 2998 h 4081"/>
              <a:gd name="T32" fmla="*/ 4317 w 5151"/>
              <a:gd name="T33" fmla="*/ 3342 h 4081"/>
              <a:gd name="T34" fmla="*/ 3801 w 5151"/>
              <a:gd name="T35" fmla="*/ 3629 h 4081"/>
              <a:gd name="T36" fmla="*/ 3520 w 5151"/>
              <a:gd name="T37" fmla="*/ 3529 h 4081"/>
              <a:gd name="T38" fmla="*/ 3411 w 5151"/>
              <a:gd name="T39" fmla="*/ 3329 h 4081"/>
              <a:gd name="T40" fmla="*/ 3361 w 5151"/>
              <a:gd name="T41" fmla="*/ 3292 h 4081"/>
              <a:gd name="T42" fmla="*/ 3318 w 5151"/>
              <a:gd name="T43" fmla="*/ 3257 h 4081"/>
              <a:gd name="T44" fmla="*/ 3292 w 5151"/>
              <a:gd name="T45" fmla="*/ 3167 h 4081"/>
              <a:gd name="T46" fmla="*/ 3185 w 5151"/>
              <a:gd name="T47" fmla="*/ 3161 h 4081"/>
              <a:gd name="T48" fmla="*/ 3232 w 5151"/>
              <a:gd name="T49" fmla="*/ 3257 h 4081"/>
              <a:gd name="T50" fmla="*/ 3271 w 5151"/>
              <a:gd name="T51" fmla="*/ 3346 h 4081"/>
              <a:gd name="T52" fmla="*/ 3281 w 5151"/>
              <a:gd name="T53" fmla="*/ 3407 h 4081"/>
              <a:gd name="T54" fmla="*/ 3294 w 5151"/>
              <a:gd name="T55" fmla="*/ 3471 h 4081"/>
              <a:gd name="T56" fmla="*/ 3337 w 5151"/>
              <a:gd name="T57" fmla="*/ 3808 h 4081"/>
              <a:gd name="T58" fmla="*/ 2694 w 5151"/>
              <a:gd name="T59" fmla="*/ 4077 h 4081"/>
              <a:gd name="T60" fmla="*/ 2122 w 5151"/>
              <a:gd name="T61" fmla="*/ 4001 h 4081"/>
              <a:gd name="T62" fmla="*/ 1736 w 5151"/>
              <a:gd name="T63" fmla="*/ 3841 h 4081"/>
              <a:gd name="T64" fmla="*/ 1562 w 5151"/>
              <a:gd name="T65" fmla="*/ 3611 h 4081"/>
              <a:gd name="T66" fmla="*/ 1013 w 5151"/>
              <a:gd name="T67" fmla="*/ 3329 h 4081"/>
              <a:gd name="T68" fmla="*/ 563 w 5151"/>
              <a:gd name="T69" fmla="*/ 3169 h 4081"/>
              <a:gd name="T70" fmla="*/ 343 w 5151"/>
              <a:gd name="T71" fmla="*/ 3173 h 4081"/>
              <a:gd name="T72" fmla="*/ 136 w 5151"/>
              <a:gd name="T73" fmla="*/ 3013 h 4081"/>
              <a:gd name="T74" fmla="*/ 64 w 5151"/>
              <a:gd name="T75" fmla="*/ 2649 h 4081"/>
              <a:gd name="T76" fmla="*/ 906 w 5151"/>
              <a:gd name="T77" fmla="*/ 2098 h 4081"/>
              <a:gd name="T78" fmla="*/ 2240 w 5151"/>
              <a:gd name="T79" fmla="*/ 1835 h 4081"/>
              <a:gd name="T80" fmla="*/ 2373 w 5151"/>
              <a:gd name="T81" fmla="*/ 1714 h 4081"/>
              <a:gd name="T82" fmla="*/ 2320 w 5151"/>
              <a:gd name="T83" fmla="*/ 1562 h 4081"/>
              <a:gd name="T84" fmla="*/ 2190 w 5151"/>
              <a:gd name="T85" fmla="*/ 1371 h 4081"/>
              <a:gd name="T86" fmla="*/ 2024 w 5151"/>
              <a:gd name="T87" fmla="*/ 1293 h 4081"/>
              <a:gd name="T88" fmla="*/ 1843 w 5151"/>
              <a:gd name="T89" fmla="*/ 1223 h 4081"/>
              <a:gd name="T90" fmla="*/ 1701 w 5151"/>
              <a:gd name="T91" fmla="*/ 1161 h 4081"/>
              <a:gd name="T92" fmla="*/ 1525 w 5151"/>
              <a:gd name="T93" fmla="*/ 1102 h 4081"/>
              <a:gd name="T94" fmla="*/ 1346 w 5151"/>
              <a:gd name="T95" fmla="*/ 1020 h 4081"/>
              <a:gd name="T96" fmla="*/ 1311 w 5151"/>
              <a:gd name="T97" fmla="*/ 968 h 4081"/>
              <a:gd name="T98" fmla="*/ 1486 w 5151"/>
              <a:gd name="T99" fmla="*/ 1046 h 4081"/>
              <a:gd name="T100" fmla="*/ 1660 w 5151"/>
              <a:gd name="T101" fmla="*/ 1124 h 4081"/>
              <a:gd name="T102" fmla="*/ 1839 w 5151"/>
              <a:gd name="T103" fmla="*/ 1192 h 4081"/>
              <a:gd name="T104" fmla="*/ 1995 w 5151"/>
              <a:gd name="T105" fmla="*/ 1248 h 4081"/>
              <a:gd name="T106" fmla="*/ 2363 w 5151"/>
              <a:gd name="T107" fmla="*/ 1387 h 4081"/>
              <a:gd name="T108" fmla="*/ 2363 w 5151"/>
              <a:gd name="T109" fmla="*/ 1285 h 4081"/>
              <a:gd name="T110" fmla="*/ 2414 w 5151"/>
              <a:gd name="T111" fmla="*/ 1307 h 4081"/>
              <a:gd name="T112" fmla="*/ 2509 w 5151"/>
              <a:gd name="T113" fmla="*/ 1328 h 4081"/>
              <a:gd name="T114" fmla="*/ 2577 w 5151"/>
              <a:gd name="T115" fmla="*/ 991 h 4081"/>
              <a:gd name="T116" fmla="*/ 2632 w 5151"/>
              <a:gd name="T117" fmla="*/ 752 h 4081"/>
              <a:gd name="T118" fmla="*/ 2683 w 5151"/>
              <a:gd name="T119" fmla="*/ 483 h 4081"/>
              <a:gd name="T120" fmla="*/ 2716 w 5151"/>
              <a:gd name="T121" fmla="*/ 265 h 4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151" h="4081">
                <a:moveTo>
                  <a:pt x="3310" y="3506"/>
                </a:moveTo>
                <a:lnTo>
                  <a:pt x="3312" y="3506"/>
                </a:lnTo>
                <a:lnTo>
                  <a:pt x="3312" y="3508"/>
                </a:lnTo>
                <a:lnTo>
                  <a:pt x="3310" y="3506"/>
                </a:lnTo>
                <a:close/>
                <a:moveTo>
                  <a:pt x="3292" y="3442"/>
                </a:moveTo>
                <a:lnTo>
                  <a:pt x="3294" y="3442"/>
                </a:lnTo>
                <a:lnTo>
                  <a:pt x="3298" y="3448"/>
                </a:lnTo>
                <a:lnTo>
                  <a:pt x="3292" y="3442"/>
                </a:lnTo>
                <a:close/>
                <a:moveTo>
                  <a:pt x="2780" y="0"/>
                </a:moveTo>
                <a:lnTo>
                  <a:pt x="2792" y="5"/>
                </a:lnTo>
                <a:lnTo>
                  <a:pt x="2803" y="13"/>
                </a:lnTo>
                <a:lnTo>
                  <a:pt x="2809" y="23"/>
                </a:lnTo>
                <a:lnTo>
                  <a:pt x="2811" y="37"/>
                </a:lnTo>
                <a:lnTo>
                  <a:pt x="2786" y="167"/>
                </a:lnTo>
                <a:lnTo>
                  <a:pt x="2780" y="192"/>
                </a:lnTo>
                <a:lnTo>
                  <a:pt x="2770" y="216"/>
                </a:lnTo>
                <a:lnTo>
                  <a:pt x="2761" y="241"/>
                </a:lnTo>
                <a:lnTo>
                  <a:pt x="2761" y="255"/>
                </a:lnTo>
                <a:lnTo>
                  <a:pt x="2759" y="259"/>
                </a:lnTo>
                <a:lnTo>
                  <a:pt x="2757" y="261"/>
                </a:lnTo>
                <a:lnTo>
                  <a:pt x="2753" y="270"/>
                </a:lnTo>
                <a:lnTo>
                  <a:pt x="2751" y="276"/>
                </a:lnTo>
                <a:lnTo>
                  <a:pt x="2751" y="280"/>
                </a:lnTo>
                <a:lnTo>
                  <a:pt x="2753" y="286"/>
                </a:lnTo>
                <a:lnTo>
                  <a:pt x="2753" y="296"/>
                </a:lnTo>
                <a:lnTo>
                  <a:pt x="2751" y="305"/>
                </a:lnTo>
                <a:lnTo>
                  <a:pt x="2749" y="311"/>
                </a:lnTo>
                <a:lnTo>
                  <a:pt x="2745" y="317"/>
                </a:lnTo>
                <a:lnTo>
                  <a:pt x="2743" y="325"/>
                </a:lnTo>
                <a:lnTo>
                  <a:pt x="2743" y="348"/>
                </a:lnTo>
                <a:lnTo>
                  <a:pt x="2739" y="358"/>
                </a:lnTo>
                <a:lnTo>
                  <a:pt x="2737" y="364"/>
                </a:lnTo>
                <a:lnTo>
                  <a:pt x="2733" y="372"/>
                </a:lnTo>
                <a:lnTo>
                  <a:pt x="2735" y="379"/>
                </a:lnTo>
                <a:lnTo>
                  <a:pt x="2735" y="393"/>
                </a:lnTo>
                <a:lnTo>
                  <a:pt x="2729" y="411"/>
                </a:lnTo>
                <a:lnTo>
                  <a:pt x="2727" y="428"/>
                </a:lnTo>
                <a:lnTo>
                  <a:pt x="2727" y="444"/>
                </a:lnTo>
                <a:lnTo>
                  <a:pt x="2724" y="452"/>
                </a:lnTo>
                <a:lnTo>
                  <a:pt x="2720" y="465"/>
                </a:lnTo>
                <a:lnTo>
                  <a:pt x="2712" y="481"/>
                </a:lnTo>
                <a:lnTo>
                  <a:pt x="2712" y="510"/>
                </a:lnTo>
                <a:lnTo>
                  <a:pt x="2708" y="518"/>
                </a:lnTo>
                <a:lnTo>
                  <a:pt x="2706" y="524"/>
                </a:lnTo>
                <a:lnTo>
                  <a:pt x="2704" y="533"/>
                </a:lnTo>
                <a:lnTo>
                  <a:pt x="2702" y="539"/>
                </a:lnTo>
                <a:lnTo>
                  <a:pt x="2702" y="563"/>
                </a:lnTo>
                <a:lnTo>
                  <a:pt x="2698" y="576"/>
                </a:lnTo>
                <a:lnTo>
                  <a:pt x="2694" y="582"/>
                </a:lnTo>
                <a:lnTo>
                  <a:pt x="2690" y="594"/>
                </a:lnTo>
                <a:lnTo>
                  <a:pt x="2690" y="615"/>
                </a:lnTo>
                <a:lnTo>
                  <a:pt x="2687" y="621"/>
                </a:lnTo>
                <a:lnTo>
                  <a:pt x="2683" y="629"/>
                </a:lnTo>
                <a:lnTo>
                  <a:pt x="2681" y="635"/>
                </a:lnTo>
                <a:lnTo>
                  <a:pt x="2677" y="642"/>
                </a:lnTo>
                <a:lnTo>
                  <a:pt x="2677" y="658"/>
                </a:lnTo>
                <a:lnTo>
                  <a:pt x="2675" y="664"/>
                </a:lnTo>
                <a:lnTo>
                  <a:pt x="2675" y="668"/>
                </a:lnTo>
                <a:lnTo>
                  <a:pt x="2673" y="674"/>
                </a:lnTo>
                <a:lnTo>
                  <a:pt x="2669" y="681"/>
                </a:lnTo>
                <a:lnTo>
                  <a:pt x="2667" y="687"/>
                </a:lnTo>
                <a:lnTo>
                  <a:pt x="2665" y="691"/>
                </a:lnTo>
                <a:lnTo>
                  <a:pt x="2665" y="709"/>
                </a:lnTo>
                <a:lnTo>
                  <a:pt x="2663" y="718"/>
                </a:lnTo>
                <a:lnTo>
                  <a:pt x="2657" y="736"/>
                </a:lnTo>
                <a:lnTo>
                  <a:pt x="2657" y="752"/>
                </a:lnTo>
                <a:lnTo>
                  <a:pt x="2653" y="769"/>
                </a:lnTo>
                <a:lnTo>
                  <a:pt x="2648" y="775"/>
                </a:lnTo>
                <a:lnTo>
                  <a:pt x="2646" y="783"/>
                </a:lnTo>
                <a:lnTo>
                  <a:pt x="2644" y="789"/>
                </a:lnTo>
                <a:lnTo>
                  <a:pt x="2644" y="806"/>
                </a:lnTo>
                <a:lnTo>
                  <a:pt x="2642" y="812"/>
                </a:lnTo>
                <a:lnTo>
                  <a:pt x="2640" y="820"/>
                </a:lnTo>
                <a:lnTo>
                  <a:pt x="2636" y="826"/>
                </a:lnTo>
                <a:lnTo>
                  <a:pt x="2636" y="857"/>
                </a:lnTo>
                <a:lnTo>
                  <a:pt x="2634" y="865"/>
                </a:lnTo>
                <a:lnTo>
                  <a:pt x="2632" y="872"/>
                </a:lnTo>
                <a:lnTo>
                  <a:pt x="2628" y="878"/>
                </a:lnTo>
                <a:lnTo>
                  <a:pt x="2628" y="886"/>
                </a:lnTo>
                <a:lnTo>
                  <a:pt x="2626" y="892"/>
                </a:lnTo>
                <a:lnTo>
                  <a:pt x="2626" y="896"/>
                </a:lnTo>
                <a:lnTo>
                  <a:pt x="2620" y="915"/>
                </a:lnTo>
                <a:lnTo>
                  <a:pt x="2618" y="923"/>
                </a:lnTo>
                <a:lnTo>
                  <a:pt x="2618" y="944"/>
                </a:lnTo>
                <a:lnTo>
                  <a:pt x="2614" y="950"/>
                </a:lnTo>
                <a:lnTo>
                  <a:pt x="2611" y="958"/>
                </a:lnTo>
                <a:lnTo>
                  <a:pt x="2609" y="964"/>
                </a:lnTo>
                <a:lnTo>
                  <a:pt x="2609" y="995"/>
                </a:lnTo>
                <a:lnTo>
                  <a:pt x="2605" y="1001"/>
                </a:lnTo>
                <a:lnTo>
                  <a:pt x="2603" y="1009"/>
                </a:lnTo>
                <a:lnTo>
                  <a:pt x="2603" y="1032"/>
                </a:lnTo>
                <a:lnTo>
                  <a:pt x="2599" y="1044"/>
                </a:lnTo>
                <a:lnTo>
                  <a:pt x="2599" y="1063"/>
                </a:lnTo>
                <a:lnTo>
                  <a:pt x="2597" y="1087"/>
                </a:lnTo>
                <a:lnTo>
                  <a:pt x="2593" y="1114"/>
                </a:lnTo>
                <a:lnTo>
                  <a:pt x="2587" y="1133"/>
                </a:lnTo>
                <a:lnTo>
                  <a:pt x="2583" y="1153"/>
                </a:lnTo>
                <a:lnTo>
                  <a:pt x="2579" y="1196"/>
                </a:lnTo>
                <a:lnTo>
                  <a:pt x="2570" y="1237"/>
                </a:lnTo>
                <a:lnTo>
                  <a:pt x="2562" y="1281"/>
                </a:lnTo>
                <a:lnTo>
                  <a:pt x="2560" y="1326"/>
                </a:lnTo>
                <a:lnTo>
                  <a:pt x="2552" y="1342"/>
                </a:lnTo>
                <a:lnTo>
                  <a:pt x="2550" y="1361"/>
                </a:lnTo>
                <a:lnTo>
                  <a:pt x="2552" y="1377"/>
                </a:lnTo>
                <a:lnTo>
                  <a:pt x="2552" y="1379"/>
                </a:lnTo>
                <a:lnTo>
                  <a:pt x="2554" y="1383"/>
                </a:lnTo>
                <a:lnTo>
                  <a:pt x="2554" y="1385"/>
                </a:lnTo>
                <a:lnTo>
                  <a:pt x="2556" y="1389"/>
                </a:lnTo>
                <a:lnTo>
                  <a:pt x="2560" y="1394"/>
                </a:lnTo>
                <a:lnTo>
                  <a:pt x="2564" y="1394"/>
                </a:lnTo>
                <a:lnTo>
                  <a:pt x="2572" y="1402"/>
                </a:lnTo>
                <a:lnTo>
                  <a:pt x="2585" y="1422"/>
                </a:lnTo>
                <a:lnTo>
                  <a:pt x="2587" y="1416"/>
                </a:lnTo>
                <a:lnTo>
                  <a:pt x="2597" y="1410"/>
                </a:lnTo>
                <a:lnTo>
                  <a:pt x="2609" y="1404"/>
                </a:lnTo>
                <a:lnTo>
                  <a:pt x="2622" y="1402"/>
                </a:lnTo>
                <a:lnTo>
                  <a:pt x="2630" y="1402"/>
                </a:lnTo>
                <a:lnTo>
                  <a:pt x="2653" y="1406"/>
                </a:lnTo>
                <a:lnTo>
                  <a:pt x="2675" y="1416"/>
                </a:lnTo>
                <a:lnTo>
                  <a:pt x="2700" y="1439"/>
                </a:lnTo>
                <a:lnTo>
                  <a:pt x="2722" y="1463"/>
                </a:lnTo>
                <a:lnTo>
                  <a:pt x="2739" y="1494"/>
                </a:lnTo>
                <a:lnTo>
                  <a:pt x="2743" y="1502"/>
                </a:lnTo>
                <a:lnTo>
                  <a:pt x="2745" y="1513"/>
                </a:lnTo>
                <a:lnTo>
                  <a:pt x="2743" y="1525"/>
                </a:lnTo>
                <a:lnTo>
                  <a:pt x="2737" y="1533"/>
                </a:lnTo>
                <a:lnTo>
                  <a:pt x="2741" y="1535"/>
                </a:lnTo>
                <a:lnTo>
                  <a:pt x="2747" y="1539"/>
                </a:lnTo>
                <a:lnTo>
                  <a:pt x="2751" y="1544"/>
                </a:lnTo>
                <a:lnTo>
                  <a:pt x="2745" y="1544"/>
                </a:lnTo>
                <a:lnTo>
                  <a:pt x="2749" y="1546"/>
                </a:lnTo>
                <a:lnTo>
                  <a:pt x="2753" y="1550"/>
                </a:lnTo>
                <a:lnTo>
                  <a:pt x="2757" y="1552"/>
                </a:lnTo>
                <a:lnTo>
                  <a:pt x="2759" y="1556"/>
                </a:lnTo>
                <a:lnTo>
                  <a:pt x="2755" y="1556"/>
                </a:lnTo>
                <a:lnTo>
                  <a:pt x="2759" y="1560"/>
                </a:lnTo>
                <a:lnTo>
                  <a:pt x="2766" y="1562"/>
                </a:lnTo>
                <a:lnTo>
                  <a:pt x="2770" y="1566"/>
                </a:lnTo>
                <a:lnTo>
                  <a:pt x="2768" y="1566"/>
                </a:lnTo>
                <a:lnTo>
                  <a:pt x="2764" y="1568"/>
                </a:lnTo>
                <a:lnTo>
                  <a:pt x="2761" y="1568"/>
                </a:lnTo>
                <a:lnTo>
                  <a:pt x="2766" y="1570"/>
                </a:lnTo>
                <a:lnTo>
                  <a:pt x="2772" y="1572"/>
                </a:lnTo>
                <a:lnTo>
                  <a:pt x="2780" y="1576"/>
                </a:lnTo>
                <a:lnTo>
                  <a:pt x="2778" y="1579"/>
                </a:lnTo>
                <a:lnTo>
                  <a:pt x="2772" y="1579"/>
                </a:lnTo>
                <a:lnTo>
                  <a:pt x="2774" y="1583"/>
                </a:lnTo>
                <a:lnTo>
                  <a:pt x="2778" y="1585"/>
                </a:lnTo>
                <a:lnTo>
                  <a:pt x="2780" y="1587"/>
                </a:lnTo>
                <a:lnTo>
                  <a:pt x="2770" y="1587"/>
                </a:lnTo>
                <a:lnTo>
                  <a:pt x="2780" y="1597"/>
                </a:lnTo>
                <a:lnTo>
                  <a:pt x="2776" y="1597"/>
                </a:lnTo>
                <a:lnTo>
                  <a:pt x="2798" y="1601"/>
                </a:lnTo>
                <a:lnTo>
                  <a:pt x="2821" y="1609"/>
                </a:lnTo>
                <a:lnTo>
                  <a:pt x="2831" y="1613"/>
                </a:lnTo>
                <a:lnTo>
                  <a:pt x="2846" y="1615"/>
                </a:lnTo>
                <a:lnTo>
                  <a:pt x="2858" y="1613"/>
                </a:lnTo>
                <a:lnTo>
                  <a:pt x="2868" y="1603"/>
                </a:lnTo>
                <a:lnTo>
                  <a:pt x="2877" y="1589"/>
                </a:lnTo>
                <a:lnTo>
                  <a:pt x="2883" y="1576"/>
                </a:lnTo>
                <a:lnTo>
                  <a:pt x="2940" y="1502"/>
                </a:lnTo>
                <a:lnTo>
                  <a:pt x="2981" y="1449"/>
                </a:lnTo>
                <a:lnTo>
                  <a:pt x="3024" y="1398"/>
                </a:lnTo>
                <a:lnTo>
                  <a:pt x="3082" y="1338"/>
                </a:lnTo>
                <a:lnTo>
                  <a:pt x="3197" y="1223"/>
                </a:lnTo>
                <a:lnTo>
                  <a:pt x="3230" y="1192"/>
                </a:lnTo>
                <a:lnTo>
                  <a:pt x="3263" y="1163"/>
                </a:lnTo>
                <a:lnTo>
                  <a:pt x="3331" y="1102"/>
                </a:lnTo>
                <a:lnTo>
                  <a:pt x="3394" y="1040"/>
                </a:lnTo>
                <a:lnTo>
                  <a:pt x="3456" y="976"/>
                </a:lnTo>
                <a:lnTo>
                  <a:pt x="3522" y="915"/>
                </a:lnTo>
                <a:lnTo>
                  <a:pt x="3626" y="829"/>
                </a:lnTo>
                <a:lnTo>
                  <a:pt x="3737" y="750"/>
                </a:lnTo>
                <a:lnTo>
                  <a:pt x="3824" y="689"/>
                </a:lnTo>
                <a:lnTo>
                  <a:pt x="3912" y="631"/>
                </a:lnTo>
                <a:lnTo>
                  <a:pt x="3955" y="605"/>
                </a:lnTo>
                <a:lnTo>
                  <a:pt x="3998" y="576"/>
                </a:lnTo>
                <a:lnTo>
                  <a:pt x="4039" y="545"/>
                </a:lnTo>
                <a:lnTo>
                  <a:pt x="4085" y="518"/>
                </a:lnTo>
                <a:lnTo>
                  <a:pt x="4124" y="498"/>
                </a:lnTo>
                <a:lnTo>
                  <a:pt x="4167" y="481"/>
                </a:lnTo>
                <a:lnTo>
                  <a:pt x="4208" y="465"/>
                </a:lnTo>
                <a:lnTo>
                  <a:pt x="4249" y="446"/>
                </a:lnTo>
                <a:lnTo>
                  <a:pt x="4300" y="422"/>
                </a:lnTo>
                <a:lnTo>
                  <a:pt x="4407" y="372"/>
                </a:lnTo>
                <a:lnTo>
                  <a:pt x="4512" y="327"/>
                </a:lnTo>
                <a:lnTo>
                  <a:pt x="4559" y="305"/>
                </a:lnTo>
                <a:lnTo>
                  <a:pt x="4606" y="284"/>
                </a:lnTo>
                <a:lnTo>
                  <a:pt x="4633" y="276"/>
                </a:lnTo>
                <a:lnTo>
                  <a:pt x="4658" y="268"/>
                </a:lnTo>
                <a:lnTo>
                  <a:pt x="4715" y="255"/>
                </a:lnTo>
                <a:lnTo>
                  <a:pt x="4777" y="251"/>
                </a:lnTo>
                <a:lnTo>
                  <a:pt x="4837" y="253"/>
                </a:lnTo>
                <a:lnTo>
                  <a:pt x="4896" y="261"/>
                </a:lnTo>
                <a:lnTo>
                  <a:pt x="4956" y="274"/>
                </a:lnTo>
                <a:lnTo>
                  <a:pt x="5017" y="278"/>
                </a:lnTo>
                <a:lnTo>
                  <a:pt x="5026" y="286"/>
                </a:lnTo>
                <a:lnTo>
                  <a:pt x="5034" y="292"/>
                </a:lnTo>
                <a:lnTo>
                  <a:pt x="5040" y="302"/>
                </a:lnTo>
                <a:lnTo>
                  <a:pt x="5042" y="315"/>
                </a:lnTo>
                <a:lnTo>
                  <a:pt x="5075" y="348"/>
                </a:lnTo>
                <a:lnTo>
                  <a:pt x="5089" y="364"/>
                </a:lnTo>
                <a:lnTo>
                  <a:pt x="5091" y="383"/>
                </a:lnTo>
                <a:lnTo>
                  <a:pt x="5095" y="401"/>
                </a:lnTo>
                <a:lnTo>
                  <a:pt x="5095" y="422"/>
                </a:lnTo>
                <a:lnTo>
                  <a:pt x="5116" y="455"/>
                </a:lnTo>
                <a:lnTo>
                  <a:pt x="5120" y="475"/>
                </a:lnTo>
                <a:lnTo>
                  <a:pt x="5120" y="485"/>
                </a:lnTo>
                <a:lnTo>
                  <a:pt x="5118" y="492"/>
                </a:lnTo>
                <a:lnTo>
                  <a:pt x="5118" y="498"/>
                </a:lnTo>
                <a:lnTo>
                  <a:pt x="5120" y="504"/>
                </a:lnTo>
                <a:lnTo>
                  <a:pt x="5124" y="508"/>
                </a:lnTo>
                <a:lnTo>
                  <a:pt x="5126" y="514"/>
                </a:lnTo>
                <a:lnTo>
                  <a:pt x="5130" y="520"/>
                </a:lnTo>
                <a:lnTo>
                  <a:pt x="5132" y="526"/>
                </a:lnTo>
                <a:lnTo>
                  <a:pt x="5132" y="559"/>
                </a:lnTo>
                <a:lnTo>
                  <a:pt x="5141" y="570"/>
                </a:lnTo>
                <a:lnTo>
                  <a:pt x="5149" y="582"/>
                </a:lnTo>
                <a:lnTo>
                  <a:pt x="5151" y="596"/>
                </a:lnTo>
                <a:lnTo>
                  <a:pt x="5147" y="613"/>
                </a:lnTo>
                <a:lnTo>
                  <a:pt x="5141" y="631"/>
                </a:lnTo>
                <a:lnTo>
                  <a:pt x="5141" y="656"/>
                </a:lnTo>
                <a:lnTo>
                  <a:pt x="5143" y="681"/>
                </a:lnTo>
                <a:lnTo>
                  <a:pt x="5143" y="703"/>
                </a:lnTo>
                <a:lnTo>
                  <a:pt x="5141" y="709"/>
                </a:lnTo>
                <a:lnTo>
                  <a:pt x="5139" y="713"/>
                </a:lnTo>
                <a:lnTo>
                  <a:pt x="5134" y="720"/>
                </a:lnTo>
                <a:lnTo>
                  <a:pt x="5134" y="736"/>
                </a:lnTo>
                <a:lnTo>
                  <a:pt x="5137" y="740"/>
                </a:lnTo>
                <a:lnTo>
                  <a:pt x="5139" y="746"/>
                </a:lnTo>
                <a:lnTo>
                  <a:pt x="5141" y="771"/>
                </a:lnTo>
                <a:lnTo>
                  <a:pt x="5134" y="796"/>
                </a:lnTo>
                <a:lnTo>
                  <a:pt x="5128" y="814"/>
                </a:lnTo>
                <a:lnTo>
                  <a:pt x="5118" y="835"/>
                </a:lnTo>
                <a:lnTo>
                  <a:pt x="5097" y="855"/>
                </a:lnTo>
                <a:lnTo>
                  <a:pt x="5091" y="859"/>
                </a:lnTo>
                <a:lnTo>
                  <a:pt x="5083" y="863"/>
                </a:lnTo>
                <a:lnTo>
                  <a:pt x="5077" y="868"/>
                </a:lnTo>
                <a:lnTo>
                  <a:pt x="5069" y="874"/>
                </a:lnTo>
                <a:lnTo>
                  <a:pt x="5060" y="882"/>
                </a:lnTo>
                <a:lnTo>
                  <a:pt x="5054" y="890"/>
                </a:lnTo>
                <a:lnTo>
                  <a:pt x="5038" y="902"/>
                </a:lnTo>
                <a:lnTo>
                  <a:pt x="5030" y="907"/>
                </a:lnTo>
                <a:lnTo>
                  <a:pt x="5021" y="913"/>
                </a:lnTo>
                <a:lnTo>
                  <a:pt x="5015" y="917"/>
                </a:lnTo>
                <a:lnTo>
                  <a:pt x="5009" y="931"/>
                </a:lnTo>
                <a:lnTo>
                  <a:pt x="5003" y="950"/>
                </a:lnTo>
                <a:lnTo>
                  <a:pt x="4997" y="966"/>
                </a:lnTo>
                <a:lnTo>
                  <a:pt x="4993" y="970"/>
                </a:lnTo>
                <a:lnTo>
                  <a:pt x="4989" y="972"/>
                </a:lnTo>
                <a:lnTo>
                  <a:pt x="4980" y="981"/>
                </a:lnTo>
                <a:lnTo>
                  <a:pt x="4964" y="1001"/>
                </a:lnTo>
                <a:lnTo>
                  <a:pt x="4950" y="1028"/>
                </a:lnTo>
                <a:lnTo>
                  <a:pt x="4941" y="1057"/>
                </a:lnTo>
                <a:lnTo>
                  <a:pt x="4941" y="1096"/>
                </a:lnTo>
                <a:lnTo>
                  <a:pt x="4939" y="1112"/>
                </a:lnTo>
                <a:lnTo>
                  <a:pt x="4931" y="1126"/>
                </a:lnTo>
                <a:lnTo>
                  <a:pt x="4927" y="1129"/>
                </a:lnTo>
                <a:lnTo>
                  <a:pt x="4925" y="1131"/>
                </a:lnTo>
                <a:lnTo>
                  <a:pt x="4921" y="1133"/>
                </a:lnTo>
                <a:lnTo>
                  <a:pt x="4917" y="1133"/>
                </a:lnTo>
                <a:lnTo>
                  <a:pt x="4911" y="1153"/>
                </a:lnTo>
                <a:lnTo>
                  <a:pt x="4911" y="1200"/>
                </a:lnTo>
                <a:lnTo>
                  <a:pt x="4906" y="1225"/>
                </a:lnTo>
                <a:lnTo>
                  <a:pt x="4898" y="1233"/>
                </a:lnTo>
                <a:lnTo>
                  <a:pt x="4892" y="1244"/>
                </a:lnTo>
                <a:lnTo>
                  <a:pt x="4886" y="1252"/>
                </a:lnTo>
                <a:lnTo>
                  <a:pt x="4880" y="1287"/>
                </a:lnTo>
                <a:lnTo>
                  <a:pt x="4884" y="1324"/>
                </a:lnTo>
                <a:lnTo>
                  <a:pt x="4886" y="1359"/>
                </a:lnTo>
                <a:lnTo>
                  <a:pt x="4886" y="1394"/>
                </a:lnTo>
                <a:lnTo>
                  <a:pt x="4878" y="1418"/>
                </a:lnTo>
                <a:lnTo>
                  <a:pt x="4869" y="1445"/>
                </a:lnTo>
                <a:lnTo>
                  <a:pt x="4871" y="1468"/>
                </a:lnTo>
                <a:lnTo>
                  <a:pt x="4878" y="1488"/>
                </a:lnTo>
                <a:lnTo>
                  <a:pt x="4882" y="1511"/>
                </a:lnTo>
                <a:lnTo>
                  <a:pt x="4884" y="1533"/>
                </a:lnTo>
                <a:lnTo>
                  <a:pt x="4880" y="1554"/>
                </a:lnTo>
                <a:lnTo>
                  <a:pt x="4869" y="1576"/>
                </a:lnTo>
                <a:lnTo>
                  <a:pt x="4859" y="1601"/>
                </a:lnTo>
                <a:lnTo>
                  <a:pt x="4855" y="1626"/>
                </a:lnTo>
                <a:lnTo>
                  <a:pt x="4857" y="1650"/>
                </a:lnTo>
                <a:lnTo>
                  <a:pt x="4855" y="1652"/>
                </a:lnTo>
                <a:lnTo>
                  <a:pt x="4855" y="1657"/>
                </a:lnTo>
                <a:lnTo>
                  <a:pt x="4849" y="1663"/>
                </a:lnTo>
                <a:lnTo>
                  <a:pt x="4853" y="1683"/>
                </a:lnTo>
                <a:lnTo>
                  <a:pt x="4851" y="1702"/>
                </a:lnTo>
                <a:lnTo>
                  <a:pt x="4845" y="1716"/>
                </a:lnTo>
                <a:lnTo>
                  <a:pt x="4837" y="1729"/>
                </a:lnTo>
                <a:lnTo>
                  <a:pt x="4826" y="1741"/>
                </a:lnTo>
                <a:lnTo>
                  <a:pt x="4820" y="1772"/>
                </a:lnTo>
                <a:lnTo>
                  <a:pt x="4814" y="1800"/>
                </a:lnTo>
                <a:lnTo>
                  <a:pt x="4804" y="1823"/>
                </a:lnTo>
                <a:lnTo>
                  <a:pt x="4808" y="1833"/>
                </a:lnTo>
                <a:lnTo>
                  <a:pt x="4810" y="1844"/>
                </a:lnTo>
                <a:lnTo>
                  <a:pt x="4800" y="1868"/>
                </a:lnTo>
                <a:lnTo>
                  <a:pt x="4785" y="1889"/>
                </a:lnTo>
                <a:lnTo>
                  <a:pt x="4771" y="1907"/>
                </a:lnTo>
                <a:lnTo>
                  <a:pt x="4758" y="1930"/>
                </a:lnTo>
                <a:lnTo>
                  <a:pt x="4756" y="1952"/>
                </a:lnTo>
                <a:lnTo>
                  <a:pt x="4750" y="1971"/>
                </a:lnTo>
                <a:lnTo>
                  <a:pt x="4742" y="1985"/>
                </a:lnTo>
                <a:lnTo>
                  <a:pt x="4730" y="1998"/>
                </a:lnTo>
                <a:lnTo>
                  <a:pt x="4730" y="2016"/>
                </a:lnTo>
                <a:lnTo>
                  <a:pt x="4719" y="2026"/>
                </a:lnTo>
                <a:lnTo>
                  <a:pt x="4707" y="2035"/>
                </a:lnTo>
                <a:lnTo>
                  <a:pt x="4678" y="2047"/>
                </a:lnTo>
                <a:lnTo>
                  <a:pt x="4676" y="2070"/>
                </a:lnTo>
                <a:lnTo>
                  <a:pt x="4678" y="2092"/>
                </a:lnTo>
                <a:lnTo>
                  <a:pt x="4682" y="2115"/>
                </a:lnTo>
                <a:lnTo>
                  <a:pt x="4685" y="2142"/>
                </a:lnTo>
                <a:lnTo>
                  <a:pt x="4701" y="2172"/>
                </a:lnTo>
                <a:lnTo>
                  <a:pt x="4715" y="2203"/>
                </a:lnTo>
                <a:lnTo>
                  <a:pt x="4724" y="2213"/>
                </a:lnTo>
                <a:lnTo>
                  <a:pt x="4736" y="2234"/>
                </a:lnTo>
                <a:lnTo>
                  <a:pt x="4738" y="2248"/>
                </a:lnTo>
                <a:lnTo>
                  <a:pt x="4740" y="2271"/>
                </a:lnTo>
                <a:lnTo>
                  <a:pt x="4740" y="2292"/>
                </a:lnTo>
                <a:lnTo>
                  <a:pt x="4736" y="2312"/>
                </a:lnTo>
                <a:lnTo>
                  <a:pt x="4734" y="2335"/>
                </a:lnTo>
                <a:lnTo>
                  <a:pt x="4734" y="2361"/>
                </a:lnTo>
                <a:lnTo>
                  <a:pt x="4736" y="2386"/>
                </a:lnTo>
                <a:lnTo>
                  <a:pt x="4748" y="2435"/>
                </a:lnTo>
                <a:lnTo>
                  <a:pt x="4758" y="2470"/>
                </a:lnTo>
                <a:lnTo>
                  <a:pt x="4767" y="2507"/>
                </a:lnTo>
                <a:lnTo>
                  <a:pt x="4773" y="2542"/>
                </a:lnTo>
                <a:lnTo>
                  <a:pt x="4773" y="2579"/>
                </a:lnTo>
                <a:lnTo>
                  <a:pt x="4765" y="2608"/>
                </a:lnTo>
                <a:lnTo>
                  <a:pt x="4750" y="2633"/>
                </a:lnTo>
                <a:lnTo>
                  <a:pt x="4736" y="2659"/>
                </a:lnTo>
                <a:lnTo>
                  <a:pt x="4726" y="2686"/>
                </a:lnTo>
                <a:lnTo>
                  <a:pt x="4719" y="2690"/>
                </a:lnTo>
                <a:lnTo>
                  <a:pt x="4711" y="2702"/>
                </a:lnTo>
                <a:lnTo>
                  <a:pt x="4705" y="2709"/>
                </a:lnTo>
                <a:lnTo>
                  <a:pt x="4703" y="2731"/>
                </a:lnTo>
                <a:lnTo>
                  <a:pt x="4699" y="2752"/>
                </a:lnTo>
                <a:lnTo>
                  <a:pt x="4691" y="2768"/>
                </a:lnTo>
                <a:lnTo>
                  <a:pt x="4680" y="2783"/>
                </a:lnTo>
                <a:lnTo>
                  <a:pt x="4678" y="2797"/>
                </a:lnTo>
                <a:lnTo>
                  <a:pt x="4670" y="2822"/>
                </a:lnTo>
                <a:lnTo>
                  <a:pt x="4670" y="2834"/>
                </a:lnTo>
                <a:lnTo>
                  <a:pt x="4672" y="2840"/>
                </a:lnTo>
                <a:lnTo>
                  <a:pt x="4672" y="2846"/>
                </a:lnTo>
                <a:lnTo>
                  <a:pt x="4670" y="2852"/>
                </a:lnTo>
                <a:lnTo>
                  <a:pt x="4666" y="2861"/>
                </a:lnTo>
                <a:lnTo>
                  <a:pt x="4656" y="2873"/>
                </a:lnTo>
                <a:lnTo>
                  <a:pt x="4645" y="2883"/>
                </a:lnTo>
                <a:lnTo>
                  <a:pt x="4621" y="2914"/>
                </a:lnTo>
                <a:lnTo>
                  <a:pt x="4606" y="2931"/>
                </a:lnTo>
                <a:lnTo>
                  <a:pt x="4588" y="2945"/>
                </a:lnTo>
                <a:lnTo>
                  <a:pt x="4576" y="2972"/>
                </a:lnTo>
                <a:lnTo>
                  <a:pt x="4559" y="2998"/>
                </a:lnTo>
                <a:lnTo>
                  <a:pt x="4559" y="3019"/>
                </a:lnTo>
                <a:lnTo>
                  <a:pt x="4557" y="3037"/>
                </a:lnTo>
                <a:lnTo>
                  <a:pt x="4551" y="3058"/>
                </a:lnTo>
                <a:lnTo>
                  <a:pt x="4543" y="3072"/>
                </a:lnTo>
                <a:lnTo>
                  <a:pt x="4520" y="3095"/>
                </a:lnTo>
                <a:lnTo>
                  <a:pt x="4516" y="3101"/>
                </a:lnTo>
                <a:lnTo>
                  <a:pt x="4508" y="3111"/>
                </a:lnTo>
                <a:lnTo>
                  <a:pt x="4500" y="3124"/>
                </a:lnTo>
                <a:lnTo>
                  <a:pt x="4491" y="3132"/>
                </a:lnTo>
                <a:lnTo>
                  <a:pt x="4485" y="3136"/>
                </a:lnTo>
                <a:lnTo>
                  <a:pt x="4465" y="3140"/>
                </a:lnTo>
                <a:lnTo>
                  <a:pt x="4448" y="3148"/>
                </a:lnTo>
                <a:lnTo>
                  <a:pt x="4436" y="3161"/>
                </a:lnTo>
                <a:lnTo>
                  <a:pt x="4415" y="3189"/>
                </a:lnTo>
                <a:lnTo>
                  <a:pt x="4403" y="3202"/>
                </a:lnTo>
                <a:lnTo>
                  <a:pt x="4387" y="3210"/>
                </a:lnTo>
                <a:lnTo>
                  <a:pt x="4356" y="3278"/>
                </a:lnTo>
                <a:lnTo>
                  <a:pt x="4350" y="3307"/>
                </a:lnTo>
                <a:lnTo>
                  <a:pt x="4343" y="3317"/>
                </a:lnTo>
                <a:lnTo>
                  <a:pt x="4333" y="3325"/>
                </a:lnTo>
                <a:lnTo>
                  <a:pt x="4323" y="3331"/>
                </a:lnTo>
                <a:lnTo>
                  <a:pt x="4317" y="3342"/>
                </a:lnTo>
                <a:lnTo>
                  <a:pt x="4309" y="3344"/>
                </a:lnTo>
                <a:lnTo>
                  <a:pt x="4300" y="3348"/>
                </a:lnTo>
                <a:lnTo>
                  <a:pt x="4294" y="3352"/>
                </a:lnTo>
                <a:lnTo>
                  <a:pt x="4286" y="3364"/>
                </a:lnTo>
                <a:lnTo>
                  <a:pt x="4243" y="3383"/>
                </a:lnTo>
                <a:lnTo>
                  <a:pt x="4198" y="3401"/>
                </a:lnTo>
                <a:lnTo>
                  <a:pt x="4165" y="3434"/>
                </a:lnTo>
                <a:lnTo>
                  <a:pt x="4138" y="3469"/>
                </a:lnTo>
                <a:lnTo>
                  <a:pt x="4113" y="3510"/>
                </a:lnTo>
                <a:lnTo>
                  <a:pt x="4093" y="3524"/>
                </a:lnTo>
                <a:lnTo>
                  <a:pt x="4078" y="3545"/>
                </a:lnTo>
                <a:lnTo>
                  <a:pt x="4033" y="3570"/>
                </a:lnTo>
                <a:lnTo>
                  <a:pt x="4021" y="3578"/>
                </a:lnTo>
                <a:lnTo>
                  <a:pt x="4007" y="3586"/>
                </a:lnTo>
                <a:lnTo>
                  <a:pt x="3994" y="3592"/>
                </a:lnTo>
                <a:lnTo>
                  <a:pt x="3972" y="3592"/>
                </a:lnTo>
                <a:lnTo>
                  <a:pt x="3951" y="3588"/>
                </a:lnTo>
                <a:lnTo>
                  <a:pt x="3928" y="3584"/>
                </a:lnTo>
                <a:lnTo>
                  <a:pt x="3904" y="3586"/>
                </a:lnTo>
                <a:lnTo>
                  <a:pt x="3867" y="3602"/>
                </a:lnTo>
                <a:lnTo>
                  <a:pt x="3834" y="3615"/>
                </a:lnTo>
                <a:lnTo>
                  <a:pt x="3801" y="3629"/>
                </a:lnTo>
                <a:lnTo>
                  <a:pt x="3787" y="3637"/>
                </a:lnTo>
                <a:lnTo>
                  <a:pt x="3774" y="3646"/>
                </a:lnTo>
                <a:lnTo>
                  <a:pt x="3758" y="3650"/>
                </a:lnTo>
                <a:lnTo>
                  <a:pt x="3715" y="3664"/>
                </a:lnTo>
                <a:lnTo>
                  <a:pt x="3700" y="3672"/>
                </a:lnTo>
                <a:lnTo>
                  <a:pt x="3684" y="3674"/>
                </a:lnTo>
                <a:lnTo>
                  <a:pt x="3665" y="3670"/>
                </a:lnTo>
                <a:lnTo>
                  <a:pt x="3647" y="3664"/>
                </a:lnTo>
                <a:lnTo>
                  <a:pt x="3626" y="3656"/>
                </a:lnTo>
                <a:lnTo>
                  <a:pt x="3612" y="3646"/>
                </a:lnTo>
                <a:lnTo>
                  <a:pt x="3591" y="3621"/>
                </a:lnTo>
                <a:lnTo>
                  <a:pt x="3581" y="3611"/>
                </a:lnTo>
                <a:lnTo>
                  <a:pt x="3565" y="3605"/>
                </a:lnTo>
                <a:lnTo>
                  <a:pt x="3563" y="3602"/>
                </a:lnTo>
                <a:lnTo>
                  <a:pt x="3563" y="3600"/>
                </a:lnTo>
                <a:lnTo>
                  <a:pt x="3561" y="3594"/>
                </a:lnTo>
                <a:lnTo>
                  <a:pt x="3557" y="3588"/>
                </a:lnTo>
                <a:lnTo>
                  <a:pt x="3555" y="3584"/>
                </a:lnTo>
                <a:lnTo>
                  <a:pt x="3555" y="3578"/>
                </a:lnTo>
                <a:lnTo>
                  <a:pt x="3552" y="3576"/>
                </a:lnTo>
                <a:lnTo>
                  <a:pt x="3536" y="3551"/>
                </a:lnTo>
                <a:lnTo>
                  <a:pt x="3520" y="3529"/>
                </a:lnTo>
                <a:lnTo>
                  <a:pt x="3495" y="3504"/>
                </a:lnTo>
                <a:lnTo>
                  <a:pt x="3489" y="3500"/>
                </a:lnTo>
                <a:lnTo>
                  <a:pt x="3481" y="3492"/>
                </a:lnTo>
                <a:lnTo>
                  <a:pt x="3476" y="3485"/>
                </a:lnTo>
                <a:lnTo>
                  <a:pt x="3474" y="3481"/>
                </a:lnTo>
                <a:lnTo>
                  <a:pt x="3470" y="3469"/>
                </a:lnTo>
                <a:lnTo>
                  <a:pt x="3468" y="3465"/>
                </a:lnTo>
                <a:lnTo>
                  <a:pt x="3450" y="3430"/>
                </a:lnTo>
                <a:lnTo>
                  <a:pt x="3448" y="3426"/>
                </a:lnTo>
                <a:lnTo>
                  <a:pt x="3446" y="3420"/>
                </a:lnTo>
                <a:lnTo>
                  <a:pt x="3444" y="3415"/>
                </a:lnTo>
                <a:lnTo>
                  <a:pt x="3442" y="3409"/>
                </a:lnTo>
                <a:lnTo>
                  <a:pt x="3439" y="3405"/>
                </a:lnTo>
                <a:lnTo>
                  <a:pt x="3435" y="3401"/>
                </a:lnTo>
                <a:lnTo>
                  <a:pt x="3433" y="3397"/>
                </a:lnTo>
                <a:lnTo>
                  <a:pt x="3429" y="3393"/>
                </a:lnTo>
                <a:lnTo>
                  <a:pt x="3425" y="3379"/>
                </a:lnTo>
                <a:lnTo>
                  <a:pt x="3425" y="3366"/>
                </a:lnTo>
                <a:lnTo>
                  <a:pt x="3421" y="3352"/>
                </a:lnTo>
                <a:lnTo>
                  <a:pt x="3421" y="3383"/>
                </a:lnTo>
                <a:lnTo>
                  <a:pt x="3413" y="3356"/>
                </a:lnTo>
                <a:lnTo>
                  <a:pt x="3411" y="3329"/>
                </a:lnTo>
                <a:lnTo>
                  <a:pt x="3409" y="3335"/>
                </a:lnTo>
                <a:lnTo>
                  <a:pt x="3409" y="3360"/>
                </a:lnTo>
                <a:lnTo>
                  <a:pt x="3405" y="3344"/>
                </a:lnTo>
                <a:lnTo>
                  <a:pt x="3405" y="3327"/>
                </a:lnTo>
                <a:lnTo>
                  <a:pt x="3402" y="3311"/>
                </a:lnTo>
                <a:lnTo>
                  <a:pt x="3398" y="3325"/>
                </a:lnTo>
                <a:lnTo>
                  <a:pt x="3398" y="3358"/>
                </a:lnTo>
                <a:lnTo>
                  <a:pt x="3396" y="3337"/>
                </a:lnTo>
                <a:lnTo>
                  <a:pt x="3396" y="3317"/>
                </a:lnTo>
                <a:lnTo>
                  <a:pt x="3394" y="3296"/>
                </a:lnTo>
                <a:lnTo>
                  <a:pt x="3388" y="3319"/>
                </a:lnTo>
                <a:lnTo>
                  <a:pt x="3386" y="3339"/>
                </a:lnTo>
                <a:lnTo>
                  <a:pt x="3384" y="3311"/>
                </a:lnTo>
                <a:lnTo>
                  <a:pt x="3384" y="3282"/>
                </a:lnTo>
                <a:lnTo>
                  <a:pt x="3378" y="3292"/>
                </a:lnTo>
                <a:lnTo>
                  <a:pt x="3376" y="3309"/>
                </a:lnTo>
                <a:lnTo>
                  <a:pt x="3376" y="3337"/>
                </a:lnTo>
                <a:lnTo>
                  <a:pt x="3372" y="3307"/>
                </a:lnTo>
                <a:lnTo>
                  <a:pt x="3374" y="3274"/>
                </a:lnTo>
                <a:lnTo>
                  <a:pt x="3365" y="3298"/>
                </a:lnTo>
                <a:lnTo>
                  <a:pt x="3363" y="3323"/>
                </a:lnTo>
                <a:lnTo>
                  <a:pt x="3361" y="3292"/>
                </a:lnTo>
                <a:lnTo>
                  <a:pt x="3363" y="3261"/>
                </a:lnTo>
                <a:lnTo>
                  <a:pt x="3357" y="3282"/>
                </a:lnTo>
                <a:lnTo>
                  <a:pt x="3353" y="3300"/>
                </a:lnTo>
                <a:lnTo>
                  <a:pt x="3353" y="3284"/>
                </a:lnTo>
                <a:lnTo>
                  <a:pt x="3355" y="3263"/>
                </a:lnTo>
                <a:lnTo>
                  <a:pt x="3355" y="3245"/>
                </a:lnTo>
                <a:lnTo>
                  <a:pt x="3353" y="3263"/>
                </a:lnTo>
                <a:lnTo>
                  <a:pt x="3349" y="3282"/>
                </a:lnTo>
                <a:lnTo>
                  <a:pt x="3343" y="3300"/>
                </a:lnTo>
                <a:lnTo>
                  <a:pt x="3347" y="3282"/>
                </a:lnTo>
                <a:lnTo>
                  <a:pt x="3349" y="3263"/>
                </a:lnTo>
                <a:lnTo>
                  <a:pt x="3347" y="3243"/>
                </a:lnTo>
                <a:lnTo>
                  <a:pt x="3347" y="3220"/>
                </a:lnTo>
                <a:lnTo>
                  <a:pt x="3339" y="3237"/>
                </a:lnTo>
                <a:lnTo>
                  <a:pt x="3337" y="3255"/>
                </a:lnTo>
                <a:lnTo>
                  <a:pt x="3337" y="3237"/>
                </a:lnTo>
                <a:lnTo>
                  <a:pt x="3341" y="3202"/>
                </a:lnTo>
                <a:lnTo>
                  <a:pt x="3333" y="3214"/>
                </a:lnTo>
                <a:lnTo>
                  <a:pt x="3326" y="3231"/>
                </a:lnTo>
                <a:lnTo>
                  <a:pt x="3324" y="3249"/>
                </a:lnTo>
                <a:lnTo>
                  <a:pt x="3322" y="3265"/>
                </a:lnTo>
                <a:lnTo>
                  <a:pt x="3318" y="3257"/>
                </a:lnTo>
                <a:lnTo>
                  <a:pt x="3322" y="3233"/>
                </a:lnTo>
                <a:lnTo>
                  <a:pt x="3324" y="3222"/>
                </a:lnTo>
                <a:lnTo>
                  <a:pt x="3329" y="3204"/>
                </a:lnTo>
                <a:lnTo>
                  <a:pt x="3331" y="3183"/>
                </a:lnTo>
                <a:lnTo>
                  <a:pt x="3322" y="3204"/>
                </a:lnTo>
                <a:lnTo>
                  <a:pt x="3316" y="3224"/>
                </a:lnTo>
                <a:lnTo>
                  <a:pt x="3318" y="3204"/>
                </a:lnTo>
                <a:lnTo>
                  <a:pt x="3322" y="3167"/>
                </a:lnTo>
                <a:lnTo>
                  <a:pt x="3312" y="3183"/>
                </a:lnTo>
                <a:lnTo>
                  <a:pt x="3306" y="3204"/>
                </a:lnTo>
                <a:lnTo>
                  <a:pt x="3302" y="3222"/>
                </a:lnTo>
                <a:lnTo>
                  <a:pt x="3304" y="3183"/>
                </a:lnTo>
                <a:lnTo>
                  <a:pt x="3306" y="3179"/>
                </a:lnTo>
                <a:lnTo>
                  <a:pt x="3306" y="3175"/>
                </a:lnTo>
                <a:lnTo>
                  <a:pt x="3308" y="3171"/>
                </a:lnTo>
                <a:lnTo>
                  <a:pt x="3308" y="3161"/>
                </a:lnTo>
                <a:lnTo>
                  <a:pt x="3306" y="3159"/>
                </a:lnTo>
                <a:lnTo>
                  <a:pt x="3302" y="3157"/>
                </a:lnTo>
                <a:lnTo>
                  <a:pt x="3298" y="3157"/>
                </a:lnTo>
                <a:lnTo>
                  <a:pt x="3296" y="3161"/>
                </a:lnTo>
                <a:lnTo>
                  <a:pt x="3294" y="3163"/>
                </a:lnTo>
                <a:lnTo>
                  <a:pt x="3292" y="3167"/>
                </a:lnTo>
                <a:lnTo>
                  <a:pt x="3292" y="3169"/>
                </a:lnTo>
                <a:lnTo>
                  <a:pt x="3289" y="3173"/>
                </a:lnTo>
                <a:lnTo>
                  <a:pt x="3285" y="3173"/>
                </a:lnTo>
                <a:lnTo>
                  <a:pt x="3281" y="3169"/>
                </a:lnTo>
                <a:lnTo>
                  <a:pt x="3277" y="3169"/>
                </a:lnTo>
                <a:lnTo>
                  <a:pt x="3273" y="3171"/>
                </a:lnTo>
                <a:lnTo>
                  <a:pt x="3265" y="3179"/>
                </a:lnTo>
                <a:lnTo>
                  <a:pt x="3265" y="3185"/>
                </a:lnTo>
                <a:lnTo>
                  <a:pt x="3263" y="3177"/>
                </a:lnTo>
                <a:lnTo>
                  <a:pt x="3259" y="3169"/>
                </a:lnTo>
                <a:lnTo>
                  <a:pt x="3259" y="3171"/>
                </a:lnTo>
                <a:lnTo>
                  <a:pt x="3257" y="3173"/>
                </a:lnTo>
                <a:lnTo>
                  <a:pt x="3234" y="3173"/>
                </a:lnTo>
                <a:lnTo>
                  <a:pt x="3232" y="3171"/>
                </a:lnTo>
                <a:lnTo>
                  <a:pt x="3230" y="3171"/>
                </a:lnTo>
                <a:lnTo>
                  <a:pt x="3218" y="3163"/>
                </a:lnTo>
                <a:lnTo>
                  <a:pt x="3209" y="3159"/>
                </a:lnTo>
                <a:lnTo>
                  <a:pt x="3203" y="3155"/>
                </a:lnTo>
                <a:lnTo>
                  <a:pt x="3199" y="3152"/>
                </a:lnTo>
                <a:lnTo>
                  <a:pt x="3189" y="3152"/>
                </a:lnTo>
                <a:lnTo>
                  <a:pt x="3185" y="3157"/>
                </a:lnTo>
                <a:lnTo>
                  <a:pt x="3185" y="3161"/>
                </a:lnTo>
                <a:lnTo>
                  <a:pt x="3187" y="3167"/>
                </a:lnTo>
                <a:lnTo>
                  <a:pt x="3201" y="3189"/>
                </a:lnTo>
                <a:lnTo>
                  <a:pt x="3220" y="3206"/>
                </a:lnTo>
                <a:lnTo>
                  <a:pt x="3244" y="3226"/>
                </a:lnTo>
                <a:lnTo>
                  <a:pt x="3252" y="3235"/>
                </a:lnTo>
                <a:lnTo>
                  <a:pt x="3259" y="3245"/>
                </a:lnTo>
                <a:lnTo>
                  <a:pt x="3265" y="3253"/>
                </a:lnTo>
                <a:lnTo>
                  <a:pt x="3246" y="3239"/>
                </a:lnTo>
                <a:lnTo>
                  <a:pt x="3228" y="3229"/>
                </a:lnTo>
                <a:lnTo>
                  <a:pt x="3240" y="3237"/>
                </a:lnTo>
                <a:lnTo>
                  <a:pt x="3252" y="3247"/>
                </a:lnTo>
                <a:lnTo>
                  <a:pt x="3261" y="3259"/>
                </a:lnTo>
                <a:lnTo>
                  <a:pt x="3248" y="3251"/>
                </a:lnTo>
                <a:lnTo>
                  <a:pt x="3234" y="3241"/>
                </a:lnTo>
                <a:lnTo>
                  <a:pt x="3220" y="3237"/>
                </a:lnTo>
                <a:lnTo>
                  <a:pt x="3230" y="3247"/>
                </a:lnTo>
                <a:lnTo>
                  <a:pt x="3244" y="3255"/>
                </a:lnTo>
                <a:lnTo>
                  <a:pt x="3255" y="3263"/>
                </a:lnTo>
                <a:lnTo>
                  <a:pt x="3263" y="3276"/>
                </a:lnTo>
                <a:lnTo>
                  <a:pt x="3250" y="3268"/>
                </a:lnTo>
                <a:lnTo>
                  <a:pt x="3244" y="3261"/>
                </a:lnTo>
                <a:lnTo>
                  <a:pt x="3232" y="3257"/>
                </a:lnTo>
                <a:lnTo>
                  <a:pt x="3242" y="3265"/>
                </a:lnTo>
                <a:lnTo>
                  <a:pt x="3255" y="3274"/>
                </a:lnTo>
                <a:lnTo>
                  <a:pt x="3265" y="3284"/>
                </a:lnTo>
                <a:lnTo>
                  <a:pt x="3259" y="3280"/>
                </a:lnTo>
                <a:lnTo>
                  <a:pt x="3250" y="3276"/>
                </a:lnTo>
                <a:lnTo>
                  <a:pt x="3242" y="3274"/>
                </a:lnTo>
                <a:lnTo>
                  <a:pt x="3236" y="3272"/>
                </a:lnTo>
                <a:lnTo>
                  <a:pt x="3281" y="3317"/>
                </a:lnTo>
                <a:lnTo>
                  <a:pt x="3265" y="3307"/>
                </a:lnTo>
                <a:lnTo>
                  <a:pt x="3246" y="3294"/>
                </a:lnTo>
                <a:lnTo>
                  <a:pt x="3281" y="3329"/>
                </a:lnTo>
                <a:lnTo>
                  <a:pt x="3269" y="3323"/>
                </a:lnTo>
                <a:lnTo>
                  <a:pt x="3257" y="3315"/>
                </a:lnTo>
                <a:lnTo>
                  <a:pt x="3246" y="3305"/>
                </a:lnTo>
                <a:lnTo>
                  <a:pt x="3259" y="3321"/>
                </a:lnTo>
                <a:lnTo>
                  <a:pt x="3275" y="3335"/>
                </a:lnTo>
                <a:lnTo>
                  <a:pt x="3289" y="3350"/>
                </a:lnTo>
                <a:lnTo>
                  <a:pt x="3273" y="3339"/>
                </a:lnTo>
                <a:lnTo>
                  <a:pt x="3257" y="3333"/>
                </a:lnTo>
                <a:lnTo>
                  <a:pt x="3281" y="3350"/>
                </a:lnTo>
                <a:lnTo>
                  <a:pt x="3277" y="3348"/>
                </a:lnTo>
                <a:lnTo>
                  <a:pt x="3271" y="3346"/>
                </a:lnTo>
                <a:lnTo>
                  <a:pt x="3265" y="3342"/>
                </a:lnTo>
                <a:lnTo>
                  <a:pt x="3261" y="3342"/>
                </a:lnTo>
                <a:lnTo>
                  <a:pt x="3267" y="3350"/>
                </a:lnTo>
                <a:lnTo>
                  <a:pt x="3273" y="3356"/>
                </a:lnTo>
                <a:lnTo>
                  <a:pt x="3281" y="3362"/>
                </a:lnTo>
                <a:lnTo>
                  <a:pt x="3287" y="3370"/>
                </a:lnTo>
                <a:lnTo>
                  <a:pt x="3267" y="3358"/>
                </a:lnTo>
                <a:lnTo>
                  <a:pt x="3244" y="3344"/>
                </a:lnTo>
                <a:lnTo>
                  <a:pt x="3294" y="3397"/>
                </a:lnTo>
                <a:lnTo>
                  <a:pt x="3289" y="3393"/>
                </a:lnTo>
                <a:lnTo>
                  <a:pt x="3277" y="3385"/>
                </a:lnTo>
                <a:lnTo>
                  <a:pt x="3271" y="3383"/>
                </a:lnTo>
                <a:lnTo>
                  <a:pt x="3273" y="3389"/>
                </a:lnTo>
                <a:lnTo>
                  <a:pt x="3279" y="3395"/>
                </a:lnTo>
                <a:lnTo>
                  <a:pt x="3287" y="3401"/>
                </a:lnTo>
                <a:lnTo>
                  <a:pt x="3294" y="3405"/>
                </a:lnTo>
                <a:lnTo>
                  <a:pt x="3300" y="3411"/>
                </a:lnTo>
                <a:lnTo>
                  <a:pt x="3292" y="3409"/>
                </a:lnTo>
                <a:lnTo>
                  <a:pt x="3283" y="3405"/>
                </a:lnTo>
                <a:lnTo>
                  <a:pt x="3277" y="3403"/>
                </a:lnTo>
                <a:lnTo>
                  <a:pt x="3269" y="3401"/>
                </a:lnTo>
                <a:lnTo>
                  <a:pt x="3281" y="3407"/>
                </a:lnTo>
                <a:lnTo>
                  <a:pt x="3294" y="3415"/>
                </a:lnTo>
                <a:lnTo>
                  <a:pt x="3304" y="3422"/>
                </a:lnTo>
                <a:lnTo>
                  <a:pt x="3298" y="3420"/>
                </a:lnTo>
                <a:lnTo>
                  <a:pt x="3289" y="3415"/>
                </a:lnTo>
                <a:lnTo>
                  <a:pt x="3281" y="3413"/>
                </a:lnTo>
                <a:lnTo>
                  <a:pt x="3287" y="3420"/>
                </a:lnTo>
                <a:lnTo>
                  <a:pt x="3296" y="3426"/>
                </a:lnTo>
                <a:lnTo>
                  <a:pt x="3302" y="3432"/>
                </a:lnTo>
                <a:lnTo>
                  <a:pt x="3306" y="3440"/>
                </a:lnTo>
                <a:lnTo>
                  <a:pt x="3292" y="3426"/>
                </a:lnTo>
                <a:lnTo>
                  <a:pt x="3273" y="3415"/>
                </a:lnTo>
                <a:lnTo>
                  <a:pt x="3292" y="3442"/>
                </a:lnTo>
                <a:lnTo>
                  <a:pt x="3281" y="3432"/>
                </a:lnTo>
                <a:lnTo>
                  <a:pt x="3273" y="3428"/>
                </a:lnTo>
                <a:lnTo>
                  <a:pt x="3279" y="3444"/>
                </a:lnTo>
                <a:lnTo>
                  <a:pt x="3292" y="3459"/>
                </a:lnTo>
                <a:lnTo>
                  <a:pt x="3302" y="3473"/>
                </a:lnTo>
                <a:lnTo>
                  <a:pt x="3285" y="3457"/>
                </a:lnTo>
                <a:lnTo>
                  <a:pt x="3279" y="3446"/>
                </a:lnTo>
                <a:lnTo>
                  <a:pt x="3283" y="3455"/>
                </a:lnTo>
                <a:lnTo>
                  <a:pt x="3285" y="3457"/>
                </a:lnTo>
                <a:lnTo>
                  <a:pt x="3294" y="3471"/>
                </a:lnTo>
                <a:lnTo>
                  <a:pt x="3310" y="3494"/>
                </a:lnTo>
                <a:lnTo>
                  <a:pt x="3306" y="3489"/>
                </a:lnTo>
                <a:lnTo>
                  <a:pt x="3302" y="3487"/>
                </a:lnTo>
                <a:lnTo>
                  <a:pt x="3298" y="3483"/>
                </a:lnTo>
                <a:lnTo>
                  <a:pt x="3292" y="3481"/>
                </a:lnTo>
                <a:lnTo>
                  <a:pt x="3296" y="3487"/>
                </a:lnTo>
                <a:lnTo>
                  <a:pt x="3300" y="3492"/>
                </a:lnTo>
                <a:lnTo>
                  <a:pt x="3304" y="3498"/>
                </a:lnTo>
                <a:lnTo>
                  <a:pt x="3310" y="3504"/>
                </a:lnTo>
                <a:lnTo>
                  <a:pt x="3310" y="3510"/>
                </a:lnTo>
                <a:lnTo>
                  <a:pt x="3312" y="3514"/>
                </a:lnTo>
                <a:lnTo>
                  <a:pt x="3314" y="3520"/>
                </a:lnTo>
                <a:lnTo>
                  <a:pt x="3316" y="3524"/>
                </a:lnTo>
                <a:lnTo>
                  <a:pt x="3316" y="3543"/>
                </a:lnTo>
                <a:lnTo>
                  <a:pt x="3320" y="3580"/>
                </a:lnTo>
                <a:lnTo>
                  <a:pt x="3326" y="3615"/>
                </a:lnTo>
                <a:lnTo>
                  <a:pt x="3337" y="3646"/>
                </a:lnTo>
                <a:lnTo>
                  <a:pt x="3347" y="3679"/>
                </a:lnTo>
                <a:lnTo>
                  <a:pt x="3355" y="3711"/>
                </a:lnTo>
                <a:lnTo>
                  <a:pt x="3357" y="3744"/>
                </a:lnTo>
                <a:lnTo>
                  <a:pt x="3353" y="3777"/>
                </a:lnTo>
                <a:lnTo>
                  <a:pt x="3337" y="3808"/>
                </a:lnTo>
                <a:lnTo>
                  <a:pt x="3292" y="3833"/>
                </a:lnTo>
                <a:lnTo>
                  <a:pt x="3250" y="3861"/>
                </a:lnTo>
                <a:lnTo>
                  <a:pt x="3211" y="3894"/>
                </a:lnTo>
                <a:lnTo>
                  <a:pt x="3181" y="3902"/>
                </a:lnTo>
                <a:lnTo>
                  <a:pt x="3152" y="3909"/>
                </a:lnTo>
                <a:lnTo>
                  <a:pt x="3125" y="3919"/>
                </a:lnTo>
                <a:lnTo>
                  <a:pt x="3103" y="3933"/>
                </a:lnTo>
                <a:lnTo>
                  <a:pt x="3084" y="3954"/>
                </a:lnTo>
                <a:lnTo>
                  <a:pt x="3070" y="3976"/>
                </a:lnTo>
                <a:lnTo>
                  <a:pt x="3053" y="3999"/>
                </a:lnTo>
                <a:lnTo>
                  <a:pt x="3035" y="4018"/>
                </a:lnTo>
                <a:lnTo>
                  <a:pt x="2985" y="4018"/>
                </a:lnTo>
                <a:lnTo>
                  <a:pt x="2973" y="4022"/>
                </a:lnTo>
                <a:lnTo>
                  <a:pt x="2963" y="4032"/>
                </a:lnTo>
                <a:lnTo>
                  <a:pt x="2942" y="4032"/>
                </a:lnTo>
                <a:lnTo>
                  <a:pt x="2901" y="4020"/>
                </a:lnTo>
                <a:lnTo>
                  <a:pt x="2881" y="4018"/>
                </a:lnTo>
                <a:lnTo>
                  <a:pt x="2844" y="4020"/>
                </a:lnTo>
                <a:lnTo>
                  <a:pt x="2805" y="4026"/>
                </a:lnTo>
                <a:lnTo>
                  <a:pt x="2770" y="4034"/>
                </a:lnTo>
                <a:lnTo>
                  <a:pt x="2743" y="4046"/>
                </a:lnTo>
                <a:lnTo>
                  <a:pt x="2694" y="4077"/>
                </a:lnTo>
                <a:lnTo>
                  <a:pt x="2673" y="4081"/>
                </a:lnTo>
                <a:lnTo>
                  <a:pt x="2636" y="4079"/>
                </a:lnTo>
                <a:lnTo>
                  <a:pt x="2599" y="4069"/>
                </a:lnTo>
                <a:lnTo>
                  <a:pt x="2538" y="4059"/>
                </a:lnTo>
                <a:lnTo>
                  <a:pt x="2515" y="4052"/>
                </a:lnTo>
                <a:lnTo>
                  <a:pt x="2484" y="4052"/>
                </a:lnTo>
                <a:lnTo>
                  <a:pt x="2455" y="4055"/>
                </a:lnTo>
                <a:lnTo>
                  <a:pt x="2427" y="4063"/>
                </a:lnTo>
                <a:lnTo>
                  <a:pt x="2402" y="4071"/>
                </a:lnTo>
                <a:lnTo>
                  <a:pt x="2377" y="4075"/>
                </a:lnTo>
                <a:lnTo>
                  <a:pt x="2353" y="4071"/>
                </a:lnTo>
                <a:lnTo>
                  <a:pt x="2320" y="4063"/>
                </a:lnTo>
                <a:lnTo>
                  <a:pt x="2295" y="4055"/>
                </a:lnTo>
                <a:lnTo>
                  <a:pt x="2272" y="4044"/>
                </a:lnTo>
                <a:lnTo>
                  <a:pt x="2248" y="4034"/>
                </a:lnTo>
                <a:lnTo>
                  <a:pt x="2221" y="4028"/>
                </a:lnTo>
                <a:lnTo>
                  <a:pt x="2190" y="4022"/>
                </a:lnTo>
                <a:lnTo>
                  <a:pt x="2159" y="4013"/>
                </a:lnTo>
                <a:lnTo>
                  <a:pt x="2151" y="4009"/>
                </a:lnTo>
                <a:lnTo>
                  <a:pt x="2147" y="4005"/>
                </a:lnTo>
                <a:lnTo>
                  <a:pt x="2141" y="4003"/>
                </a:lnTo>
                <a:lnTo>
                  <a:pt x="2122" y="4001"/>
                </a:lnTo>
                <a:lnTo>
                  <a:pt x="2102" y="4003"/>
                </a:lnTo>
                <a:lnTo>
                  <a:pt x="2083" y="4005"/>
                </a:lnTo>
                <a:lnTo>
                  <a:pt x="2065" y="4003"/>
                </a:lnTo>
                <a:lnTo>
                  <a:pt x="2049" y="3997"/>
                </a:lnTo>
                <a:lnTo>
                  <a:pt x="2038" y="3983"/>
                </a:lnTo>
                <a:lnTo>
                  <a:pt x="2030" y="3981"/>
                </a:lnTo>
                <a:lnTo>
                  <a:pt x="2024" y="3981"/>
                </a:lnTo>
                <a:lnTo>
                  <a:pt x="2020" y="3983"/>
                </a:lnTo>
                <a:lnTo>
                  <a:pt x="2016" y="3983"/>
                </a:lnTo>
                <a:lnTo>
                  <a:pt x="1995" y="3974"/>
                </a:lnTo>
                <a:lnTo>
                  <a:pt x="1958" y="3958"/>
                </a:lnTo>
                <a:lnTo>
                  <a:pt x="1933" y="3954"/>
                </a:lnTo>
                <a:lnTo>
                  <a:pt x="1896" y="3929"/>
                </a:lnTo>
                <a:lnTo>
                  <a:pt x="1876" y="3919"/>
                </a:lnTo>
                <a:lnTo>
                  <a:pt x="1853" y="3915"/>
                </a:lnTo>
                <a:lnTo>
                  <a:pt x="1837" y="3915"/>
                </a:lnTo>
                <a:lnTo>
                  <a:pt x="1818" y="3911"/>
                </a:lnTo>
                <a:lnTo>
                  <a:pt x="1802" y="3902"/>
                </a:lnTo>
                <a:lnTo>
                  <a:pt x="1786" y="3886"/>
                </a:lnTo>
                <a:lnTo>
                  <a:pt x="1771" y="3868"/>
                </a:lnTo>
                <a:lnTo>
                  <a:pt x="1740" y="3843"/>
                </a:lnTo>
                <a:lnTo>
                  <a:pt x="1736" y="3841"/>
                </a:lnTo>
                <a:lnTo>
                  <a:pt x="1724" y="3833"/>
                </a:lnTo>
                <a:lnTo>
                  <a:pt x="1716" y="3824"/>
                </a:lnTo>
                <a:lnTo>
                  <a:pt x="1714" y="3820"/>
                </a:lnTo>
                <a:lnTo>
                  <a:pt x="1703" y="3787"/>
                </a:lnTo>
                <a:lnTo>
                  <a:pt x="1685" y="3761"/>
                </a:lnTo>
                <a:lnTo>
                  <a:pt x="1664" y="3738"/>
                </a:lnTo>
                <a:lnTo>
                  <a:pt x="1640" y="3720"/>
                </a:lnTo>
                <a:lnTo>
                  <a:pt x="1634" y="3701"/>
                </a:lnTo>
                <a:lnTo>
                  <a:pt x="1623" y="3689"/>
                </a:lnTo>
                <a:lnTo>
                  <a:pt x="1613" y="3674"/>
                </a:lnTo>
                <a:lnTo>
                  <a:pt x="1603" y="3662"/>
                </a:lnTo>
                <a:lnTo>
                  <a:pt x="1601" y="3662"/>
                </a:lnTo>
                <a:lnTo>
                  <a:pt x="1599" y="3660"/>
                </a:lnTo>
                <a:lnTo>
                  <a:pt x="1592" y="3660"/>
                </a:lnTo>
                <a:lnTo>
                  <a:pt x="1588" y="3658"/>
                </a:lnTo>
                <a:lnTo>
                  <a:pt x="1584" y="3658"/>
                </a:lnTo>
                <a:lnTo>
                  <a:pt x="1582" y="3656"/>
                </a:lnTo>
                <a:lnTo>
                  <a:pt x="1578" y="3654"/>
                </a:lnTo>
                <a:lnTo>
                  <a:pt x="1572" y="3650"/>
                </a:lnTo>
                <a:lnTo>
                  <a:pt x="1568" y="3646"/>
                </a:lnTo>
                <a:lnTo>
                  <a:pt x="1564" y="3629"/>
                </a:lnTo>
                <a:lnTo>
                  <a:pt x="1562" y="3611"/>
                </a:lnTo>
                <a:lnTo>
                  <a:pt x="1557" y="3596"/>
                </a:lnTo>
                <a:lnTo>
                  <a:pt x="1549" y="3584"/>
                </a:lnTo>
                <a:lnTo>
                  <a:pt x="1537" y="3572"/>
                </a:lnTo>
                <a:lnTo>
                  <a:pt x="1518" y="3557"/>
                </a:lnTo>
                <a:lnTo>
                  <a:pt x="1494" y="3545"/>
                </a:lnTo>
                <a:lnTo>
                  <a:pt x="1465" y="3537"/>
                </a:lnTo>
                <a:lnTo>
                  <a:pt x="1438" y="3535"/>
                </a:lnTo>
                <a:lnTo>
                  <a:pt x="1408" y="3531"/>
                </a:lnTo>
                <a:lnTo>
                  <a:pt x="1381" y="3526"/>
                </a:lnTo>
                <a:lnTo>
                  <a:pt x="1356" y="3520"/>
                </a:lnTo>
                <a:lnTo>
                  <a:pt x="1327" y="3518"/>
                </a:lnTo>
                <a:lnTo>
                  <a:pt x="1301" y="3516"/>
                </a:lnTo>
                <a:lnTo>
                  <a:pt x="1276" y="3510"/>
                </a:lnTo>
                <a:lnTo>
                  <a:pt x="1258" y="3502"/>
                </a:lnTo>
                <a:lnTo>
                  <a:pt x="1233" y="3475"/>
                </a:lnTo>
                <a:lnTo>
                  <a:pt x="1204" y="3450"/>
                </a:lnTo>
                <a:lnTo>
                  <a:pt x="1171" y="3432"/>
                </a:lnTo>
                <a:lnTo>
                  <a:pt x="1136" y="3415"/>
                </a:lnTo>
                <a:lnTo>
                  <a:pt x="1101" y="3397"/>
                </a:lnTo>
                <a:lnTo>
                  <a:pt x="1069" y="3379"/>
                </a:lnTo>
                <a:lnTo>
                  <a:pt x="1038" y="3356"/>
                </a:lnTo>
                <a:lnTo>
                  <a:pt x="1013" y="3329"/>
                </a:lnTo>
                <a:lnTo>
                  <a:pt x="984" y="3323"/>
                </a:lnTo>
                <a:lnTo>
                  <a:pt x="962" y="3313"/>
                </a:lnTo>
                <a:lnTo>
                  <a:pt x="941" y="3298"/>
                </a:lnTo>
                <a:lnTo>
                  <a:pt x="904" y="3265"/>
                </a:lnTo>
                <a:lnTo>
                  <a:pt x="884" y="3253"/>
                </a:lnTo>
                <a:lnTo>
                  <a:pt x="865" y="3247"/>
                </a:lnTo>
                <a:lnTo>
                  <a:pt x="803" y="3235"/>
                </a:lnTo>
                <a:lnTo>
                  <a:pt x="787" y="3226"/>
                </a:lnTo>
                <a:lnTo>
                  <a:pt x="781" y="3222"/>
                </a:lnTo>
                <a:lnTo>
                  <a:pt x="766" y="3208"/>
                </a:lnTo>
                <a:lnTo>
                  <a:pt x="762" y="3202"/>
                </a:lnTo>
                <a:lnTo>
                  <a:pt x="756" y="3200"/>
                </a:lnTo>
                <a:lnTo>
                  <a:pt x="738" y="3202"/>
                </a:lnTo>
                <a:lnTo>
                  <a:pt x="723" y="3206"/>
                </a:lnTo>
                <a:lnTo>
                  <a:pt x="703" y="3194"/>
                </a:lnTo>
                <a:lnTo>
                  <a:pt x="678" y="3181"/>
                </a:lnTo>
                <a:lnTo>
                  <a:pt x="651" y="3171"/>
                </a:lnTo>
                <a:lnTo>
                  <a:pt x="625" y="3165"/>
                </a:lnTo>
                <a:lnTo>
                  <a:pt x="600" y="3165"/>
                </a:lnTo>
                <a:lnTo>
                  <a:pt x="596" y="3163"/>
                </a:lnTo>
                <a:lnTo>
                  <a:pt x="582" y="3163"/>
                </a:lnTo>
                <a:lnTo>
                  <a:pt x="563" y="3169"/>
                </a:lnTo>
                <a:lnTo>
                  <a:pt x="545" y="3169"/>
                </a:lnTo>
                <a:lnTo>
                  <a:pt x="526" y="3165"/>
                </a:lnTo>
                <a:lnTo>
                  <a:pt x="506" y="3161"/>
                </a:lnTo>
                <a:lnTo>
                  <a:pt x="483" y="3161"/>
                </a:lnTo>
                <a:lnTo>
                  <a:pt x="479" y="3165"/>
                </a:lnTo>
                <a:lnTo>
                  <a:pt x="471" y="3165"/>
                </a:lnTo>
                <a:lnTo>
                  <a:pt x="464" y="3167"/>
                </a:lnTo>
                <a:lnTo>
                  <a:pt x="452" y="3167"/>
                </a:lnTo>
                <a:lnTo>
                  <a:pt x="446" y="3169"/>
                </a:lnTo>
                <a:lnTo>
                  <a:pt x="434" y="3175"/>
                </a:lnTo>
                <a:lnTo>
                  <a:pt x="427" y="3175"/>
                </a:lnTo>
                <a:lnTo>
                  <a:pt x="421" y="3173"/>
                </a:lnTo>
                <a:lnTo>
                  <a:pt x="415" y="3175"/>
                </a:lnTo>
                <a:lnTo>
                  <a:pt x="405" y="3185"/>
                </a:lnTo>
                <a:lnTo>
                  <a:pt x="399" y="3187"/>
                </a:lnTo>
                <a:lnTo>
                  <a:pt x="386" y="3183"/>
                </a:lnTo>
                <a:lnTo>
                  <a:pt x="380" y="3179"/>
                </a:lnTo>
                <a:lnTo>
                  <a:pt x="376" y="3177"/>
                </a:lnTo>
                <a:lnTo>
                  <a:pt x="362" y="3177"/>
                </a:lnTo>
                <a:lnTo>
                  <a:pt x="356" y="3175"/>
                </a:lnTo>
                <a:lnTo>
                  <a:pt x="349" y="3175"/>
                </a:lnTo>
                <a:lnTo>
                  <a:pt x="343" y="3173"/>
                </a:lnTo>
                <a:lnTo>
                  <a:pt x="337" y="3169"/>
                </a:lnTo>
                <a:lnTo>
                  <a:pt x="331" y="3167"/>
                </a:lnTo>
                <a:lnTo>
                  <a:pt x="325" y="3163"/>
                </a:lnTo>
                <a:lnTo>
                  <a:pt x="317" y="3161"/>
                </a:lnTo>
                <a:lnTo>
                  <a:pt x="310" y="3157"/>
                </a:lnTo>
                <a:lnTo>
                  <a:pt x="304" y="3155"/>
                </a:lnTo>
                <a:lnTo>
                  <a:pt x="300" y="3148"/>
                </a:lnTo>
                <a:lnTo>
                  <a:pt x="286" y="3134"/>
                </a:lnTo>
                <a:lnTo>
                  <a:pt x="280" y="3132"/>
                </a:lnTo>
                <a:lnTo>
                  <a:pt x="263" y="3122"/>
                </a:lnTo>
                <a:lnTo>
                  <a:pt x="251" y="3109"/>
                </a:lnTo>
                <a:lnTo>
                  <a:pt x="234" y="3099"/>
                </a:lnTo>
                <a:lnTo>
                  <a:pt x="218" y="3087"/>
                </a:lnTo>
                <a:lnTo>
                  <a:pt x="204" y="3074"/>
                </a:lnTo>
                <a:lnTo>
                  <a:pt x="189" y="3058"/>
                </a:lnTo>
                <a:lnTo>
                  <a:pt x="183" y="3052"/>
                </a:lnTo>
                <a:lnTo>
                  <a:pt x="177" y="3050"/>
                </a:lnTo>
                <a:lnTo>
                  <a:pt x="171" y="3046"/>
                </a:lnTo>
                <a:lnTo>
                  <a:pt x="158" y="3033"/>
                </a:lnTo>
                <a:lnTo>
                  <a:pt x="150" y="3021"/>
                </a:lnTo>
                <a:lnTo>
                  <a:pt x="142" y="3017"/>
                </a:lnTo>
                <a:lnTo>
                  <a:pt x="136" y="3013"/>
                </a:lnTo>
                <a:lnTo>
                  <a:pt x="111" y="2988"/>
                </a:lnTo>
                <a:lnTo>
                  <a:pt x="93" y="2976"/>
                </a:lnTo>
                <a:lnTo>
                  <a:pt x="86" y="2970"/>
                </a:lnTo>
                <a:lnTo>
                  <a:pt x="84" y="2963"/>
                </a:lnTo>
                <a:lnTo>
                  <a:pt x="80" y="2955"/>
                </a:lnTo>
                <a:lnTo>
                  <a:pt x="76" y="2949"/>
                </a:lnTo>
                <a:lnTo>
                  <a:pt x="64" y="2933"/>
                </a:lnTo>
                <a:lnTo>
                  <a:pt x="56" y="2924"/>
                </a:lnTo>
                <a:lnTo>
                  <a:pt x="37" y="2887"/>
                </a:lnTo>
                <a:lnTo>
                  <a:pt x="29" y="2877"/>
                </a:lnTo>
                <a:lnTo>
                  <a:pt x="25" y="2867"/>
                </a:lnTo>
                <a:lnTo>
                  <a:pt x="12" y="2846"/>
                </a:lnTo>
                <a:lnTo>
                  <a:pt x="8" y="2832"/>
                </a:lnTo>
                <a:lnTo>
                  <a:pt x="6" y="2815"/>
                </a:lnTo>
                <a:lnTo>
                  <a:pt x="2" y="2801"/>
                </a:lnTo>
                <a:lnTo>
                  <a:pt x="0" y="2787"/>
                </a:lnTo>
                <a:lnTo>
                  <a:pt x="0" y="2770"/>
                </a:lnTo>
                <a:lnTo>
                  <a:pt x="4" y="2756"/>
                </a:lnTo>
                <a:lnTo>
                  <a:pt x="17" y="2737"/>
                </a:lnTo>
                <a:lnTo>
                  <a:pt x="31" y="2719"/>
                </a:lnTo>
                <a:lnTo>
                  <a:pt x="41" y="2698"/>
                </a:lnTo>
                <a:lnTo>
                  <a:pt x="64" y="2649"/>
                </a:lnTo>
                <a:lnTo>
                  <a:pt x="93" y="2602"/>
                </a:lnTo>
                <a:lnTo>
                  <a:pt x="123" y="2559"/>
                </a:lnTo>
                <a:lnTo>
                  <a:pt x="165" y="2513"/>
                </a:lnTo>
                <a:lnTo>
                  <a:pt x="201" y="2487"/>
                </a:lnTo>
                <a:lnTo>
                  <a:pt x="273" y="2425"/>
                </a:lnTo>
                <a:lnTo>
                  <a:pt x="296" y="2411"/>
                </a:lnTo>
                <a:lnTo>
                  <a:pt x="319" y="2400"/>
                </a:lnTo>
                <a:lnTo>
                  <a:pt x="341" y="2388"/>
                </a:lnTo>
                <a:lnTo>
                  <a:pt x="368" y="2376"/>
                </a:lnTo>
                <a:lnTo>
                  <a:pt x="393" y="2361"/>
                </a:lnTo>
                <a:lnTo>
                  <a:pt x="547" y="2275"/>
                </a:lnTo>
                <a:lnTo>
                  <a:pt x="598" y="2248"/>
                </a:lnTo>
                <a:lnTo>
                  <a:pt x="619" y="2238"/>
                </a:lnTo>
                <a:lnTo>
                  <a:pt x="641" y="2228"/>
                </a:lnTo>
                <a:lnTo>
                  <a:pt x="678" y="2201"/>
                </a:lnTo>
                <a:lnTo>
                  <a:pt x="734" y="2168"/>
                </a:lnTo>
                <a:lnTo>
                  <a:pt x="777" y="2148"/>
                </a:lnTo>
                <a:lnTo>
                  <a:pt x="820" y="2129"/>
                </a:lnTo>
                <a:lnTo>
                  <a:pt x="843" y="2121"/>
                </a:lnTo>
                <a:lnTo>
                  <a:pt x="867" y="2115"/>
                </a:lnTo>
                <a:lnTo>
                  <a:pt x="886" y="2107"/>
                </a:lnTo>
                <a:lnTo>
                  <a:pt x="906" y="2098"/>
                </a:lnTo>
                <a:lnTo>
                  <a:pt x="1009" y="2061"/>
                </a:lnTo>
                <a:lnTo>
                  <a:pt x="1034" y="2051"/>
                </a:lnTo>
                <a:lnTo>
                  <a:pt x="1095" y="2026"/>
                </a:lnTo>
                <a:lnTo>
                  <a:pt x="1122" y="2016"/>
                </a:lnTo>
                <a:lnTo>
                  <a:pt x="1140" y="2012"/>
                </a:lnTo>
                <a:lnTo>
                  <a:pt x="1161" y="2008"/>
                </a:lnTo>
                <a:lnTo>
                  <a:pt x="1251" y="1979"/>
                </a:lnTo>
                <a:lnTo>
                  <a:pt x="1344" y="1957"/>
                </a:lnTo>
                <a:lnTo>
                  <a:pt x="1434" y="1936"/>
                </a:lnTo>
                <a:lnTo>
                  <a:pt x="1492" y="1920"/>
                </a:lnTo>
                <a:lnTo>
                  <a:pt x="1549" y="1907"/>
                </a:lnTo>
                <a:lnTo>
                  <a:pt x="1594" y="1899"/>
                </a:lnTo>
                <a:lnTo>
                  <a:pt x="1638" y="1895"/>
                </a:lnTo>
                <a:lnTo>
                  <a:pt x="1683" y="1891"/>
                </a:lnTo>
                <a:lnTo>
                  <a:pt x="1738" y="1885"/>
                </a:lnTo>
                <a:lnTo>
                  <a:pt x="1794" y="1874"/>
                </a:lnTo>
                <a:lnTo>
                  <a:pt x="1849" y="1870"/>
                </a:lnTo>
                <a:lnTo>
                  <a:pt x="1907" y="1864"/>
                </a:lnTo>
                <a:lnTo>
                  <a:pt x="1987" y="1854"/>
                </a:lnTo>
                <a:lnTo>
                  <a:pt x="2077" y="1844"/>
                </a:lnTo>
                <a:lnTo>
                  <a:pt x="2157" y="1837"/>
                </a:lnTo>
                <a:lnTo>
                  <a:pt x="2240" y="1835"/>
                </a:lnTo>
                <a:lnTo>
                  <a:pt x="2318" y="1839"/>
                </a:lnTo>
                <a:lnTo>
                  <a:pt x="2344" y="1839"/>
                </a:lnTo>
                <a:lnTo>
                  <a:pt x="2357" y="1837"/>
                </a:lnTo>
                <a:lnTo>
                  <a:pt x="2365" y="1831"/>
                </a:lnTo>
                <a:lnTo>
                  <a:pt x="2369" y="1819"/>
                </a:lnTo>
                <a:lnTo>
                  <a:pt x="2365" y="1790"/>
                </a:lnTo>
                <a:lnTo>
                  <a:pt x="2365" y="1776"/>
                </a:lnTo>
                <a:lnTo>
                  <a:pt x="2367" y="1770"/>
                </a:lnTo>
                <a:lnTo>
                  <a:pt x="2371" y="1765"/>
                </a:lnTo>
                <a:lnTo>
                  <a:pt x="2375" y="1753"/>
                </a:lnTo>
                <a:lnTo>
                  <a:pt x="2377" y="1741"/>
                </a:lnTo>
                <a:lnTo>
                  <a:pt x="2375" y="1743"/>
                </a:lnTo>
                <a:lnTo>
                  <a:pt x="2375" y="1747"/>
                </a:lnTo>
                <a:lnTo>
                  <a:pt x="2373" y="1741"/>
                </a:lnTo>
                <a:lnTo>
                  <a:pt x="2375" y="1737"/>
                </a:lnTo>
                <a:lnTo>
                  <a:pt x="2375" y="1731"/>
                </a:lnTo>
                <a:lnTo>
                  <a:pt x="2377" y="1726"/>
                </a:lnTo>
                <a:lnTo>
                  <a:pt x="2379" y="1720"/>
                </a:lnTo>
                <a:lnTo>
                  <a:pt x="2375" y="1722"/>
                </a:lnTo>
                <a:lnTo>
                  <a:pt x="2367" y="1739"/>
                </a:lnTo>
                <a:lnTo>
                  <a:pt x="2367" y="1733"/>
                </a:lnTo>
                <a:lnTo>
                  <a:pt x="2373" y="1714"/>
                </a:lnTo>
                <a:lnTo>
                  <a:pt x="2373" y="1708"/>
                </a:lnTo>
                <a:lnTo>
                  <a:pt x="2371" y="1710"/>
                </a:lnTo>
                <a:lnTo>
                  <a:pt x="2367" y="1712"/>
                </a:lnTo>
                <a:lnTo>
                  <a:pt x="2365" y="1716"/>
                </a:lnTo>
                <a:lnTo>
                  <a:pt x="2365" y="1710"/>
                </a:lnTo>
                <a:lnTo>
                  <a:pt x="2367" y="1704"/>
                </a:lnTo>
                <a:lnTo>
                  <a:pt x="2367" y="1694"/>
                </a:lnTo>
                <a:lnTo>
                  <a:pt x="2363" y="1698"/>
                </a:lnTo>
                <a:lnTo>
                  <a:pt x="2361" y="1702"/>
                </a:lnTo>
                <a:lnTo>
                  <a:pt x="2359" y="1698"/>
                </a:lnTo>
                <a:lnTo>
                  <a:pt x="2359" y="1694"/>
                </a:lnTo>
                <a:lnTo>
                  <a:pt x="2361" y="1689"/>
                </a:lnTo>
                <a:lnTo>
                  <a:pt x="2361" y="1685"/>
                </a:lnTo>
                <a:lnTo>
                  <a:pt x="2357" y="1677"/>
                </a:lnTo>
                <a:lnTo>
                  <a:pt x="2348" y="1669"/>
                </a:lnTo>
                <a:lnTo>
                  <a:pt x="2342" y="1667"/>
                </a:lnTo>
                <a:lnTo>
                  <a:pt x="2338" y="1663"/>
                </a:lnTo>
                <a:lnTo>
                  <a:pt x="2326" y="1646"/>
                </a:lnTo>
                <a:lnTo>
                  <a:pt x="2318" y="1626"/>
                </a:lnTo>
                <a:lnTo>
                  <a:pt x="2316" y="1605"/>
                </a:lnTo>
                <a:lnTo>
                  <a:pt x="2318" y="1583"/>
                </a:lnTo>
                <a:lnTo>
                  <a:pt x="2320" y="1562"/>
                </a:lnTo>
                <a:lnTo>
                  <a:pt x="2326" y="1542"/>
                </a:lnTo>
                <a:lnTo>
                  <a:pt x="2336" y="1521"/>
                </a:lnTo>
                <a:lnTo>
                  <a:pt x="2346" y="1513"/>
                </a:lnTo>
                <a:lnTo>
                  <a:pt x="2357" y="1509"/>
                </a:lnTo>
                <a:lnTo>
                  <a:pt x="2367" y="1507"/>
                </a:lnTo>
                <a:lnTo>
                  <a:pt x="2377" y="1502"/>
                </a:lnTo>
                <a:lnTo>
                  <a:pt x="2385" y="1494"/>
                </a:lnTo>
                <a:lnTo>
                  <a:pt x="2385" y="1484"/>
                </a:lnTo>
                <a:lnTo>
                  <a:pt x="2381" y="1474"/>
                </a:lnTo>
                <a:lnTo>
                  <a:pt x="2375" y="1461"/>
                </a:lnTo>
                <a:lnTo>
                  <a:pt x="2367" y="1453"/>
                </a:lnTo>
                <a:lnTo>
                  <a:pt x="2359" y="1447"/>
                </a:lnTo>
                <a:lnTo>
                  <a:pt x="2272" y="1410"/>
                </a:lnTo>
                <a:lnTo>
                  <a:pt x="2231" y="1387"/>
                </a:lnTo>
                <a:lnTo>
                  <a:pt x="2227" y="1383"/>
                </a:lnTo>
                <a:lnTo>
                  <a:pt x="2223" y="1381"/>
                </a:lnTo>
                <a:lnTo>
                  <a:pt x="2221" y="1381"/>
                </a:lnTo>
                <a:lnTo>
                  <a:pt x="2219" y="1379"/>
                </a:lnTo>
                <a:lnTo>
                  <a:pt x="2215" y="1379"/>
                </a:lnTo>
                <a:lnTo>
                  <a:pt x="2205" y="1375"/>
                </a:lnTo>
                <a:lnTo>
                  <a:pt x="2196" y="1371"/>
                </a:lnTo>
                <a:lnTo>
                  <a:pt x="2190" y="1371"/>
                </a:lnTo>
                <a:lnTo>
                  <a:pt x="2186" y="1369"/>
                </a:lnTo>
                <a:lnTo>
                  <a:pt x="2178" y="1369"/>
                </a:lnTo>
                <a:lnTo>
                  <a:pt x="2172" y="1367"/>
                </a:lnTo>
                <a:lnTo>
                  <a:pt x="2166" y="1363"/>
                </a:lnTo>
                <a:lnTo>
                  <a:pt x="2162" y="1359"/>
                </a:lnTo>
                <a:lnTo>
                  <a:pt x="2155" y="1355"/>
                </a:lnTo>
                <a:lnTo>
                  <a:pt x="2147" y="1352"/>
                </a:lnTo>
                <a:lnTo>
                  <a:pt x="2127" y="1342"/>
                </a:lnTo>
                <a:lnTo>
                  <a:pt x="2125" y="1338"/>
                </a:lnTo>
                <a:lnTo>
                  <a:pt x="2120" y="1336"/>
                </a:lnTo>
                <a:lnTo>
                  <a:pt x="2116" y="1336"/>
                </a:lnTo>
                <a:lnTo>
                  <a:pt x="2112" y="1334"/>
                </a:lnTo>
                <a:lnTo>
                  <a:pt x="2108" y="1334"/>
                </a:lnTo>
                <a:lnTo>
                  <a:pt x="2096" y="1326"/>
                </a:lnTo>
                <a:lnTo>
                  <a:pt x="2092" y="1322"/>
                </a:lnTo>
                <a:lnTo>
                  <a:pt x="2086" y="1320"/>
                </a:lnTo>
                <a:lnTo>
                  <a:pt x="2077" y="1318"/>
                </a:lnTo>
                <a:lnTo>
                  <a:pt x="2065" y="1313"/>
                </a:lnTo>
                <a:lnTo>
                  <a:pt x="2059" y="1309"/>
                </a:lnTo>
                <a:lnTo>
                  <a:pt x="2055" y="1305"/>
                </a:lnTo>
                <a:lnTo>
                  <a:pt x="2042" y="1299"/>
                </a:lnTo>
                <a:lnTo>
                  <a:pt x="2024" y="1293"/>
                </a:lnTo>
                <a:lnTo>
                  <a:pt x="2016" y="1285"/>
                </a:lnTo>
                <a:lnTo>
                  <a:pt x="2003" y="1281"/>
                </a:lnTo>
                <a:lnTo>
                  <a:pt x="1999" y="1281"/>
                </a:lnTo>
                <a:lnTo>
                  <a:pt x="1981" y="1274"/>
                </a:lnTo>
                <a:lnTo>
                  <a:pt x="1975" y="1270"/>
                </a:lnTo>
                <a:lnTo>
                  <a:pt x="1970" y="1266"/>
                </a:lnTo>
                <a:lnTo>
                  <a:pt x="1964" y="1264"/>
                </a:lnTo>
                <a:lnTo>
                  <a:pt x="1956" y="1262"/>
                </a:lnTo>
                <a:lnTo>
                  <a:pt x="1944" y="1258"/>
                </a:lnTo>
                <a:lnTo>
                  <a:pt x="1940" y="1254"/>
                </a:lnTo>
                <a:lnTo>
                  <a:pt x="1933" y="1252"/>
                </a:lnTo>
                <a:lnTo>
                  <a:pt x="1927" y="1248"/>
                </a:lnTo>
                <a:lnTo>
                  <a:pt x="1921" y="1246"/>
                </a:lnTo>
                <a:lnTo>
                  <a:pt x="1915" y="1246"/>
                </a:lnTo>
                <a:lnTo>
                  <a:pt x="1909" y="1244"/>
                </a:lnTo>
                <a:lnTo>
                  <a:pt x="1901" y="1244"/>
                </a:lnTo>
                <a:lnTo>
                  <a:pt x="1894" y="1242"/>
                </a:lnTo>
                <a:lnTo>
                  <a:pt x="1882" y="1233"/>
                </a:lnTo>
                <a:lnTo>
                  <a:pt x="1876" y="1231"/>
                </a:lnTo>
                <a:lnTo>
                  <a:pt x="1864" y="1231"/>
                </a:lnTo>
                <a:lnTo>
                  <a:pt x="1853" y="1229"/>
                </a:lnTo>
                <a:lnTo>
                  <a:pt x="1843" y="1223"/>
                </a:lnTo>
                <a:lnTo>
                  <a:pt x="1837" y="1219"/>
                </a:lnTo>
                <a:lnTo>
                  <a:pt x="1829" y="1215"/>
                </a:lnTo>
                <a:lnTo>
                  <a:pt x="1825" y="1215"/>
                </a:lnTo>
                <a:lnTo>
                  <a:pt x="1812" y="1211"/>
                </a:lnTo>
                <a:lnTo>
                  <a:pt x="1808" y="1209"/>
                </a:lnTo>
                <a:lnTo>
                  <a:pt x="1804" y="1205"/>
                </a:lnTo>
                <a:lnTo>
                  <a:pt x="1800" y="1202"/>
                </a:lnTo>
                <a:lnTo>
                  <a:pt x="1794" y="1198"/>
                </a:lnTo>
                <a:lnTo>
                  <a:pt x="1783" y="1194"/>
                </a:lnTo>
                <a:lnTo>
                  <a:pt x="1771" y="1194"/>
                </a:lnTo>
                <a:lnTo>
                  <a:pt x="1761" y="1190"/>
                </a:lnTo>
                <a:lnTo>
                  <a:pt x="1755" y="1186"/>
                </a:lnTo>
                <a:lnTo>
                  <a:pt x="1749" y="1180"/>
                </a:lnTo>
                <a:lnTo>
                  <a:pt x="1742" y="1176"/>
                </a:lnTo>
                <a:lnTo>
                  <a:pt x="1736" y="1174"/>
                </a:lnTo>
                <a:lnTo>
                  <a:pt x="1730" y="1174"/>
                </a:lnTo>
                <a:lnTo>
                  <a:pt x="1726" y="1172"/>
                </a:lnTo>
                <a:lnTo>
                  <a:pt x="1720" y="1172"/>
                </a:lnTo>
                <a:lnTo>
                  <a:pt x="1716" y="1170"/>
                </a:lnTo>
                <a:lnTo>
                  <a:pt x="1710" y="1168"/>
                </a:lnTo>
                <a:lnTo>
                  <a:pt x="1705" y="1163"/>
                </a:lnTo>
                <a:lnTo>
                  <a:pt x="1701" y="1161"/>
                </a:lnTo>
                <a:lnTo>
                  <a:pt x="1699" y="1157"/>
                </a:lnTo>
                <a:lnTo>
                  <a:pt x="1691" y="1157"/>
                </a:lnTo>
                <a:lnTo>
                  <a:pt x="1687" y="1155"/>
                </a:lnTo>
                <a:lnTo>
                  <a:pt x="1679" y="1155"/>
                </a:lnTo>
                <a:lnTo>
                  <a:pt x="1670" y="1153"/>
                </a:lnTo>
                <a:lnTo>
                  <a:pt x="1658" y="1145"/>
                </a:lnTo>
                <a:lnTo>
                  <a:pt x="1650" y="1141"/>
                </a:lnTo>
                <a:lnTo>
                  <a:pt x="1644" y="1139"/>
                </a:lnTo>
                <a:lnTo>
                  <a:pt x="1636" y="1139"/>
                </a:lnTo>
                <a:lnTo>
                  <a:pt x="1629" y="1137"/>
                </a:lnTo>
                <a:lnTo>
                  <a:pt x="1621" y="1137"/>
                </a:lnTo>
                <a:lnTo>
                  <a:pt x="1615" y="1133"/>
                </a:lnTo>
                <a:lnTo>
                  <a:pt x="1611" y="1131"/>
                </a:lnTo>
                <a:lnTo>
                  <a:pt x="1605" y="1126"/>
                </a:lnTo>
                <a:lnTo>
                  <a:pt x="1601" y="1122"/>
                </a:lnTo>
                <a:lnTo>
                  <a:pt x="1594" y="1120"/>
                </a:lnTo>
                <a:lnTo>
                  <a:pt x="1576" y="1120"/>
                </a:lnTo>
                <a:lnTo>
                  <a:pt x="1564" y="1116"/>
                </a:lnTo>
                <a:lnTo>
                  <a:pt x="1557" y="1112"/>
                </a:lnTo>
                <a:lnTo>
                  <a:pt x="1549" y="1108"/>
                </a:lnTo>
                <a:lnTo>
                  <a:pt x="1531" y="1102"/>
                </a:lnTo>
                <a:lnTo>
                  <a:pt x="1525" y="1102"/>
                </a:lnTo>
                <a:lnTo>
                  <a:pt x="1518" y="1100"/>
                </a:lnTo>
                <a:lnTo>
                  <a:pt x="1514" y="1098"/>
                </a:lnTo>
                <a:lnTo>
                  <a:pt x="1496" y="1085"/>
                </a:lnTo>
                <a:lnTo>
                  <a:pt x="1492" y="1081"/>
                </a:lnTo>
                <a:lnTo>
                  <a:pt x="1486" y="1079"/>
                </a:lnTo>
                <a:lnTo>
                  <a:pt x="1477" y="1079"/>
                </a:lnTo>
                <a:lnTo>
                  <a:pt x="1471" y="1077"/>
                </a:lnTo>
                <a:lnTo>
                  <a:pt x="1463" y="1075"/>
                </a:lnTo>
                <a:lnTo>
                  <a:pt x="1451" y="1067"/>
                </a:lnTo>
                <a:lnTo>
                  <a:pt x="1444" y="1061"/>
                </a:lnTo>
                <a:lnTo>
                  <a:pt x="1438" y="1057"/>
                </a:lnTo>
                <a:lnTo>
                  <a:pt x="1430" y="1057"/>
                </a:lnTo>
                <a:lnTo>
                  <a:pt x="1428" y="1059"/>
                </a:lnTo>
                <a:lnTo>
                  <a:pt x="1424" y="1059"/>
                </a:lnTo>
                <a:lnTo>
                  <a:pt x="1418" y="1057"/>
                </a:lnTo>
                <a:lnTo>
                  <a:pt x="1399" y="1038"/>
                </a:lnTo>
                <a:lnTo>
                  <a:pt x="1393" y="1036"/>
                </a:lnTo>
                <a:lnTo>
                  <a:pt x="1375" y="1036"/>
                </a:lnTo>
                <a:lnTo>
                  <a:pt x="1368" y="1034"/>
                </a:lnTo>
                <a:lnTo>
                  <a:pt x="1356" y="1026"/>
                </a:lnTo>
                <a:lnTo>
                  <a:pt x="1352" y="1024"/>
                </a:lnTo>
                <a:lnTo>
                  <a:pt x="1346" y="1020"/>
                </a:lnTo>
                <a:lnTo>
                  <a:pt x="1321" y="1011"/>
                </a:lnTo>
                <a:lnTo>
                  <a:pt x="1297" y="1005"/>
                </a:lnTo>
                <a:lnTo>
                  <a:pt x="1264" y="995"/>
                </a:lnTo>
                <a:lnTo>
                  <a:pt x="1206" y="981"/>
                </a:lnTo>
                <a:lnTo>
                  <a:pt x="1182" y="970"/>
                </a:lnTo>
                <a:lnTo>
                  <a:pt x="1153" y="960"/>
                </a:lnTo>
                <a:lnTo>
                  <a:pt x="1124" y="946"/>
                </a:lnTo>
                <a:lnTo>
                  <a:pt x="1114" y="939"/>
                </a:lnTo>
                <a:lnTo>
                  <a:pt x="1101" y="931"/>
                </a:lnTo>
                <a:lnTo>
                  <a:pt x="1093" y="921"/>
                </a:lnTo>
                <a:lnTo>
                  <a:pt x="1089" y="907"/>
                </a:lnTo>
                <a:lnTo>
                  <a:pt x="1091" y="890"/>
                </a:lnTo>
                <a:lnTo>
                  <a:pt x="1103" y="878"/>
                </a:lnTo>
                <a:lnTo>
                  <a:pt x="1120" y="872"/>
                </a:lnTo>
                <a:lnTo>
                  <a:pt x="1138" y="872"/>
                </a:lnTo>
                <a:lnTo>
                  <a:pt x="1157" y="876"/>
                </a:lnTo>
                <a:lnTo>
                  <a:pt x="1173" y="884"/>
                </a:lnTo>
                <a:lnTo>
                  <a:pt x="1196" y="896"/>
                </a:lnTo>
                <a:lnTo>
                  <a:pt x="1241" y="925"/>
                </a:lnTo>
                <a:lnTo>
                  <a:pt x="1262" y="942"/>
                </a:lnTo>
                <a:lnTo>
                  <a:pt x="1284" y="956"/>
                </a:lnTo>
                <a:lnTo>
                  <a:pt x="1311" y="968"/>
                </a:lnTo>
                <a:lnTo>
                  <a:pt x="1338" y="979"/>
                </a:lnTo>
                <a:lnTo>
                  <a:pt x="1350" y="985"/>
                </a:lnTo>
                <a:lnTo>
                  <a:pt x="1362" y="993"/>
                </a:lnTo>
                <a:lnTo>
                  <a:pt x="1375" y="993"/>
                </a:lnTo>
                <a:lnTo>
                  <a:pt x="1383" y="995"/>
                </a:lnTo>
                <a:lnTo>
                  <a:pt x="1389" y="995"/>
                </a:lnTo>
                <a:lnTo>
                  <a:pt x="1395" y="997"/>
                </a:lnTo>
                <a:lnTo>
                  <a:pt x="1399" y="1001"/>
                </a:lnTo>
                <a:lnTo>
                  <a:pt x="1405" y="1003"/>
                </a:lnTo>
                <a:lnTo>
                  <a:pt x="1410" y="1007"/>
                </a:lnTo>
                <a:lnTo>
                  <a:pt x="1422" y="1011"/>
                </a:lnTo>
                <a:lnTo>
                  <a:pt x="1426" y="1013"/>
                </a:lnTo>
                <a:lnTo>
                  <a:pt x="1428" y="1015"/>
                </a:lnTo>
                <a:lnTo>
                  <a:pt x="1432" y="1018"/>
                </a:lnTo>
                <a:lnTo>
                  <a:pt x="1438" y="1022"/>
                </a:lnTo>
                <a:lnTo>
                  <a:pt x="1442" y="1026"/>
                </a:lnTo>
                <a:lnTo>
                  <a:pt x="1449" y="1028"/>
                </a:lnTo>
                <a:lnTo>
                  <a:pt x="1459" y="1028"/>
                </a:lnTo>
                <a:lnTo>
                  <a:pt x="1471" y="1032"/>
                </a:lnTo>
                <a:lnTo>
                  <a:pt x="1475" y="1034"/>
                </a:lnTo>
                <a:lnTo>
                  <a:pt x="1477" y="1038"/>
                </a:lnTo>
                <a:lnTo>
                  <a:pt x="1486" y="1046"/>
                </a:lnTo>
                <a:lnTo>
                  <a:pt x="1490" y="1048"/>
                </a:lnTo>
                <a:lnTo>
                  <a:pt x="1496" y="1050"/>
                </a:lnTo>
                <a:lnTo>
                  <a:pt x="1502" y="1050"/>
                </a:lnTo>
                <a:lnTo>
                  <a:pt x="1510" y="1052"/>
                </a:lnTo>
                <a:lnTo>
                  <a:pt x="1516" y="1055"/>
                </a:lnTo>
                <a:lnTo>
                  <a:pt x="1525" y="1063"/>
                </a:lnTo>
                <a:lnTo>
                  <a:pt x="1529" y="1065"/>
                </a:lnTo>
                <a:lnTo>
                  <a:pt x="1533" y="1069"/>
                </a:lnTo>
                <a:lnTo>
                  <a:pt x="1551" y="1075"/>
                </a:lnTo>
                <a:lnTo>
                  <a:pt x="1555" y="1077"/>
                </a:lnTo>
                <a:lnTo>
                  <a:pt x="1574" y="1089"/>
                </a:lnTo>
                <a:lnTo>
                  <a:pt x="1578" y="1092"/>
                </a:lnTo>
                <a:lnTo>
                  <a:pt x="1588" y="1092"/>
                </a:lnTo>
                <a:lnTo>
                  <a:pt x="1601" y="1096"/>
                </a:lnTo>
                <a:lnTo>
                  <a:pt x="1609" y="1104"/>
                </a:lnTo>
                <a:lnTo>
                  <a:pt x="1615" y="1106"/>
                </a:lnTo>
                <a:lnTo>
                  <a:pt x="1619" y="1110"/>
                </a:lnTo>
                <a:lnTo>
                  <a:pt x="1625" y="1112"/>
                </a:lnTo>
                <a:lnTo>
                  <a:pt x="1642" y="1112"/>
                </a:lnTo>
                <a:lnTo>
                  <a:pt x="1648" y="1114"/>
                </a:lnTo>
                <a:lnTo>
                  <a:pt x="1656" y="1122"/>
                </a:lnTo>
                <a:lnTo>
                  <a:pt x="1660" y="1124"/>
                </a:lnTo>
                <a:lnTo>
                  <a:pt x="1664" y="1129"/>
                </a:lnTo>
                <a:lnTo>
                  <a:pt x="1670" y="1129"/>
                </a:lnTo>
                <a:lnTo>
                  <a:pt x="1679" y="1131"/>
                </a:lnTo>
                <a:lnTo>
                  <a:pt x="1685" y="1131"/>
                </a:lnTo>
                <a:lnTo>
                  <a:pt x="1693" y="1133"/>
                </a:lnTo>
                <a:lnTo>
                  <a:pt x="1705" y="1141"/>
                </a:lnTo>
                <a:lnTo>
                  <a:pt x="1718" y="1145"/>
                </a:lnTo>
                <a:lnTo>
                  <a:pt x="1724" y="1145"/>
                </a:lnTo>
                <a:lnTo>
                  <a:pt x="1736" y="1149"/>
                </a:lnTo>
                <a:lnTo>
                  <a:pt x="1740" y="1151"/>
                </a:lnTo>
                <a:lnTo>
                  <a:pt x="1749" y="1159"/>
                </a:lnTo>
                <a:lnTo>
                  <a:pt x="1761" y="1163"/>
                </a:lnTo>
                <a:lnTo>
                  <a:pt x="1765" y="1163"/>
                </a:lnTo>
                <a:lnTo>
                  <a:pt x="1769" y="1165"/>
                </a:lnTo>
                <a:lnTo>
                  <a:pt x="1773" y="1165"/>
                </a:lnTo>
                <a:lnTo>
                  <a:pt x="1779" y="1168"/>
                </a:lnTo>
                <a:lnTo>
                  <a:pt x="1796" y="1176"/>
                </a:lnTo>
                <a:lnTo>
                  <a:pt x="1802" y="1180"/>
                </a:lnTo>
                <a:lnTo>
                  <a:pt x="1810" y="1182"/>
                </a:lnTo>
                <a:lnTo>
                  <a:pt x="1825" y="1182"/>
                </a:lnTo>
                <a:lnTo>
                  <a:pt x="1831" y="1184"/>
                </a:lnTo>
                <a:lnTo>
                  <a:pt x="1839" y="1192"/>
                </a:lnTo>
                <a:lnTo>
                  <a:pt x="1845" y="1194"/>
                </a:lnTo>
                <a:lnTo>
                  <a:pt x="1864" y="1194"/>
                </a:lnTo>
                <a:lnTo>
                  <a:pt x="1868" y="1196"/>
                </a:lnTo>
                <a:lnTo>
                  <a:pt x="1876" y="1198"/>
                </a:lnTo>
                <a:lnTo>
                  <a:pt x="1882" y="1205"/>
                </a:lnTo>
                <a:lnTo>
                  <a:pt x="1888" y="1209"/>
                </a:lnTo>
                <a:lnTo>
                  <a:pt x="1896" y="1213"/>
                </a:lnTo>
                <a:lnTo>
                  <a:pt x="1913" y="1213"/>
                </a:lnTo>
                <a:lnTo>
                  <a:pt x="1917" y="1215"/>
                </a:lnTo>
                <a:lnTo>
                  <a:pt x="1923" y="1217"/>
                </a:lnTo>
                <a:lnTo>
                  <a:pt x="1929" y="1221"/>
                </a:lnTo>
                <a:lnTo>
                  <a:pt x="1936" y="1223"/>
                </a:lnTo>
                <a:lnTo>
                  <a:pt x="1944" y="1225"/>
                </a:lnTo>
                <a:lnTo>
                  <a:pt x="1956" y="1229"/>
                </a:lnTo>
                <a:lnTo>
                  <a:pt x="1960" y="1233"/>
                </a:lnTo>
                <a:lnTo>
                  <a:pt x="1966" y="1237"/>
                </a:lnTo>
                <a:lnTo>
                  <a:pt x="1970" y="1239"/>
                </a:lnTo>
                <a:lnTo>
                  <a:pt x="1977" y="1244"/>
                </a:lnTo>
                <a:lnTo>
                  <a:pt x="1981" y="1244"/>
                </a:lnTo>
                <a:lnTo>
                  <a:pt x="1985" y="1246"/>
                </a:lnTo>
                <a:lnTo>
                  <a:pt x="1989" y="1246"/>
                </a:lnTo>
                <a:lnTo>
                  <a:pt x="1995" y="1248"/>
                </a:lnTo>
                <a:lnTo>
                  <a:pt x="1999" y="1252"/>
                </a:lnTo>
                <a:lnTo>
                  <a:pt x="2003" y="1254"/>
                </a:lnTo>
                <a:lnTo>
                  <a:pt x="2016" y="1262"/>
                </a:lnTo>
                <a:lnTo>
                  <a:pt x="2022" y="1262"/>
                </a:lnTo>
                <a:lnTo>
                  <a:pt x="2040" y="1268"/>
                </a:lnTo>
                <a:lnTo>
                  <a:pt x="2059" y="1281"/>
                </a:lnTo>
                <a:lnTo>
                  <a:pt x="2071" y="1285"/>
                </a:lnTo>
                <a:lnTo>
                  <a:pt x="2079" y="1287"/>
                </a:lnTo>
                <a:lnTo>
                  <a:pt x="2086" y="1291"/>
                </a:lnTo>
                <a:lnTo>
                  <a:pt x="2135" y="1318"/>
                </a:lnTo>
                <a:lnTo>
                  <a:pt x="2186" y="1342"/>
                </a:lnTo>
                <a:lnTo>
                  <a:pt x="2244" y="1367"/>
                </a:lnTo>
                <a:lnTo>
                  <a:pt x="2270" y="1381"/>
                </a:lnTo>
                <a:lnTo>
                  <a:pt x="2295" y="1398"/>
                </a:lnTo>
                <a:lnTo>
                  <a:pt x="2314" y="1402"/>
                </a:lnTo>
                <a:lnTo>
                  <a:pt x="2330" y="1412"/>
                </a:lnTo>
                <a:lnTo>
                  <a:pt x="2346" y="1418"/>
                </a:lnTo>
                <a:lnTo>
                  <a:pt x="2367" y="1420"/>
                </a:lnTo>
                <a:lnTo>
                  <a:pt x="2367" y="1414"/>
                </a:lnTo>
                <a:lnTo>
                  <a:pt x="2365" y="1408"/>
                </a:lnTo>
                <a:lnTo>
                  <a:pt x="2363" y="1404"/>
                </a:lnTo>
                <a:lnTo>
                  <a:pt x="2363" y="1387"/>
                </a:lnTo>
                <a:lnTo>
                  <a:pt x="2365" y="1385"/>
                </a:lnTo>
                <a:lnTo>
                  <a:pt x="2369" y="1383"/>
                </a:lnTo>
                <a:lnTo>
                  <a:pt x="2371" y="1381"/>
                </a:lnTo>
                <a:lnTo>
                  <a:pt x="2371" y="1377"/>
                </a:lnTo>
                <a:lnTo>
                  <a:pt x="2369" y="1369"/>
                </a:lnTo>
                <a:lnTo>
                  <a:pt x="2365" y="1361"/>
                </a:lnTo>
                <a:lnTo>
                  <a:pt x="2363" y="1355"/>
                </a:lnTo>
                <a:lnTo>
                  <a:pt x="2363" y="1346"/>
                </a:lnTo>
                <a:lnTo>
                  <a:pt x="2365" y="1350"/>
                </a:lnTo>
                <a:lnTo>
                  <a:pt x="2369" y="1352"/>
                </a:lnTo>
                <a:lnTo>
                  <a:pt x="2371" y="1355"/>
                </a:lnTo>
                <a:lnTo>
                  <a:pt x="2371" y="1350"/>
                </a:lnTo>
                <a:lnTo>
                  <a:pt x="2369" y="1346"/>
                </a:lnTo>
                <a:lnTo>
                  <a:pt x="2365" y="1342"/>
                </a:lnTo>
                <a:lnTo>
                  <a:pt x="2363" y="1338"/>
                </a:lnTo>
                <a:lnTo>
                  <a:pt x="2363" y="1332"/>
                </a:lnTo>
                <a:lnTo>
                  <a:pt x="2365" y="1332"/>
                </a:lnTo>
                <a:lnTo>
                  <a:pt x="2361" y="1320"/>
                </a:lnTo>
                <a:lnTo>
                  <a:pt x="2361" y="1303"/>
                </a:lnTo>
                <a:lnTo>
                  <a:pt x="2359" y="1299"/>
                </a:lnTo>
                <a:lnTo>
                  <a:pt x="2359" y="1293"/>
                </a:lnTo>
                <a:lnTo>
                  <a:pt x="2363" y="1285"/>
                </a:lnTo>
                <a:lnTo>
                  <a:pt x="2363" y="1289"/>
                </a:lnTo>
                <a:lnTo>
                  <a:pt x="2365" y="1291"/>
                </a:lnTo>
                <a:lnTo>
                  <a:pt x="2367" y="1291"/>
                </a:lnTo>
                <a:lnTo>
                  <a:pt x="2371" y="1287"/>
                </a:lnTo>
                <a:lnTo>
                  <a:pt x="2371" y="1285"/>
                </a:lnTo>
                <a:lnTo>
                  <a:pt x="2373" y="1281"/>
                </a:lnTo>
                <a:lnTo>
                  <a:pt x="2375" y="1285"/>
                </a:lnTo>
                <a:lnTo>
                  <a:pt x="2377" y="1287"/>
                </a:lnTo>
                <a:lnTo>
                  <a:pt x="2379" y="1287"/>
                </a:lnTo>
                <a:lnTo>
                  <a:pt x="2381" y="1285"/>
                </a:lnTo>
                <a:lnTo>
                  <a:pt x="2385" y="1283"/>
                </a:lnTo>
                <a:lnTo>
                  <a:pt x="2388" y="1281"/>
                </a:lnTo>
                <a:lnTo>
                  <a:pt x="2398" y="1291"/>
                </a:lnTo>
                <a:lnTo>
                  <a:pt x="2398" y="1295"/>
                </a:lnTo>
                <a:lnTo>
                  <a:pt x="2400" y="1297"/>
                </a:lnTo>
                <a:lnTo>
                  <a:pt x="2400" y="1299"/>
                </a:lnTo>
                <a:lnTo>
                  <a:pt x="2402" y="1301"/>
                </a:lnTo>
                <a:lnTo>
                  <a:pt x="2404" y="1305"/>
                </a:lnTo>
                <a:lnTo>
                  <a:pt x="2410" y="1311"/>
                </a:lnTo>
                <a:lnTo>
                  <a:pt x="2412" y="1311"/>
                </a:lnTo>
                <a:lnTo>
                  <a:pt x="2414" y="1309"/>
                </a:lnTo>
                <a:lnTo>
                  <a:pt x="2414" y="1307"/>
                </a:lnTo>
                <a:lnTo>
                  <a:pt x="2418" y="1299"/>
                </a:lnTo>
                <a:lnTo>
                  <a:pt x="2418" y="1295"/>
                </a:lnTo>
                <a:lnTo>
                  <a:pt x="2420" y="1289"/>
                </a:lnTo>
                <a:lnTo>
                  <a:pt x="2420" y="1283"/>
                </a:lnTo>
                <a:lnTo>
                  <a:pt x="2418" y="1281"/>
                </a:lnTo>
                <a:lnTo>
                  <a:pt x="2418" y="1276"/>
                </a:lnTo>
                <a:lnTo>
                  <a:pt x="2420" y="1276"/>
                </a:lnTo>
                <a:lnTo>
                  <a:pt x="2420" y="1272"/>
                </a:lnTo>
                <a:lnTo>
                  <a:pt x="2418" y="1270"/>
                </a:lnTo>
                <a:lnTo>
                  <a:pt x="2418" y="1262"/>
                </a:lnTo>
                <a:lnTo>
                  <a:pt x="2420" y="1260"/>
                </a:lnTo>
                <a:lnTo>
                  <a:pt x="2427" y="1260"/>
                </a:lnTo>
                <a:lnTo>
                  <a:pt x="2429" y="1258"/>
                </a:lnTo>
                <a:lnTo>
                  <a:pt x="2429" y="1256"/>
                </a:lnTo>
                <a:lnTo>
                  <a:pt x="2445" y="1262"/>
                </a:lnTo>
                <a:lnTo>
                  <a:pt x="2461" y="1274"/>
                </a:lnTo>
                <a:lnTo>
                  <a:pt x="2476" y="1291"/>
                </a:lnTo>
                <a:lnTo>
                  <a:pt x="2488" y="1305"/>
                </a:lnTo>
                <a:lnTo>
                  <a:pt x="2492" y="1311"/>
                </a:lnTo>
                <a:lnTo>
                  <a:pt x="2498" y="1318"/>
                </a:lnTo>
                <a:lnTo>
                  <a:pt x="2503" y="1324"/>
                </a:lnTo>
                <a:lnTo>
                  <a:pt x="2509" y="1328"/>
                </a:lnTo>
                <a:lnTo>
                  <a:pt x="2513" y="1330"/>
                </a:lnTo>
                <a:lnTo>
                  <a:pt x="2519" y="1332"/>
                </a:lnTo>
                <a:lnTo>
                  <a:pt x="2529" y="1328"/>
                </a:lnTo>
                <a:lnTo>
                  <a:pt x="2533" y="1318"/>
                </a:lnTo>
                <a:lnTo>
                  <a:pt x="2533" y="1293"/>
                </a:lnTo>
                <a:lnTo>
                  <a:pt x="2538" y="1281"/>
                </a:lnTo>
                <a:lnTo>
                  <a:pt x="2544" y="1272"/>
                </a:lnTo>
                <a:lnTo>
                  <a:pt x="2544" y="1260"/>
                </a:lnTo>
                <a:lnTo>
                  <a:pt x="2542" y="1254"/>
                </a:lnTo>
                <a:lnTo>
                  <a:pt x="2542" y="1242"/>
                </a:lnTo>
                <a:lnTo>
                  <a:pt x="2548" y="1202"/>
                </a:lnTo>
                <a:lnTo>
                  <a:pt x="2554" y="1170"/>
                </a:lnTo>
                <a:lnTo>
                  <a:pt x="2558" y="1137"/>
                </a:lnTo>
                <a:lnTo>
                  <a:pt x="2558" y="1129"/>
                </a:lnTo>
                <a:lnTo>
                  <a:pt x="2560" y="1118"/>
                </a:lnTo>
                <a:lnTo>
                  <a:pt x="2560" y="1104"/>
                </a:lnTo>
                <a:lnTo>
                  <a:pt x="2562" y="1096"/>
                </a:lnTo>
                <a:lnTo>
                  <a:pt x="2566" y="1083"/>
                </a:lnTo>
                <a:lnTo>
                  <a:pt x="2566" y="1055"/>
                </a:lnTo>
                <a:lnTo>
                  <a:pt x="2572" y="1036"/>
                </a:lnTo>
                <a:lnTo>
                  <a:pt x="2572" y="1003"/>
                </a:lnTo>
                <a:lnTo>
                  <a:pt x="2577" y="991"/>
                </a:lnTo>
                <a:lnTo>
                  <a:pt x="2577" y="979"/>
                </a:lnTo>
                <a:lnTo>
                  <a:pt x="2579" y="974"/>
                </a:lnTo>
                <a:lnTo>
                  <a:pt x="2579" y="968"/>
                </a:lnTo>
                <a:lnTo>
                  <a:pt x="2581" y="958"/>
                </a:lnTo>
                <a:lnTo>
                  <a:pt x="2585" y="946"/>
                </a:lnTo>
                <a:lnTo>
                  <a:pt x="2589" y="935"/>
                </a:lnTo>
                <a:lnTo>
                  <a:pt x="2589" y="921"/>
                </a:lnTo>
                <a:lnTo>
                  <a:pt x="2587" y="915"/>
                </a:lnTo>
                <a:lnTo>
                  <a:pt x="2591" y="898"/>
                </a:lnTo>
                <a:lnTo>
                  <a:pt x="2593" y="892"/>
                </a:lnTo>
                <a:lnTo>
                  <a:pt x="2597" y="884"/>
                </a:lnTo>
                <a:lnTo>
                  <a:pt x="2597" y="861"/>
                </a:lnTo>
                <a:lnTo>
                  <a:pt x="2599" y="849"/>
                </a:lnTo>
                <a:lnTo>
                  <a:pt x="2607" y="837"/>
                </a:lnTo>
                <a:lnTo>
                  <a:pt x="2616" y="822"/>
                </a:lnTo>
                <a:lnTo>
                  <a:pt x="2618" y="804"/>
                </a:lnTo>
                <a:lnTo>
                  <a:pt x="2620" y="787"/>
                </a:lnTo>
                <a:lnTo>
                  <a:pt x="2624" y="773"/>
                </a:lnTo>
                <a:lnTo>
                  <a:pt x="2626" y="769"/>
                </a:lnTo>
                <a:lnTo>
                  <a:pt x="2630" y="765"/>
                </a:lnTo>
                <a:lnTo>
                  <a:pt x="2632" y="759"/>
                </a:lnTo>
                <a:lnTo>
                  <a:pt x="2632" y="752"/>
                </a:lnTo>
                <a:lnTo>
                  <a:pt x="2630" y="750"/>
                </a:lnTo>
                <a:lnTo>
                  <a:pt x="2630" y="734"/>
                </a:lnTo>
                <a:lnTo>
                  <a:pt x="2642" y="709"/>
                </a:lnTo>
                <a:lnTo>
                  <a:pt x="2644" y="699"/>
                </a:lnTo>
                <a:lnTo>
                  <a:pt x="2642" y="687"/>
                </a:lnTo>
                <a:lnTo>
                  <a:pt x="2642" y="676"/>
                </a:lnTo>
                <a:lnTo>
                  <a:pt x="2655" y="646"/>
                </a:lnTo>
                <a:lnTo>
                  <a:pt x="2657" y="639"/>
                </a:lnTo>
                <a:lnTo>
                  <a:pt x="2659" y="635"/>
                </a:lnTo>
                <a:lnTo>
                  <a:pt x="2659" y="617"/>
                </a:lnTo>
                <a:lnTo>
                  <a:pt x="2663" y="598"/>
                </a:lnTo>
                <a:lnTo>
                  <a:pt x="2671" y="582"/>
                </a:lnTo>
                <a:lnTo>
                  <a:pt x="2673" y="576"/>
                </a:lnTo>
                <a:lnTo>
                  <a:pt x="2673" y="547"/>
                </a:lnTo>
                <a:lnTo>
                  <a:pt x="2675" y="541"/>
                </a:lnTo>
                <a:lnTo>
                  <a:pt x="2679" y="535"/>
                </a:lnTo>
                <a:lnTo>
                  <a:pt x="2681" y="531"/>
                </a:lnTo>
                <a:lnTo>
                  <a:pt x="2683" y="524"/>
                </a:lnTo>
                <a:lnTo>
                  <a:pt x="2685" y="514"/>
                </a:lnTo>
                <a:lnTo>
                  <a:pt x="2683" y="502"/>
                </a:lnTo>
                <a:lnTo>
                  <a:pt x="2681" y="492"/>
                </a:lnTo>
                <a:lnTo>
                  <a:pt x="2683" y="483"/>
                </a:lnTo>
                <a:lnTo>
                  <a:pt x="2685" y="477"/>
                </a:lnTo>
                <a:lnTo>
                  <a:pt x="2690" y="469"/>
                </a:lnTo>
                <a:lnTo>
                  <a:pt x="2692" y="463"/>
                </a:lnTo>
                <a:lnTo>
                  <a:pt x="2692" y="424"/>
                </a:lnTo>
                <a:lnTo>
                  <a:pt x="2694" y="418"/>
                </a:lnTo>
                <a:lnTo>
                  <a:pt x="2698" y="411"/>
                </a:lnTo>
                <a:lnTo>
                  <a:pt x="2700" y="403"/>
                </a:lnTo>
                <a:lnTo>
                  <a:pt x="2702" y="391"/>
                </a:lnTo>
                <a:lnTo>
                  <a:pt x="2700" y="383"/>
                </a:lnTo>
                <a:lnTo>
                  <a:pt x="2698" y="370"/>
                </a:lnTo>
                <a:lnTo>
                  <a:pt x="2700" y="362"/>
                </a:lnTo>
                <a:lnTo>
                  <a:pt x="2702" y="356"/>
                </a:lnTo>
                <a:lnTo>
                  <a:pt x="2706" y="350"/>
                </a:lnTo>
                <a:lnTo>
                  <a:pt x="2710" y="333"/>
                </a:lnTo>
                <a:lnTo>
                  <a:pt x="2710" y="321"/>
                </a:lnTo>
                <a:lnTo>
                  <a:pt x="2708" y="313"/>
                </a:lnTo>
                <a:lnTo>
                  <a:pt x="2708" y="307"/>
                </a:lnTo>
                <a:lnTo>
                  <a:pt x="2712" y="298"/>
                </a:lnTo>
                <a:lnTo>
                  <a:pt x="2716" y="286"/>
                </a:lnTo>
                <a:lnTo>
                  <a:pt x="2718" y="278"/>
                </a:lnTo>
                <a:lnTo>
                  <a:pt x="2718" y="272"/>
                </a:lnTo>
                <a:lnTo>
                  <a:pt x="2716" y="265"/>
                </a:lnTo>
                <a:lnTo>
                  <a:pt x="2716" y="257"/>
                </a:lnTo>
                <a:lnTo>
                  <a:pt x="2720" y="243"/>
                </a:lnTo>
                <a:lnTo>
                  <a:pt x="2727" y="231"/>
                </a:lnTo>
                <a:lnTo>
                  <a:pt x="2733" y="216"/>
                </a:lnTo>
                <a:lnTo>
                  <a:pt x="2735" y="192"/>
                </a:lnTo>
                <a:lnTo>
                  <a:pt x="2733" y="169"/>
                </a:lnTo>
                <a:lnTo>
                  <a:pt x="2729" y="144"/>
                </a:lnTo>
                <a:lnTo>
                  <a:pt x="2729" y="122"/>
                </a:lnTo>
                <a:lnTo>
                  <a:pt x="2731" y="97"/>
                </a:lnTo>
                <a:lnTo>
                  <a:pt x="2731" y="66"/>
                </a:lnTo>
                <a:lnTo>
                  <a:pt x="2735" y="37"/>
                </a:lnTo>
                <a:lnTo>
                  <a:pt x="2745" y="17"/>
                </a:lnTo>
                <a:lnTo>
                  <a:pt x="2759" y="5"/>
                </a:lnTo>
                <a:lnTo>
                  <a:pt x="278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0" name="Freeform 28">
            <a:extLst>
              <a:ext uri="{FF2B5EF4-FFF2-40B4-BE49-F238E27FC236}">
                <a16:creationId xmlns:a16="http://schemas.microsoft.com/office/drawing/2014/main" id="{D47AE0F0-1E97-4AFD-A266-F2E3F8226559}"/>
              </a:ext>
            </a:extLst>
          </p:cNvPr>
          <p:cNvSpPr>
            <a:spLocks noEditPoints="1"/>
          </p:cNvSpPr>
          <p:nvPr userDrawn="1"/>
        </p:nvSpPr>
        <p:spPr bwMode="auto">
          <a:xfrm rot="2970840">
            <a:off x="5917407" y="4604543"/>
            <a:ext cx="215900" cy="169863"/>
          </a:xfrm>
          <a:custGeom>
            <a:avLst/>
            <a:gdLst>
              <a:gd name="T0" fmla="*/ 2751 w 5151"/>
              <a:gd name="T1" fmla="*/ 276 h 4081"/>
              <a:gd name="T2" fmla="*/ 2706 w 5151"/>
              <a:gd name="T3" fmla="*/ 524 h 4081"/>
              <a:gd name="T4" fmla="*/ 2657 w 5151"/>
              <a:gd name="T5" fmla="*/ 752 h 4081"/>
              <a:gd name="T6" fmla="*/ 2609 w 5151"/>
              <a:gd name="T7" fmla="*/ 995 h 4081"/>
              <a:gd name="T8" fmla="*/ 2564 w 5151"/>
              <a:gd name="T9" fmla="*/ 1394 h 4081"/>
              <a:gd name="T10" fmla="*/ 2753 w 5151"/>
              <a:gd name="T11" fmla="*/ 1550 h 4081"/>
              <a:gd name="T12" fmla="*/ 2821 w 5151"/>
              <a:gd name="T13" fmla="*/ 1609 h 4081"/>
              <a:gd name="T14" fmla="*/ 3955 w 5151"/>
              <a:gd name="T15" fmla="*/ 605 h 4081"/>
              <a:gd name="T16" fmla="*/ 5034 w 5151"/>
              <a:gd name="T17" fmla="*/ 292 h 4081"/>
              <a:gd name="T18" fmla="*/ 5147 w 5151"/>
              <a:gd name="T19" fmla="*/ 613 h 4081"/>
              <a:gd name="T20" fmla="*/ 5038 w 5151"/>
              <a:gd name="T21" fmla="*/ 902 h 4081"/>
              <a:gd name="T22" fmla="*/ 4906 w 5151"/>
              <a:gd name="T23" fmla="*/ 1225 h 4081"/>
              <a:gd name="T24" fmla="*/ 4853 w 5151"/>
              <a:gd name="T25" fmla="*/ 1683 h 4081"/>
              <a:gd name="T26" fmla="*/ 4676 w 5151"/>
              <a:gd name="T27" fmla="*/ 2070 h 4081"/>
              <a:gd name="T28" fmla="*/ 4736 w 5151"/>
              <a:gd name="T29" fmla="*/ 2659 h 4081"/>
              <a:gd name="T30" fmla="*/ 4559 w 5151"/>
              <a:gd name="T31" fmla="*/ 2998 h 4081"/>
              <a:gd name="T32" fmla="*/ 4317 w 5151"/>
              <a:gd name="T33" fmla="*/ 3342 h 4081"/>
              <a:gd name="T34" fmla="*/ 3801 w 5151"/>
              <a:gd name="T35" fmla="*/ 3629 h 4081"/>
              <a:gd name="T36" fmla="*/ 3520 w 5151"/>
              <a:gd name="T37" fmla="*/ 3529 h 4081"/>
              <a:gd name="T38" fmla="*/ 3411 w 5151"/>
              <a:gd name="T39" fmla="*/ 3329 h 4081"/>
              <a:gd name="T40" fmla="*/ 3361 w 5151"/>
              <a:gd name="T41" fmla="*/ 3292 h 4081"/>
              <a:gd name="T42" fmla="*/ 3318 w 5151"/>
              <a:gd name="T43" fmla="*/ 3257 h 4081"/>
              <a:gd name="T44" fmla="*/ 3292 w 5151"/>
              <a:gd name="T45" fmla="*/ 3167 h 4081"/>
              <a:gd name="T46" fmla="*/ 3185 w 5151"/>
              <a:gd name="T47" fmla="*/ 3161 h 4081"/>
              <a:gd name="T48" fmla="*/ 3232 w 5151"/>
              <a:gd name="T49" fmla="*/ 3257 h 4081"/>
              <a:gd name="T50" fmla="*/ 3271 w 5151"/>
              <a:gd name="T51" fmla="*/ 3346 h 4081"/>
              <a:gd name="T52" fmla="*/ 3281 w 5151"/>
              <a:gd name="T53" fmla="*/ 3407 h 4081"/>
              <a:gd name="T54" fmla="*/ 3294 w 5151"/>
              <a:gd name="T55" fmla="*/ 3471 h 4081"/>
              <a:gd name="T56" fmla="*/ 3337 w 5151"/>
              <a:gd name="T57" fmla="*/ 3808 h 4081"/>
              <a:gd name="T58" fmla="*/ 2694 w 5151"/>
              <a:gd name="T59" fmla="*/ 4077 h 4081"/>
              <a:gd name="T60" fmla="*/ 2122 w 5151"/>
              <a:gd name="T61" fmla="*/ 4001 h 4081"/>
              <a:gd name="T62" fmla="*/ 1736 w 5151"/>
              <a:gd name="T63" fmla="*/ 3841 h 4081"/>
              <a:gd name="T64" fmla="*/ 1562 w 5151"/>
              <a:gd name="T65" fmla="*/ 3611 h 4081"/>
              <a:gd name="T66" fmla="*/ 1013 w 5151"/>
              <a:gd name="T67" fmla="*/ 3329 h 4081"/>
              <a:gd name="T68" fmla="*/ 563 w 5151"/>
              <a:gd name="T69" fmla="*/ 3169 h 4081"/>
              <a:gd name="T70" fmla="*/ 343 w 5151"/>
              <a:gd name="T71" fmla="*/ 3173 h 4081"/>
              <a:gd name="T72" fmla="*/ 136 w 5151"/>
              <a:gd name="T73" fmla="*/ 3013 h 4081"/>
              <a:gd name="T74" fmla="*/ 64 w 5151"/>
              <a:gd name="T75" fmla="*/ 2649 h 4081"/>
              <a:gd name="T76" fmla="*/ 906 w 5151"/>
              <a:gd name="T77" fmla="*/ 2098 h 4081"/>
              <a:gd name="T78" fmla="*/ 2240 w 5151"/>
              <a:gd name="T79" fmla="*/ 1835 h 4081"/>
              <a:gd name="T80" fmla="*/ 2373 w 5151"/>
              <a:gd name="T81" fmla="*/ 1714 h 4081"/>
              <a:gd name="T82" fmla="*/ 2320 w 5151"/>
              <a:gd name="T83" fmla="*/ 1562 h 4081"/>
              <a:gd name="T84" fmla="*/ 2190 w 5151"/>
              <a:gd name="T85" fmla="*/ 1371 h 4081"/>
              <a:gd name="T86" fmla="*/ 2024 w 5151"/>
              <a:gd name="T87" fmla="*/ 1293 h 4081"/>
              <a:gd name="T88" fmla="*/ 1843 w 5151"/>
              <a:gd name="T89" fmla="*/ 1223 h 4081"/>
              <a:gd name="T90" fmla="*/ 1701 w 5151"/>
              <a:gd name="T91" fmla="*/ 1161 h 4081"/>
              <a:gd name="T92" fmla="*/ 1525 w 5151"/>
              <a:gd name="T93" fmla="*/ 1102 h 4081"/>
              <a:gd name="T94" fmla="*/ 1346 w 5151"/>
              <a:gd name="T95" fmla="*/ 1020 h 4081"/>
              <a:gd name="T96" fmla="*/ 1311 w 5151"/>
              <a:gd name="T97" fmla="*/ 968 h 4081"/>
              <a:gd name="T98" fmla="*/ 1486 w 5151"/>
              <a:gd name="T99" fmla="*/ 1046 h 4081"/>
              <a:gd name="T100" fmla="*/ 1660 w 5151"/>
              <a:gd name="T101" fmla="*/ 1124 h 4081"/>
              <a:gd name="T102" fmla="*/ 1839 w 5151"/>
              <a:gd name="T103" fmla="*/ 1192 h 4081"/>
              <a:gd name="T104" fmla="*/ 1995 w 5151"/>
              <a:gd name="T105" fmla="*/ 1248 h 4081"/>
              <a:gd name="T106" fmla="*/ 2363 w 5151"/>
              <a:gd name="T107" fmla="*/ 1387 h 4081"/>
              <a:gd name="T108" fmla="*/ 2363 w 5151"/>
              <a:gd name="T109" fmla="*/ 1285 h 4081"/>
              <a:gd name="T110" fmla="*/ 2414 w 5151"/>
              <a:gd name="T111" fmla="*/ 1307 h 4081"/>
              <a:gd name="T112" fmla="*/ 2509 w 5151"/>
              <a:gd name="T113" fmla="*/ 1328 h 4081"/>
              <a:gd name="T114" fmla="*/ 2577 w 5151"/>
              <a:gd name="T115" fmla="*/ 991 h 4081"/>
              <a:gd name="T116" fmla="*/ 2632 w 5151"/>
              <a:gd name="T117" fmla="*/ 752 h 4081"/>
              <a:gd name="T118" fmla="*/ 2683 w 5151"/>
              <a:gd name="T119" fmla="*/ 483 h 4081"/>
              <a:gd name="T120" fmla="*/ 2716 w 5151"/>
              <a:gd name="T121" fmla="*/ 265 h 4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151" h="4081">
                <a:moveTo>
                  <a:pt x="3310" y="3506"/>
                </a:moveTo>
                <a:lnTo>
                  <a:pt x="3312" y="3506"/>
                </a:lnTo>
                <a:lnTo>
                  <a:pt x="3312" y="3508"/>
                </a:lnTo>
                <a:lnTo>
                  <a:pt x="3310" y="3506"/>
                </a:lnTo>
                <a:close/>
                <a:moveTo>
                  <a:pt x="3292" y="3442"/>
                </a:moveTo>
                <a:lnTo>
                  <a:pt x="3294" y="3442"/>
                </a:lnTo>
                <a:lnTo>
                  <a:pt x="3298" y="3448"/>
                </a:lnTo>
                <a:lnTo>
                  <a:pt x="3292" y="3442"/>
                </a:lnTo>
                <a:close/>
                <a:moveTo>
                  <a:pt x="2780" y="0"/>
                </a:moveTo>
                <a:lnTo>
                  <a:pt x="2792" y="5"/>
                </a:lnTo>
                <a:lnTo>
                  <a:pt x="2803" y="13"/>
                </a:lnTo>
                <a:lnTo>
                  <a:pt x="2809" y="23"/>
                </a:lnTo>
                <a:lnTo>
                  <a:pt x="2811" y="37"/>
                </a:lnTo>
                <a:lnTo>
                  <a:pt x="2786" y="167"/>
                </a:lnTo>
                <a:lnTo>
                  <a:pt x="2780" y="192"/>
                </a:lnTo>
                <a:lnTo>
                  <a:pt x="2770" y="216"/>
                </a:lnTo>
                <a:lnTo>
                  <a:pt x="2761" y="241"/>
                </a:lnTo>
                <a:lnTo>
                  <a:pt x="2761" y="255"/>
                </a:lnTo>
                <a:lnTo>
                  <a:pt x="2759" y="259"/>
                </a:lnTo>
                <a:lnTo>
                  <a:pt x="2757" y="261"/>
                </a:lnTo>
                <a:lnTo>
                  <a:pt x="2753" y="270"/>
                </a:lnTo>
                <a:lnTo>
                  <a:pt x="2751" y="276"/>
                </a:lnTo>
                <a:lnTo>
                  <a:pt x="2751" y="280"/>
                </a:lnTo>
                <a:lnTo>
                  <a:pt x="2753" y="286"/>
                </a:lnTo>
                <a:lnTo>
                  <a:pt x="2753" y="296"/>
                </a:lnTo>
                <a:lnTo>
                  <a:pt x="2751" y="305"/>
                </a:lnTo>
                <a:lnTo>
                  <a:pt x="2749" y="311"/>
                </a:lnTo>
                <a:lnTo>
                  <a:pt x="2745" y="317"/>
                </a:lnTo>
                <a:lnTo>
                  <a:pt x="2743" y="325"/>
                </a:lnTo>
                <a:lnTo>
                  <a:pt x="2743" y="348"/>
                </a:lnTo>
                <a:lnTo>
                  <a:pt x="2739" y="358"/>
                </a:lnTo>
                <a:lnTo>
                  <a:pt x="2737" y="364"/>
                </a:lnTo>
                <a:lnTo>
                  <a:pt x="2733" y="372"/>
                </a:lnTo>
                <a:lnTo>
                  <a:pt x="2735" y="379"/>
                </a:lnTo>
                <a:lnTo>
                  <a:pt x="2735" y="393"/>
                </a:lnTo>
                <a:lnTo>
                  <a:pt x="2729" y="411"/>
                </a:lnTo>
                <a:lnTo>
                  <a:pt x="2727" y="428"/>
                </a:lnTo>
                <a:lnTo>
                  <a:pt x="2727" y="444"/>
                </a:lnTo>
                <a:lnTo>
                  <a:pt x="2724" y="452"/>
                </a:lnTo>
                <a:lnTo>
                  <a:pt x="2720" y="465"/>
                </a:lnTo>
                <a:lnTo>
                  <a:pt x="2712" y="481"/>
                </a:lnTo>
                <a:lnTo>
                  <a:pt x="2712" y="510"/>
                </a:lnTo>
                <a:lnTo>
                  <a:pt x="2708" y="518"/>
                </a:lnTo>
                <a:lnTo>
                  <a:pt x="2706" y="524"/>
                </a:lnTo>
                <a:lnTo>
                  <a:pt x="2704" y="533"/>
                </a:lnTo>
                <a:lnTo>
                  <a:pt x="2702" y="539"/>
                </a:lnTo>
                <a:lnTo>
                  <a:pt x="2702" y="563"/>
                </a:lnTo>
                <a:lnTo>
                  <a:pt x="2698" y="576"/>
                </a:lnTo>
                <a:lnTo>
                  <a:pt x="2694" y="582"/>
                </a:lnTo>
                <a:lnTo>
                  <a:pt x="2690" y="594"/>
                </a:lnTo>
                <a:lnTo>
                  <a:pt x="2690" y="615"/>
                </a:lnTo>
                <a:lnTo>
                  <a:pt x="2687" y="621"/>
                </a:lnTo>
                <a:lnTo>
                  <a:pt x="2683" y="629"/>
                </a:lnTo>
                <a:lnTo>
                  <a:pt x="2681" y="635"/>
                </a:lnTo>
                <a:lnTo>
                  <a:pt x="2677" y="642"/>
                </a:lnTo>
                <a:lnTo>
                  <a:pt x="2677" y="658"/>
                </a:lnTo>
                <a:lnTo>
                  <a:pt x="2675" y="664"/>
                </a:lnTo>
                <a:lnTo>
                  <a:pt x="2675" y="668"/>
                </a:lnTo>
                <a:lnTo>
                  <a:pt x="2673" y="674"/>
                </a:lnTo>
                <a:lnTo>
                  <a:pt x="2669" y="681"/>
                </a:lnTo>
                <a:lnTo>
                  <a:pt x="2667" y="687"/>
                </a:lnTo>
                <a:lnTo>
                  <a:pt x="2665" y="691"/>
                </a:lnTo>
                <a:lnTo>
                  <a:pt x="2665" y="709"/>
                </a:lnTo>
                <a:lnTo>
                  <a:pt x="2663" y="718"/>
                </a:lnTo>
                <a:lnTo>
                  <a:pt x="2657" y="736"/>
                </a:lnTo>
                <a:lnTo>
                  <a:pt x="2657" y="752"/>
                </a:lnTo>
                <a:lnTo>
                  <a:pt x="2653" y="769"/>
                </a:lnTo>
                <a:lnTo>
                  <a:pt x="2648" y="775"/>
                </a:lnTo>
                <a:lnTo>
                  <a:pt x="2646" y="783"/>
                </a:lnTo>
                <a:lnTo>
                  <a:pt x="2644" y="789"/>
                </a:lnTo>
                <a:lnTo>
                  <a:pt x="2644" y="806"/>
                </a:lnTo>
                <a:lnTo>
                  <a:pt x="2642" y="812"/>
                </a:lnTo>
                <a:lnTo>
                  <a:pt x="2640" y="820"/>
                </a:lnTo>
                <a:lnTo>
                  <a:pt x="2636" y="826"/>
                </a:lnTo>
                <a:lnTo>
                  <a:pt x="2636" y="857"/>
                </a:lnTo>
                <a:lnTo>
                  <a:pt x="2634" y="865"/>
                </a:lnTo>
                <a:lnTo>
                  <a:pt x="2632" y="872"/>
                </a:lnTo>
                <a:lnTo>
                  <a:pt x="2628" y="878"/>
                </a:lnTo>
                <a:lnTo>
                  <a:pt x="2628" y="886"/>
                </a:lnTo>
                <a:lnTo>
                  <a:pt x="2626" y="892"/>
                </a:lnTo>
                <a:lnTo>
                  <a:pt x="2626" y="896"/>
                </a:lnTo>
                <a:lnTo>
                  <a:pt x="2620" y="915"/>
                </a:lnTo>
                <a:lnTo>
                  <a:pt x="2618" y="923"/>
                </a:lnTo>
                <a:lnTo>
                  <a:pt x="2618" y="944"/>
                </a:lnTo>
                <a:lnTo>
                  <a:pt x="2614" y="950"/>
                </a:lnTo>
                <a:lnTo>
                  <a:pt x="2611" y="958"/>
                </a:lnTo>
                <a:lnTo>
                  <a:pt x="2609" y="964"/>
                </a:lnTo>
                <a:lnTo>
                  <a:pt x="2609" y="995"/>
                </a:lnTo>
                <a:lnTo>
                  <a:pt x="2605" y="1001"/>
                </a:lnTo>
                <a:lnTo>
                  <a:pt x="2603" y="1009"/>
                </a:lnTo>
                <a:lnTo>
                  <a:pt x="2603" y="1032"/>
                </a:lnTo>
                <a:lnTo>
                  <a:pt x="2599" y="1044"/>
                </a:lnTo>
                <a:lnTo>
                  <a:pt x="2599" y="1063"/>
                </a:lnTo>
                <a:lnTo>
                  <a:pt x="2597" y="1087"/>
                </a:lnTo>
                <a:lnTo>
                  <a:pt x="2593" y="1114"/>
                </a:lnTo>
                <a:lnTo>
                  <a:pt x="2587" y="1133"/>
                </a:lnTo>
                <a:lnTo>
                  <a:pt x="2583" y="1153"/>
                </a:lnTo>
                <a:lnTo>
                  <a:pt x="2579" y="1196"/>
                </a:lnTo>
                <a:lnTo>
                  <a:pt x="2570" y="1237"/>
                </a:lnTo>
                <a:lnTo>
                  <a:pt x="2562" y="1281"/>
                </a:lnTo>
                <a:lnTo>
                  <a:pt x="2560" y="1326"/>
                </a:lnTo>
                <a:lnTo>
                  <a:pt x="2552" y="1342"/>
                </a:lnTo>
                <a:lnTo>
                  <a:pt x="2550" y="1361"/>
                </a:lnTo>
                <a:lnTo>
                  <a:pt x="2552" y="1377"/>
                </a:lnTo>
                <a:lnTo>
                  <a:pt x="2552" y="1379"/>
                </a:lnTo>
                <a:lnTo>
                  <a:pt x="2554" y="1383"/>
                </a:lnTo>
                <a:lnTo>
                  <a:pt x="2554" y="1385"/>
                </a:lnTo>
                <a:lnTo>
                  <a:pt x="2556" y="1389"/>
                </a:lnTo>
                <a:lnTo>
                  <a:pt x="2560" y="1394"/>
                </a:lnTo>
                <a:lnTo>
                  <a:pt x="2564" y="1394"/>
                </a:lnTo>
                <a:lnTo>
                  <a:pt x="2572" y="1402"/>
                </a:lnTo>
                <a:lnTo>
                  <a:pt x="2585" y="1422"/>
                </a:lnTo>
                <a:lnTo>
                  <a:pt x="2587" y="1416"/>
                </a:lnTo>
                <a:lnTo>
                  <a:pt x="2597" y="1410"/>
                </a:lnTo>
                <a:lnTo>
                  <a:pt x="2609" y="1404"/>
                </a:lnTo>
                <a:lnTo>
                  <a:pt x="2622" y="1402"/>
                </a:lnTo>
                <a:lnTo>
                  <a:pt x="2630" y="1402"/>
                </a:lnTo>
                <a:lnTo>
                  <a:pt x="2653" y="1406"/>
                </a:lnTo>
                <a:lnTo>
                  <a:pt x="2675" y="1416"/>
                </a:lnTo>
                <a:lnTo>
                  <a:pt x="2700" y="1439"/>
                </a:lnTo>
                <a:lnTo>
                  <a:pt x="2722" y="1463"/>
                </a:lnTo>
                <a:lnTo>
                  <a:pt x="2739" y="1494"/>
                </a:lnTo>
                <a:lnTo>
                  <a:pt x="2743" y="1502"/>
                </a:lnTo>
                <a:lnTo>
                  <a:pt x="2745" y="1513"/>
                </a:lnTo>
                <a:lnTo>
                  <a:pt x="2743" y="1525"/>
                </a:lnTo>
                <a:lnTo>
                  <a:pt x="2737" y="1533"/>
                </a:lnTo>
                <a:lnTo>
                  <a:pt x="2741" y="1535"/>
                </a:lnTo>
                <a:lnTo>
                  <a:pt x="2747" y="1539"/>
                </a:lnTo>
                <a:lnTo>
                  <a:pt x="2751" y="1544"/>
                </a:lnTo>
                <a:lnTo>
                  <a:pt x="2745" y="1544"/>
                </a:lnTo>
                <a:lnTo>
                  <a:pt x="2749" y="1546"/>
                </a:lnTo>
                <a:lnTo>
                  <a:pt x="2753" y="1550"/>
                </a:lnTo>
                <a:lnTo>
                  <a:pt x="2757" y="1552"/>
                </a:lnTo>
                <a:lnTo>
                  <a:pt x="2759" y="1556"/>
                </a:lnTo>
                <a:lnTo>
                  <a:pt x="2755" y="1556"/>
                </a:lnTo>
                <a:lnTo>
                  <a:pt x="2759" y="1560"/>
                </a:lnTo>
                <a:lnTo>
                  <a:pt x="2766" y="1562"/>
                </a:lnTo>
                <a:lnTo>
                  <a:pt x="2770" y="1566"/>
                </a:lnTo>
                <a:lnTo>
                  <a:pt x="2768" y="1566"/>
                </a:lnTo>
                <a:lnTo>
                  <a:pt x="2764" y="1568"/>
                </a:lnTo>
                <a:lnTo>
                  <a:pt x="2761" y="1568"/>
                </a:lnTo>
                <a:lnTo>
                  <a:pt x="2766" y="1570"/>
                </a:lnTo>
                <a:lnTo>
                  <a:pt x="2772" y="1572"/>
                </a:lnTo>
                <a:lnTo>
                  <a:pt x="2780" y="1576"/>
                </a:lnTo>
                <a:lnTo>
                  <a:pt x="2778" y="1579"/>
                </a:lnTo>
                <a:lnTo>
                  <a:pt x="2772" y="1579"/>
                </a:lnTo>
                <a:lnTo>
                  <a:pt x="2774" y="1583"/>
                </a:lnTo>
                <a:lnTo>
                  <a:pt x="2778" y="1585"/>
                </a:lnTo>
                <a:lnTo>
                  <a:pt x="2780" y="1587"/>
                </a:lnTo>
                <a:lnTo>
                  <a:pt x="2770" y="1587"/>
                </a:lnTo>
                <a:lnTo>
                  <a:pt x="2780" y="1597"/>
                </a:lnTo>
                <a:lnTo>
                  <a:pt x="2776" y="1597"/>
                </a:lnTo>
                <a:lnTo>
                  <a:pt x="2798" y="1601"/>
                </a:lnTo>
                <a:lnTo>
                  <a:pt x="2821" y="1609"/>
                </a:lnTo>
                <a:lnTo>
                  <a:pt x="2831" y="1613"/>
                </a:lnTo>
                <a:lnTo>
                  <a:pt x="2846" y="1615"/>
                </a:lnTo>
                <a:lnTo>
                  <a:pt x="2858" y="1613"/>
                </a:lnTo>
                <a:lnTo>
                  <a:pt x="2868" y="1603"/>
                </a:lnTo>
                <a:lnTo>
                  <a:pt x="2877" y="1589"/>
                </a:lnTo>
                <a:lnTo>
                  <a:pt x="2883" y="1576"/>
                </a:lnTo>
                <a:lnTo>
                  <a:pt x="2940" y="1502"/>
                </a:lnTo>
                <a:lnTo>
                  <a:pt x="2981" y="1449"/>
                </a:lnTo>
                <a:lnTo>
                  <a:pt x="3024" y="1398"/>
                </a:lnTo>
                <a:lnTo>
                  <a:pt x="3082" y="1338"/>
                </a:lnTo>
                <a:lnTo>
                  <a:pt x="3197" y="1223"/>
                </a:lnTo>
                <a:lnTo>
                  <a:pt x="3230" y="1192"/>
                </a:lnTo>
                <a:lnTo>
                  <a:pt x="3263" y="1163"/>
                </a:lnTo>
                <a:lnTo>
                  <a:pt x="3331" y="1102"/>
                </a:lnTo>
                <a:lnTo>
                  <a:pt x="3394" y="1040"/>
                </a:lnTo>
                <a:lnTo>
                  <a:pt x="3456" y="976"/>
                </a:lnTo>
                <a:lnTo>
                  <a:pt x="3522" y="915"/>
                </a:lnTo>
                <a:lnTo>
                  <a:pt x="3626" y="829"/>
                </a:lnTo>
                <a:lnTo>
                  <a:pt x="3737" y="750"/>
                </a:lnTo>
                <a:lnTo>
                  <a:pt x="3824" y="689"/>
                </a:lnTo>
                <a:lnTo>
                  <a:pt x="3912" y="631"/>
                </a:lnTo>
                <a:lnTo>
                  <a:pt x="3955" y="605"/>
                </a:lnTo>
                <a:lnTo>
                  <a:pt x="3998" y="576"/>
                </a:lnTo>
                <a:lnTo>
                  <a:pt x="4039" y="545"/>
                </a:lnTo>
                <a:lnTo>
                  <a:pt x="4085" y="518"/>
                </a:lnTo>
                <a:lnTo>
                  <a:pt x="4124" y="498"/>
                </a:lnTo>
                <a:lnTo>
                  <a:pt x="4167" y="481"/>
                </a:lnTo>
                <a:lnTo>
                  <a:pt x="4208" y="465"/>
                </a:lnTo>
                <a:lnTo>
                  <a:pt x="4249" y="446"/>
                </a:lnTo>
                <a:lnTo>
                  <a:pt x="4300" y="422"/>
                </a:lnTo>
                <a:lnTo>
                  <a:pt x="4407" y="372"/>
                </a:lnTo>
                <a:lnTo>
                  <a:pt x="4512" y="327"/>
                </a:lnTo>
                <a:lnTo>
                  <a:pt x="4559" y="305"/>
                </a:lnTo>
                <a:lnTo>
                  <a:pt x="4606" y="284"/>
                </a:lnTo>
                <a:lnTo>
                  <a:pt x="4633" y="276"/>
                </a:lnTo>
                <a:lnTo>
                  <a:pt x="4658" y="268"/>
                </a:lnTo>
                <a:lnTo>
                  <a:pt x="4715" y="255"/>
                </a:lnTo>
                <a:lnTo>
                  <a:pt x="4777" y="251"/>
                </a:lnTo>
                <a:lnTo>
                  <a:pt x="4837" y="253"/>
                </a:lnTo>
                <a:lnTo>
                  <a:pt x="4896" y="261"/>
                </a:lnTo>
                <a:lnTo>
                  <a:pt x="4956" y="274"/>
                </a:lnTo>
                <a:lnTo>
                  <a:pt x="5017" y="278"/>
                </a:lnTo>
                <a:lnTo>
                  <a:pt x="5026" y="286"/>
                </a:lnTo>
                <a:lnTo>
                  <a:pt x="5034" y="292"/>
                </a:lnTo>
                <a:lnTo>
                  <a:pt x="5040" y="302"/>
                </a:lnTo>
                <a:lnTo>
                  <a:pt x="5042" y="315"/>
                </a:lnTo>
                <a:lnTo>
                  <a:pt x="5075" y="348"/>
                </a:lnTo>
                <a:lnTo>
                  <a:pt x="5089" y="364"/>
                </a:lnTo>
                <a:lnTo>
                  <a:pt x="5091" y="383"/>
                </a:lnTo>
                <a:lnTo>
                  <a:pt x="5095" y="401"/>
                </a:lnTo>
                <a:lnTo>
                  <a:pt x="5095" y="422"/>
                </a:lnTo>
                <a:lnTo>
                  <a:pt x="5116" y="455"/>
                </a:lnTo>
                <a:lnTo>
                  <a:pt x="5120" y="475"/>
                </a:lnTo>
                <a:lnTo>
                  <a:pt x="5120" y="485"/>
                </a:lnTo>
                <a:lnTo>
                  <a:pt x="5118" y="492"/>
                </a:lnTo>
                <a:lnTo>
                  <a:pt x="5118" y="498"/>
                </a:lnTo>
                <a:lnTo>
                  <a:pt x="5120" y="504"/>
                </a:lnTo>
                <a:lnTo>
                  <a:pt x="5124" y="508"/>
                </a:lnTo>
                <a:lnTo>
                  <a:pt x="5126" y="514"/>
                </a:lnTo>
                <a:lnTo>
                  <a:pt x="5130" y="520"/>
                </a:lnTo>
                <a:lnTo>
                  <a:pt x="5132" y="526"/>
                </a:lnTo>
                <a:lnTo>
                  <a:pt x="5132" y="559"/>
                </a:lnTo>
                <a:lnTo>
                  <a:pt x="5141" y="570"/>
                </a:lnTo>
                <a:lnTo>
                  <a:pt x="5149" y="582"/>
                </a:lnTo>
                <a:lnTo>
                  <a:pt x="5151" y="596"/>
                </a:lnTo>
                <a:lnTo>
                  <a:pt x="5147" y="613"/>
                </a:lnTo>
                <a:lnTo>
                  <a:pt x="5141" y="631"/>
                </a:lnTo>
                <a:lnTo>
                  <a:pt x="5141" y="656"/>
                </a:lnTo>
                <a:lnTo>
                  <a:pt x="5143" y="681"/>
                </a:lnTo>
                <a:lnTo>
                  <a:pt x="5143" y="703"/>
                </a:lnTo>
                <a:lnTo>
                  <a:pt x="5141" y="709"/>
                </a:lnTo>
                <a:lnTo>
                  <a:pt x="5139" y="713"/>
                </a:lnTo>
                <a:lnTo>
                  <a:pt x="5134" y="720"/>
                </a:lnTo>
                <a:lnTo>
                  <a:pt x="5134" y="736"/>
                </a:lnTo>
                <a:lnTo>
                  <a:pt x="5137" y="740"/>
                </a:lnTo>
                <a:lnTo>
                  <a:pt x="5139" y="746"/>
                </a:lnTo>
                <a:lnTo>
                  <a:pt x="5141" y="771"/>
                </a:lnTo>
                <a:lnTo>
                  <a:pt x="5134" y="796"/>
                </a:lnTo>
                <a:lnTo>
                  <a:pt x="5128" y="814"/>
                </a:lnTo>
                <a:lnTo>
                  <a:pt x="5118" y="835"/>
                </a:lnTo>
                <a:lnTo>
                  <a:pt x="5097" y="855"/>
                </a:lnTo>
                <a:lnTo>
                  <a:pt x="5091" y="859"/>
                </a:lnTo>
                <a:lnTo>
                  <a:pt x="5083" y="863"/>
                </a:lnTo>
                <a:lnTo>
                  <a:pt x="5077" y="868"/>
                </a:lnTo>
                <a:lnTo>
                  <a:pt x="5069" y="874"/>
                </a:lnTo>
                <a:lnTo>
                  <a:pt x="5060" y="882"/>
                </a:lnTo>
                <a:lnTo>
                  <a:pt x="5054" y="890"/>
                </a:lnTo>
                <a:lnTo>
                  <a:pt x="5038" y="902"/>
                </a:lnTo>
                <a:lnTo>
                  <a:pt x="5030" y="907"/>
                </a:lnTo>
                <a:lnTo>
                  <a:pt x="5021" y="913"/>
                </a:lnTo>
                <a:lnTo>
                  <a:pt x="5015" y="917"/>
                </a:lnTo>
                <a:lnTo>
                  <a:pt x="5009" y="931"/>
                </a:lnTo>
                <a:lnTo>
                  <a:pt x="5003" y="950"/>
                </a:lnTo>
                <a:lnTo>
                  <a:pt x="4997" y="966"/>
                </a:lnTo>
                <a:lnTo>
                  <a:pt x="4993" y="970"/>
                </a:lnTo>
                <a:lnTo>
                  <a:pt x="4989" y="972"/>
                </a:lnTo>
                <a:lnTo>
                  <a:pt x="4980" y="981"/>
                </a:lnTo>
                <a:lnTo>
                  <a:pt x="4964" y="1001"/>
                </a:lnTo>
                <a:lnTo>
                  <a:pt x="4950" y="1028"/>
                </a:lnTo>
                <a:lnTo>
                  <a:pt x="4941" y="1057"/>
                </a:lnTo>
                <a:lnTo>
                  <a:pt x="4941" y="1096"/>
                </a:lnTo>
                <a:lnTo>
                  <a:pt x="4939" y="1112"/>
                </a:lnTo>
                <a:lnTo>
                  <a:pt x="4931" y="1126"/>
                </a:lnTo>
                <a:lnTo>
                  <a:pt x="4927" y="1129"/>
                </a:lnTo>
                <a:lnTo>
                  <a:pt x="4925" y="1131"/>
                </a:lnTo>
                <a:lnTo>
                  <a:pt x="4921" y="1133"/>
                </a:lnTo>
                <a:lnTo>
                  <a:pt x="4917" y="1133"/>
                </a:lnTo>
                <a:lnTo>
                  <a:pt x="4911" y="1153"/>
                </a:lnTo>
                <a:lnTo>
                  <a:pt x="4911" y="1200"/>
                </a:lnTo>
                <a:lnTo>
                  <a:pt x="4906" y="1225"/>
                </a:lnTo>
                <a:lnTo>
                  <a:pt x="4898" y="1233"/>
                </a:lnTo>
                <a:lnTo>
                  <a:pt x="4892" y="1244"/>
                </a:lnTo>
                <a:lnTo>
                  <a:pt x="4886" y="1252"/>
                </a:lnTo>
                <a:lnTo>
                  <a:pt x="4880" y="1287"/>
                </a:lnTo>
                <a:lnTo>
                  <a:pt x="4884" y="1324"/>
                </a:lnTo>
                <a:lnTo>
                  <a:pt x="4886" y="1359"/>
                </a:lnTo>
                <a:lnTo>
                  <a:pt x="4886" y="1394"/>
                </a:lnTo>
                <a:lnTo>
                  <a:pt x="4878" y="1418"/>
                </a:lnTo>
                <a:lnTo>
                  <a:pt x="4869" y="1445"/>
                </a:lnTo>
                <a:lnTo>
                  <a:pt x="4871" y="1468"/>
                </a:lnTo>
                <a:lnTo>
                  <a:pt x="4878" y="1488"/>
                </a:lnTo>
                <a:lnTo>
                  <a:pt x="4882" y="1511"/>
                </a:lnTo>
                <a:lnTo>
                  <a:pt x="4884" y="1533"/>
                </a:lnTo>
                <a:lnTo>
                  <a:pt x="4880" y="1554"/>
                </a:lnTo>
                <a:lnTo>
                  <a:pt x="4869" y="1576"/>
                </a:lnTo>
                <a:lnTo>
                  <a:pt x="4859" y="1601"/>
                </a:lnTo>
                <a:lnTo>
                  <a:pt x="4855" y="1626"/>
                </a:lnTo>
                <a:lnTo>
                  <a:pt x="4857" y="1650"/>
                </a:lnTo>
                <a:lnTo>
                  <a:pt x="4855" y="1652"/>
                </a:lnTo>
                <a:lnTo>
                  <a:pt x="4855" y="1657"/>
                </a:lnTo>
                <a:lnTo>
                  <a:pt x="4849" y="1663"/>
                </a:lnTo>
                <a:lnTo>
                  <a:pt x="4853" y="1683"/>
                </a:lnTo>
                <a:lnTo>
                  <a:pt x="4851" y="1702"/>
                </a:lnTo>
                <a:lnTo>
                  <a:pt x="4845" y="1716"/>
                </a:lnTo>
                <a:lnTo>
                  <a:pt x="4837" y="1729"/>
                </a:lnTo>
                <a:lnTo>
                  <a:pt x="4826" y="1741"/>
                </a:lnTo>
                <a:lnTo>
                  <a:pt x="4820" y="1772"/>
                </a:lnTo>
                <a:lnTo>
                  <a:pt x="4814" y="1800"/>
                </a:lnTo>
                <a:lnTo>
                  <a:pt x="4804" y="1823"/>
                </a:lnTo>
                <a:lnTo>
                  <a:pt x="4808" y="1833"/>
                </a:lnTo>
                <a:lnTo>
                  <a:pt x="4810" y="1844"/>
                </a:lnTo>
                <a:lnTo>
                  <a:pt x="4800" y="1868"/>
                </a:lnTo>
                <a:lnTo>
                  <a:pt x="4785" y="1889"/>
                </a:lnTo>
                <a:lnTo>
                  <a:pt x="4771" y="1907"/>
                </a:lnTo>
                <a:lnTo>
                  <a:pt x="4758" y="1930"/>
                </a:lnTo>
                <a:lnTo>
                  <a:pt x="4756" y="1952"/>
                </a:lnTo>
                <a:lnTo>
                  <a:pt x="4750" y="1971"/>
                </a:lnTo>
                <a:lnTo>
                  <a:pt x="4742" y="1985"/>
                </a:lnTo>
                <a:lnTo>
                  <a:pt x="4730" y="1998"/>
                </a:lnTo>
                <a:lnTo>
                  <a:pt x="4730" y="2016"/>
                </a:lnTo>
                <a:lnTo>
                  <a:pt x="4719" y="2026"/>
                </a:lnTo>
                <a:lnTo>
                  <a:pt x="4707" y="2035"/>
                </a:lnTo>
                <a:lnTo>
                  <a:pt x="4678" y="2047"/>
                </a:lnTo>
                <a:lnTo>
                  <a:pt x="4676" y="2070"/>
                </a:lnTo>
                <a:lnTo>
                  <a:pt x="4678" y="2092"/>
                </a:lnTo>
                <a:lnTo>
                  <a:pt x="4682" y="2115"/>
                </a:lnTo>
                <a:lnTo>
                  <a:pt x="4685" y="2142"/>
                </a:lnTo>
                <a:lnTo>
                  <a:pt x="4701" y="2172"/>
                </a:lnTo>
                <a:lnTo>
                  <a:pt x="4715" y="2203"/>
                </a:lnTo>
                <a:lnTo>
                  <a:pt x="4724" y="2213"/>
                </a:lnTo>
                <a:lnTo>
                  <a:pt x="4736" y="2234"/>
                </a:lnTo>
                <a:lnTo>
                  <a:pt x="4738" y="2248"/>
                </a:lnTo>
                <a:lnTo>
                  <a:pt x="4740" y="2271"/>
                </a:lnTo>
                <a:lnTo>
                  <a:pt x="4740" y="2292"/>
                </a:lnTo>
                <a:lnTo>
                  <a:pt x="4736" y="2312"/>
                </a:lnTo>
                <a:lnTo>
                  <a:pt x="4734" y="2335"/>
                </a:lnTo>
                <a:lnTo>
                  <a:pt x="4734" y="2361"/>
                </a:lnTo>
                <a:lnTo>
                  <a:pt x="4736" y="2386"/>
                </a:lnTo>
                <a:lnTo>
                  <a:pt x="4748" y="2435"/>
                </a:lnTo>
                <a:lnTo>
                  <a:pt x="4758" y="2470"/>
                </a:lnTo>
                <a:lnTo>
                  <a:pt x="4767" y="2507"/>
                </a:lnTo>
                <a:lnTo>
                  <a:pt x="4773" y="2542"/>
                </a:lnTo>
                <a:lnTo>
                  <a:pt x="4773" y="2579"/>
                </a:lnTo>
                <a:lnTo>
                  <a:pt x="4765" y="2608"/>
                </a:lnTo>
                <a:lnTo>
                  <a:pt x="4750" y="2633"/>
                </a:lnTo>
                <a:lnTo>
                  <a:pt x="4736" y="2659"/>
                </a:lnTo>
                <a:lnTo>
                  <a:pt x="4726" y="2686"/>
                </a:lnTo>
                <a:lnTo>
                  <a:pt x="4719" y="2690"/>
                </a:lnTo>
                <a:lnTo>
                  <a:pt x="4711" y="2702"/>
                </a:lnTo>
                <a:lnTo>
                  <a:pt x="4705" y="2709"/>
                </a:lnTo>
                <a:lnTo>
                  <a:pt x="4703" y="2731"/>
                </a:lnTo>
                <a:lnTo>
                  <a:pt x="4699" y="2752"/>
                </a:lnTo>
                <a:lnTo>
                  <a:pt x="4691" y="2768"/>
                </a:lnTo>
                <a:lnTo>
                  <a:pt x="4680" y="2783"/>
                </a:lnTo>
                <a:lnTo>
                  <a:pt x="4678" y="2797"/>
                </a:lnTo>
                <a:lnTo>
                  <a:pt x="4670" y="2822"/>
                </a:lnTo>
                <a:lnTo>
                  <a:pt x="4670" y="2834"/>
                </a:lnTo>
                <a:lnTo>
                  <a:pt x="4672" y="2840"/>
                </a:lnTo>
                <a:lnTo>
                  <a:pt x="4672" y="2846"/>
                </a:lnTo>
                <a:lnTo>
                  <a:pt x="4670" y="2852"/>
                </a:lnTo>
                <a:lnTo>
                  <a:pt x="4666" y="2861"/>
                </a:lnTo>
                <a:lnTo>
                  <a:pt x="4656" y="2873"/>
                </a:lnTo>
                <a:lnTo>
                  <a:pt x="4645" y="2883"/>
                </a:lnTo>
                <a:lnTo>
                  <a:pt x="4621" y="2914"/>
                </a:lnTo>
                <a:lnTo>
                  <a:pt x="4606" y="2931"/>
                </a:lnTo>
                <a:lnTo>
                  <a:pt x="4588" y="2945"/>
                </a:lnTo>
                <a:lnTo>
                  <a:pt x="4576" y="2972"/>
                </a:lnTo>
                <a:lnTo>
                  <a:pt x="4559" y="2998"/>
                </a:lnTo>
                <a:lnTo>
                  <a:pt x="4559" y="3019"/>
                </a:lnTo>
                <a:lnTo>
                  <a:pt x="4557" y="3037"/>
                </a:lnTo>
                <a:lnTo>
                  <a:pt x="4551" y="3058"/>
                </a:lnTo>
                <a:lnTo>
                  <a:pt x="4543" y="3072"/>
                </a:lnTo>
                <a:lnTo>
                  <a:pt x="4520" y="3095"/>
                </a:lnTo>
                <a:lnTo>
                  <a:pt x="4516" y="3101"/>
                </a:lnTo>
                <a:lnTo>
                  <a:pt x="4508" y="3111"/>
                </a:lnTo>
                <a:lnTo>
                  <a:pt x="4500" y="3124"/>
                </a:lnTo>
                <a:lnTo>
                  <a:pt x="4491" y="3132"/>
                </a:lnTo>
                <a:lnTo>
                  <a:pt x="4485" y="3136"/>
                </a:lnTo>
                <a:lnTo>
                  <a:pt x="4465" y="3140"/>
                </a:lnTo>
                <a:lnTo>
                  <a:pt x="4448" y="3148"/>
                </a:lnTo>
                <a:lnTo>
                  <a:pt x="4436" y="3161"/>
                </a:lnTo>
                <a:lnTo>
                  <a:pt x="4415" y="3189"/>
                </a:lnTo>
                <a:lnTo>
                  <a:pt x="4403" y="3202"/>
                </a:lnTo>
                <a:lnTo>
                  <a:pt x="4387" y="3210"/>
                </a:lnTo>
                <a:lnTo>
                  <a:pt x="4356" y="3278"/>
                </a:lnTo>
                <a:lnTo>
                  <a:pt x="4350" y="3307"/>
                </a:lnTo>
                <a:lnTo>
                  <a:pt x="4343" y="3317"/>
                </a:lnTo>
                <a:lnTo>
                  <a:pt x="4333" y="3325"/>
                </a:lnTo>
                <a:lnTo>
                  <a:pt x="4323" y="3331"/>
                </a:lnTo>
                <a:lnTo>
                  <a:pt x="4317" y="3342"/>
                </a:lnTo>
                <a:lnTo>
                  <a:pt x="4309" y="3344"/>
                </a:lnTo>
                <a:lnTo>
                  <a:pt x="4300" y="3348"/>
                </a:lnTo>
                <a:lnTo>
                  <a:pt x="4294" y="3352"/>
                </a:lnTo>
                <a:lnTo>
                  <a:pt x="4286" y="3364"/>
                </a:lnTo>
                <a:lnTo>
                  <a:pt x="4243" y="3383"/>
                </a:lnTo>
                <a:lnTo>
                  <a:pt x="4198" y="3401"/>
                </a:lnTo>
                <a:lnTo>
                  <a:pt x="4165" y="3434"/>
                </a:lnTo>
                <a:lnTo>
                  <a:pt x="4138" y="3469"/>
                </a:lnTo>
                <a:lnTo>
                  <a:pt x="4113" y="3510"/>
                </a:lnTo>
                <a:lnTo>
                  <a:pt x="4093" y="3524"/>
                </a:lnTo>
                <a:lnTo>
                  <a:pt x="4078" y="3545"/>
                </a:lnTo>
                <a:lnTo>
                  <a:pt x="4033" y="3570"/>
                </a:lnTo>
                <a:lnTo>
                  <a:pt x="4021" y="3578"/>
                </a:lnTo>
                <a:lnTo>
                  <a:pt x="4007" y="3586"/>
                </a:lnTo>
                <a:lnTo>
                  <a:pt x="3994" y="3592"/>
                </a:lnTo>
                <a:lnTo>
                  <a:pt x="3972" y="3592"/>
                </a:lnTo>
                <a:lnTo>
                  <a:pt x="3951" y="3588"/>
                </a:lnTo>
                <a:lnTo>
                  <a:pt x="3928" y="3584"/>
                </a:lnTo>
                <a:lnTo>
                  <a:pt x="3904" y="3586"/>
                </a:lnTo>
                <a:lnTo>
                  <a:pt x="3867" y="3602"/>
                </a:lnTo>
                <a:lnTo>
                  <a:pt x="3834" y="3615"/>
                </a:lnTo>
                <a:lnTo>
                  <a:pt x="3801" y="3629"/>
                </a:lnTo>
                <a:lnTo>
                  <a:pt x="3787" y="3637"/>
                </a:lnTo>
                <a:lnTo>
                  <a:pt x="3774" y="3646"/>
                </a:lnTo>
                <a:lnTo>
                  <a:pt x="3758" y="3650"/>
                </a:lnTo>
                <a:lnTo>
                  <a:pt x="3715" y="3664"/>
                </a:lnTo>
                <a:lnTo>
                  <a:pt x="3700" y="3672"/>
                </a:lnTo>
                <a:lnTo>
                  <a:pt x="3684" y="3674"/>
                </a:lnTo>
                <a:lnTo>
                  <a:pt x="3665" y="3670"/>
                </a:lnTo>
                <a:lnTo>
                  <a:pt x="3647" y="3664"/>
                </a:lnTo>
                <a:lnTo>
                  <a:pt x="3626" y="3656"/>
                </a:lnTo>
                <a:lnTo>
                  <a:pt x="3612" y="3646"/>
                </a:lnTo>
                <a:lnTo>
                  <a:pt x="3591" y="3621"/>
                </a:lnTo>
                <a:lnTo>
                  <a:pt x="3581" y="3611"/>
                </a:lnTo>
                <a:lnTo>
                  <a:pt x="3565" y="3605"/>
                </a:lnTo>
                <a:lnTo>
                  <a:pt x="3563" y="3602"/>
                </a:lnTo>
                <a:lnTo>
                  <a:pt x="3563" y="3600"/>
                </a:lnTo>
                <a:lnTo>
                  <a:pt x="3561" y="3594"/>
                </a:lnTo>
                <a:lnTo>
                  <a:pt x="3557" y="3588"/>
                </a:lnTo>
                <a:lnTo>
                  <a:pt x="3555" y="3584"/>
                </a:lnTo>
                <a:lnTo>
                  <a:pt x="3555" y="3578"/>
                </a:lnTo>
                <a:lnTo>
                  <a:pt x="3552" y="3576"/>
                </a:lnTo>
                <a:lnTo>
                  <a:pt x="3536" y="3551"/>
                </a:lnTo>
                <a:lnTo>
                  <a:pt x="3520" y="3529"/>
                </a:lnTo>
                <a:lnTo>
                  <a:pt x="3495" y="3504"/>
                </a:lnTo>
                <a:lnTo>
                  <a:pt x="3489" y="3500"/>
                </a:lnTo>
                <a:lnTo>
                  <a:pt x="3481" y="3492"/>
                </a:lnTo>
                <a:lnTo>
                  <a:pt x="3476" y="3485"/>
                </a:lnTo>
                <a:lnTo>
                  <a:pt x="3474" y="3481"/>
                </a:lnTo>
                <a:lnTo>
                  <a:pt x="3470" y="3469"/>
                </a:lnTo>
                <a:lnTo>
                  <a:pt x="3468" y="3465"/>
                </a:lnTo>
                <a:lnTo>
                  <a:pt x="3450" y="3430"/>
                </a:lnTo>
                <a:lnTo>
                  <a:pt x="3448" y="3426"/>
                </a:lnTo>
                <a:lnTo>
                  <a:pt x="3446" y="3420"/>
                </a:lnTo>
                <a:lnTo>
                  <a:pt x="3444" y="3415"/>
                </a:lnTo>
                <a:lnTo>
                  <a:pt x="3442" y="3409"/>
                </a:lnTo>
                <a:lnTo>
                  <a:pt x="3439" y="3405"/>
                </a:lnTo>
                <a:lnTo>
                  <a:pt x="3435" y="3401"/>
                </a:lnTo>
                <a:lnTo>
                  <a:pt x="3433" y="3397"/>
                </a:lnTo>
                <a:lnTo>
                  <a:pt x="3429" y="3393"/>
                </a:lnTo>
                <a:lnTo>
                  <a:pt x="3425" y="3379"/>
                </a:lnTo>
                <a:lnTo>
                  <a:pt x="3425" y="3366"/>
                </a:lnTo>
                <a:lnTo>
                  <a:pt x="3421" y="3352"/>
                </a:lnTo>
                <a:lnTo>
                  <a:pt x="3421" y="3383"/>
                </a:lnTo>
                <a:lnTo>
                  <a:pt x="3413" y="3356"/>
                </a:lnTo>
                <a:lnTo>
                  <a:pt x="3411" y="3329"/>
                </a:lnTo>
                <a:lnTo>
                  <a:pt x="3409" y="3335"/>
                </a:lnTo>
                <a:lnTo>
                  <a:pt x="3409" y="3360"/>
                </a:lnTo>
                <a:lnTo>
                  <a:pt x="3405" y="3344"/>
                </a:lnTo>
                <a:lnTo>
                  <a:pt x="3405" y="3327"/>
                </a:lnTo>
                <a:lnTo>
                  <a:pt x="3402" y="3311"/>
                </a:lnTo>
                <a:lnTo>
                  <a:pt x="3398" y="3325"/>
                </a:lnTo>
                <a:lnTo>
                  <a:pt x="3398" y="3358"/>
                </a:lnTo>
                <a:lnTo>
                  <a:pt x="3396" y="3337"/>
                </a:lnTo>
                <a:lnTo>
                  <a:pt x="3396" y="3317"/>
                </a:lnTo>
                <a:lnTo>
                  <a:pt x="3394" y="3296"/>
                </a:lnTo>
                <a:lnTo>
                  <a:pt x="3388" y="3319"/>
                </a:lnTo>
                <a:lnTo>
                  <a:pt x="3386" y="3339"/>
                </a:lnTo>
                <a:lnTo>
                  <a:pt x="3384" y="3311"/>
                </a:lnTo>
                <a:lnTo>
                  <a:pt x="3384" y="3282"/>
                </a:lnTo>
                <a:lnTo>
                  <a:pt x="3378" y="3292"/>
                </a:lnTo>
                <a:lnTo>
                  <a:pt x="3376" y="3309"/>
                </a:lnTo>
                <a:lnTo>
                  <a:pt x="3376" y="3337"/>
                </a:lnTo>
                <a:lnTo>
                  <a:pt x="3372" y="3307"/>
                </a:lnTo>
                <a:lnTo>
                  <a:pt x="3374" y="3274"/>
                </a:lnTo>
                <a:lnTo>
                  <a:pt x="3365" y="3298"/>
                </a:lnTo>
                <a:lnTo>
                  <a:pt x="3363" y="3323"/>
                </a:lnTo>
                <a:lnTo>
                  <a:pt x="3361" y="3292"/>
                </a:lnTo>
                <a:lnTo>
                  <a:pt x="3363" y="3261"/>
                </a:lnTo>
                <a:lnTo>
                  <a:pt x="3357" y="3282"/>
                </a:lnTo>
                <a:lnTo>
                  <a:pt x="3353" y="3300"/>
                </a:lnTo>
                <a:lnTo>
                  <a:pt x="3353" y="3284"/>
                </a:lnTo>
                <a:lnTo>
                  <a:pt x="3355" y="3263"/>
                </a:lnTo>
                <a:lnTo>
                  <a:pt x="3355" y="3245"/>
                </a:lnTo>
                <a:lnTo>
                  <a:pt x="3353" y="3263"/>
                </a:lnTo>
                <a:lnTo>
                  <a:pt x="3349" y="3282"/>
                </a:lnTo>
                <a:lnTo>
                  <a:pt x="3343" y="3300"/>
                </a:lnTo>
                <a:lnTo>
                  <a:pt x="3347" y="3282"/>
                </a:lnTo>
                <a:lnTo>
                  <a:pt x="3349" y="3263"/>
                </a:lnTo>
                <a:lnTo>
                  <a:pt x="3347" y="3243"/>
                </a:lnTo>
                <a:lnTo>
                  <a:pt x="3347" y="3220"/>
                </a:lnTo>
                <a:lnTo>
                  <a:pt x="3339" y="3237"/>
                </a:lnTo>
                <a:lnTo>
                  <a:pt x="3337" y="3255"/>
                </a:lnTo>
                <a:lnTo>
                  <a:pt x="3337" y="3237"/>
                </a:lnTo>
                <a:lnTo>
                  <a:pt x="3341" y="3202"/>
                </a:lnTo>
                <a:lnTo>
                  <a:pt x="3333" y="3214"/>
                </a:lnTo>
                <a:lnTo>
                  <a:pt x="3326" y="3231"/>
                </a:lnTo>
                <a:lnTo>
                  <a:pt x="3324" y="3249"/>
                </a:lnTo>
                <a:lnTo>
                  <a:pt x="3322" y="3265"/>
                </a:lnTo>
                <a:lnTo>
                  <a:pt x="3318" y="3257"/>
                </a:lnTo>
                <a:lnTo>
                  <a:pt x="3322" y="3233"/>
                </a:lnTo>
                <a:lnTo>
                  <a:pt x="3324" y="3222"/>
                </a:lnTo>
                <a:lnTo>
                  <a:pt x="3329" y="3204"/>
                </a:lnTo>
                <a:lnTo>
                  <a:pt x="3331" y="3183"/>
                </a:lnTo>
                <a:lnTo>
                  <a:pt x="3322" y="3204"/>
                </a:lnTo>
                <a:lnTo>
                  <a:pt x="3316" y="3224"/>
                </a:lnTo>
                <a:lnTo>
                  <a:pt x="3318" y="3204"/>
                </a:lnTo>
                <a:lnTo>
                  <a:pt x="3322" y="3167"/>
                </a:lnTo>
                <a:lnTo>
                  <a:pt x="3312" y="3183"/>
                </a:lnTo>
                <a:lnTo>
                  <a:pt x="3306" y="3204"/>
                </a:lnTo>
                <a:lnTo>
                  <a:pt x="3302" y="3222"/>
                </a:lnTo>
                <a:lnTo>
                  <a:pt x="3304" y="3183"/>
                </a:lnTo>
                <a:lnTo>
                  <a:pt x="3306" y="3179"/>
                </a:lnTo>
                <a:lnTo>
                  <a:pt x="3306" y="3175"/>
                </a:lnTo>
                <a:lnTo>
                  <a:pt x="3308" y="3171"/>
                </a:lnTo>
                <a:lnTo>
                  <a:pt x="3308" y="3161"/>
                </a:lnTo>
                <a:lnTo>
                  <a:pt x="3306" y="3159"/>
                </a:lnTo>
                <a:lnTo>
                  <a:pt x="3302" y="3157"/>
                </a:lnTo>
                <a:lnTo>
                  <a:pt x="3298" y="3157"/>
                </a:lnTo>
                <a:lnTo>
                  <a:pt x="3296" y="3161"/>
                </a:lnTo>
                <a:lnTo>
                  <a:pt x="3294" y="3163"/>
                </a:lnTo>
                <a:lnTo>
                  <a:pt x="3292" y="3167"/>
                </a:lnTo>
                <a:lnTo>
                  <a:pt x="3292" y="3169"/>
                </a:lnTo>
                <a:lnTo>
                  <a:pt x="3289" y="3173"/>
                </a:lnTo>
                <a:lnTo>
                  <a:pt x="3285" y="3173"/>
                </a:lnTo>
                <a:lnTo>
                  <a:pt x="3281" y="3169"/>
                </a:lnTo>
                <a:lnTo>
                  <a:pt x="3277" y="3169"/>
                </a:lnTo>
                <a:lnTo>
                  <a:pt x="3273" y="3171"/>
                </a:lnTo>
                <a:lnTo>
                  <a:pt x="3265" y="3179"/>
                </a:lnTo>
                <a:lnTo>
                  <a:pt x="3265" y="3185"/>
                </a:lnTo>
                <a:lnTo>
                  <a:pt x="3263" y="3177"/>
                </a:lnTo>
                <a:lnTo>
                  <a:pt x="3259" y="3169"/>
                </a:lnTo>
                <a:lnTo>
                  <a:pt x="3259" y="3171"/>
                </a:lnTo>
                <a:lnTo>
                  <a:pt x="3257" y="3173"/>
                </a:lnTo>
                <a:lnTo>
                  <a:pt x="3234" y="3173"/>
                </a:lnTo>
                <a:lnTo>
                  <a:pt x="3232" y="3171"/>
                </a:lnTo>
                <a:lnTo>
                  <a:pt x="3230" y="3171"/>
                </a:lnTo>
                <a:lnTo>
                  <a:pt x="3218" y="3163"/>
                </a:lnTo>
                <a:lnTo>
                  <a:pt x="3209" y="3159"/>
                </a:lnTo>
                <a:lnTo>
                  <a:pt x="3203" y="3155"/>
                </a:lnTo>
                <a:lnTo>
                  <a:pt x="3199" y="3152"/>
                </a:lnTo>
                <a:lnTo>
                  <a:pt x="3189" y="3152"/>
                </a:lnTo>
                <a:lnTo>
                  <a:pt x="3185" y="3157"/>
                </a:lnTo>
                <a:lnTo>
                  <a:pt x="3185" y="3161"/>
                </a:lnTo>
                <a:lnTo>
                  <a:pt x="3187" y="3167"/>
                </a:lnTo>
                <a:lnTo>
                  <a:pt x="3201" y="3189"/>
                </a:lnTo>
                <a:lnTo>
                  <a:pt x="3220" y="3206"/>
                </a:lnTo>
                <a:lnTo>
                  <a:pt x="3244" y="3226"/>
                </a:lnTo>
                <a:lnTo>
                  <a:pt x="3252" y="3235"/>
                </a:lnTo>
                <a:lnTo>
                  <a:pt x="3259" y="3245"/>
                </a:lnTo>
                <a:lnTo>
                  <a:pt x="3265" y="3253"/>
                </a:lnTo>
                <a:lnTo>
                  <a:pt x="3246" y="3239"/>
                </a:lnTo>
                <a:lnTo>
                  <a:pt x="3228" y="3229"/>
                </a:lnTo>
                <a:lnTo>
                  <a:pt x="3240" y="3237"/>
                </a:lnTo>
                <a:lnTo>
                  <a:pt x="3252" y="3247"/>
                </a:lnTo>
                <a:lnTo>
                  <a:pt x="3261" y="3259"/>
                </a:lnTo>
                <a:lnTo>
                  <a:pt x="3248" y="3251"/>
                </a:lnTo>
                <a:lnTo>
                  <a:pt x="3234" y="3241"/>
                </a:lnTo>
                <a:lnTo>
                  <a:pt x="3220" y="3237"/>
                </a:lnTo>
                <a:lnTo>
                  <a:pt x="3230" y="3247"/>
                </a:lnTo>
                <a:lnTo>
                  <a:pt x="3244" y="3255"/>
                </a:lnTo>
                <a:lnTo>
                  <a:pt x="3255" y="3263"/>
                </a:lnTo>
                <a:lnTo>
                  <a:pt x="3263" y="3276"/>
                </a:lnTo>
                <a:lnTo>
                  <a:pt x="3250" y="3268"/>
                </a:lnTo>
                <a:lnTo>
                  <a:pt x="3244" y="3261"/>
                </a:lnTo>
                <a:lnTo>
                  <a:pt x="3232" y="3257"/>
                </a:lnTo>
                <a:lnTo>
                  <a:pt x="3242" y="3265"/>
                </a:lnTo>
                <a:lnTo>
                  <a:pt x="3255" y="3274"/>
                </a:lnTo>
                <a:lnTo>
                  <a:pt x="3265" y="3284"/>
                </a:lnTo>
                <a:lnTo>
                  <a:pt x="3259" y="3280"/>
                </a:lnTo>
                <a:lnTo>
                  <a:pt x="3250" y="3276"/>
                </a:lnTo>
                <a:lnTo>
                  <a:pt x="3242" y="3274"/>
                </a:lnTo>
                <a:lnTo>
                  <a:pt x="3236" y="3272"/>
                </a:lnTo>
                <a:lnTo>
                  <a:pt x="3281" y="3317"/>
                </a:lnTo>
                <a:lnTo>
                  <a:pt x="3265" y="3307"/>
                </a:lnTo>
                <a:lnTo>
                  <a:pt x="3246" y="3294"/>
                </a:lnTo>
                <a:lnTo>
                  <a:pt x="3281" y="3329"/>
                </a:lnTo>
                <a:lnTo>
                  <a:pt x="3269" y="3323"/>
                </a:lnTo>
                <a:lnTo>
                  <a:pt x="3257" y="3315"/>
                </a:lnTo>
                <a:lnTo>
                  <a:pt x="3246" y="3305"/>
                </a:lnTo>
                <a:lnTo>
                  <a:pt x="3259" y="3321"/>
                </a:lnTo>
                <a:lnTo>
                  <a:pt x="3275" y="3335"/>
                </a:lnTo>
                <a:lnTo>
                  <a:pt x="3289" y="3350"/>
                </a:lnTo>
                <a:lnTo>
                  <a:pt x="3273" y="3339"/>
                </a:lnTo>
                <a:lnTo>
                  <a:pt x="3257" y="3333"/>
                </a:lnTo>
                <a:lnTo>
                  <a:pt x="3281" y="3350"/>
                </a:lnTo>
                <a:lnTo>
                  <a:pt x="3277" y="3348"/>
                </a:lnTo>
                <a:lnTo>
                  <a:pt x="3271" y="3346"/>
                </a:lnTo>
                <a:lnTo>
                  <a:pt x="3265" y="3342"/>
                </a:lnTo>
                <a:lnTo>
                  <a:pt x="3261" y="3342"/>
                </a:lnTo>
                <a:lnTo>
                  <a:pt x="3267" y="3350"/>
                </a:lnTo>
                <a:lnTo>
                  <a:pt x="3273" y="3356"/>
                </a:lnTo>
                <a:lnTo>
                  <a:pt x="3281" y="3362"/>
                </a:lnTo>
                <a:lnTo>
                  <a:pt x="3287" y="3370"/>
                </a:lnTo>
                <a:lnTo>
                  <a:pt x="3267" y="3358"/>
                </a:lnTo>
                <a:lnTo>
                  <a:pt x="3244" y="3344"/>
                </a:lnTo>
                <a:lnTo>
                  <a:pt x="3294" y="3397"/>
                </a:lnTo>
                <a:lnTo>
                  <a:pt x="3289" y="3393"/>
                </a:lnTo>
                <a:lnTo>
                  <a:pt x="3277" y="3385"/>
                </a:lnTo>
                <a:lnTo>
                  <a:pt x="3271" y="3383"/>
                </a:lnTo>
                <a:lnTo>
                  <a:pt x="3273" y="3389"/>
                </a:lnTo>
                <a:lnTo>
                  <a:pt x="3279" y="3395"/>
                </a:lnTo>
                <a:lnTo>
                  <a:pt x="3287" y="3401"/>
                </a:lnTo>
                <a:lnTo>
                  <a:pt x="3294" y="3405"/>
                </a:lnTo>
                <a:lnTo>
                  <a:pt x="3300" y="3411"/>
                </a:lnTo>
                <a:lnTo>
                  <a:pt x="3292" y="3409"/>
                </a:lnTo>
                <a:lnTo>
                  <a:pt x="3283" y="3405"/>
                </a:lnTo>
                <a:lnTo>
                  <a:pt x="3277" y="3403"/>
                </a:lnTo>
                <a:lnTo>
                  <a:pt x="3269" y="3401"/>
                </a:lnTo>
                <a:lnTo>
                  <a:pt x="3281" y="3407"/>
                </a:lnTo>
                <a:lnTo>
                  <a:pt x="3294" y="3415"/>
                </a:lnTo>
                <a:lnTo>
                  <a:pt x="3304" y="3422"/>
                </a:lnTo>
                <a:lnTo>
                  <a:pt x="3298" y="3420"/>
                </a:lnTo>
                <a:lnTo>
                  <a:pt x="3289" y="3415"/>
                </a:lnTo>
                <a:lnTo>
                  <a:pt x="3281" y="3413"/>
                </a:lnTo>
                <a:lnTo>
                  <a:pt x="3287" y="3420"/>
                </a:lnTo>
                <a:lnTo>
                  <a:pt x="3296" y="3426"/>
                </a:lnTo>
                <a:lnTo>
                  <a:pt x="3302" y="3432"/>
                </a:lnTo>
                <a:lnTo>
                  <a:pt x="3306" y="3440"/>
                </a:lnTo>
                <a:lnTo>
                  <a:pt x="3292" y="3426"/>
                </a:lnTo>
                <a:lnTo>
                  <a:pt x="3273" y="3415"/>
                </a:lnTo>
                <a:lnTo>
                  <a:pt x="3292" y="3442"/>
                </a:lnTo>
                <a:lnTo>
                  <a:pt x="3281" y="3432"/>
                </a:lnTo>
                <a:lnTo>
                  <a:pt x="3273" y="3428"/>
                </a:lnTo>
                <a:lnTo>
                  <a:pt x="3279" y="3444"/>
                </a:lnTo>
                <a:lnTo>
                  <a:pt x="3292" y="3459"/>
                </a:lnTo>
                <a:lnTo>
                  <a:pt x="3302" y="3473"/>
                </a:lnTo>
                <a:lnTo>
                  <a:pt x="3285" y="3457"/>
                </a:lnTo>
                <a:lnTo>
                  <a:pt x="3279" y="3446"/>
                </a:lnTo>
                <a:lnTo>
                  <a:pt x="3283" y="3455"/>
                </a:lnTo>
                <a:lnTo>
                  <a:pt x="3285" y="3457"/>
                </a:lnTo>
                <a:lnTo>
                  <a:pt x="3294" y="3471"/>
                </a:lnTo>
                <a:lnTo>
                  <a:pt x="3310" y="3494"/>
                </a:lnTo>
                <a:lnTo>
                  <a:pt x="3306" y="3489"/>
                </a:lnTo>
                <a:lnTo>
                  <a:pt x="3302" y="3487"/>
                </a:lnTo>
                <a:lnTo>
                  <a:pt x="3298" y="3483"/>
                </a:lnTo>
                <a:lnTo>
                  <a:pt x="3292" y="3481"/>
                </a:lnTo>
                <a:lnTo>
                  <a:pt x="3296" y="3487"/>
                </a:lnTo>
                <a:lnTo>
                  <a:pt x="3300" y="3492"/>
                </a:lnTo>
                <a:lnTo>
                  <a:pt x="3304" y="3498"/>
                </a:lnTo>
                <a:lnTo>
                  <a:pt x="3310" y="3504"/>
                </a:lnTo>
                <a:lnTo>
                  <a:pt x="3310" y="3510"/>
                </a:lnTo>
                <a:lnTo>
                  <a:pt x="3312" y="3514"/>
                </a:lnTo>
                <a:lnTo>
                  <a:pt x="3314" y="3520"/>
                </a:lnTo>
                <a:lnTo>
                  <a:pt x="3316" y="3524"/>
                </a:lnTo>
                <a:lnTo>
                  <a:pt x="3316" y="3543"/>
                </a:lnTo>
                <a:lnTo>
                  <a:pt x="3320" y="3580"/>
                </a:lnTo>
                <a:lnTo>
                  <a:pt x="3326" y="3615"/>
                </a:lnTo>
                <a:lnTo>
                  <a:pt x="3337" y="3646"/>
                </a:lnTo>
                <a:lnTo>
                  <a:pt x="3347" y="3679"/>
                </a:lnTo>
                <a:lnTo>
                  <a:pt x="3355" y="3711"/>
                </a:lnTo>
                <a:lnTo>
                  <a:pt x="3357" y="3744"/>
                </a:lnTo>
                <a:lnTo>
                  <a:pt x="3353" y="3777"/>
                </a:lnTo>
                <a:lnTo>
                  <a:pt x="3337" y="3808"/>
                </a:lnTo>
                <a:lnTo>
                  <a:pt x="3292" y="3833"/>
                </a:lnTo>
                <a:lnTo>
                  <a:pt x="3250" y="3861"/>
                </a:lnTo>
                <a:lnTo>
                  <a:pt x="3211" y="3894"/>
                </a:lnTo>
                <a:lnTo>
                  <a:pt x="3181" y="3902"/>
                </a:lnTo>
                <a:lnTo>
                  <a:pt x="3152" y="3909"/>
                </a:lnTo>
                <a:lnTo>
                  <a:pt x="3125" y="3919"/>
                </a:lnTo>
                <a:lnTo>
                  <a:pt x="3103" y="3933"/>
                </a:lnTo>
                <a:lnTo>
                  <a:pt x="3084" y="3954"/>
                </a:lnTo>
                <a:lnTo>
                  <a:pt x="3070" y="3976"/>
                </a:lnTo>
                <a:lnTo>
                  <a:pt x="3053" y="3999"/>
                </a:lnTo>
                <a:lnTo>
                  <a:pt x="3035" y="4018"/>
                </a:lnTo>
                <a:lnTo>
                  <a:pt x="2985" y="4018"/>
                </a:lnTo>
                <a:lnTo>
                  <a:pt x="2973" y="4022"/>
                </a:lnTo>
                <a:lnTo>
                  <a:pt x="2963" y="4032"/>
                </a:lnTo>
                <a:lnTo>
                  <a:pt x="2942" y="4032"/>
                </a:lnTo>
                <a:lnTo>
                  <a:pt x="2901" y="4020"/>
                </a:lnTo>
                <a:lnTo>
                  <a:pt x="2881" y="4018"/>
                </a:lnTo>
                <a:lnTo>
                  <a:pt x="2844" y="4020"/>
                </a:lnTo>
                <a:lnTo>
                  <a:pt x="2805" y="4026"/>
                </a:lnTo>
                <a:lnTo>
                  <a:pt x="2770" y="4034"/>
                </a:lnTo>
                <a:lnTo>
                  <a:pt x="2743" y="4046"/>
                </a:lnTo>
                <a:lnTo>
                  <a:pt x="2694" y="4077"/>
                </a:lnTo>
                <a:lnTo>
                  <a:pt x="2673" y="4081"/>
                </a:lnTo>
                <a:lnTo>
                  <a:pt x="2636" y="4079"/>
                </a:lnTo>
                <a:lnTo>
                  <a:pt x="2599" y="4069"/>
                </a:lnTo>
                <a:lnTo>
                  <a:pt x="2538" y="4059"/>
                </a:lnTo>
                <a:lnTo>
                  <a:pt x="2515" y="4052"/>
                </a:lnTo>
                <a:lnTo>
                  <a:pt x="2484" y="4052"/>
                </a:lnTo>
                <a:lnTo>
                  <a:pt x="2455" y="4055"/>
                </a:lnTo>
                <a:lnTo>
                  <a:pt x="2427" y="4063"/>
                </a:lnTo>
                <a:lnTo>
                  <a:pt x="2402" y="4071"/>
                </a:lnTo>
                <a:lnTo>
                  <a:pt x="2377" y="4075"/>
                </a:lnTo>
                <a:lnTo>
                  <a:pt x="2353" y="4071"/>
                </a:lnTo>
                <a:lnTo>
                  <a:pt x="2320" y="4063"/>
                </a:lnTo>
                <a:lnTo>
                  <a:pt x="2295" y="4055"/>
                </a:lnTo>
                <a:lnTo>
                  <a:pt x="2272" y="4044"/>
                </a:lnTo>
                <a:lnTo>
                  <a:pt x="2248" y="4034"/>
                </a:lnTo>
                <a:lnTo>
                  <a:pt x="2221" y="4028"/>
                </a:lnTo>
                <a:lnTo>
                  <a:pt x="2190" y="4022"/>
                </a:lnTo>
                <a:lnTo>
                  <a:pt x="2159" y="4013"/>
                </a:lnTo>
                <a:lnTo>
                  <a:pt x="2151" y="4009"/>
                </a:lnTo>
                <a:lnTo>
                  <a:pt x="2147" y="4005"/>
                </a:lnTo>
                <a:lnTo>
                  <a:pt x="2141" y="4003"/>
                </a:lnTo>
                <a:lnTo>
                  <a:pt x="2122" y="4001"/>
                </a:lnTo>
                <a:lnTo>
                  <a:pt x="2102" y="4003"/>
                </a:lnTo>
                <a:lnTo>
                  <a:pt x="2083" y="4005"/>
                </a:lnTo>
                <a:lnTo>
                  <a:pt x="2065" y="4003"/>
                </a:lnTo>
                <a:lnTo>
                  <a:pt x="2049" y="3997"/>
                </a:lnTo>
                <a:lnTo>
                  <a:pt x="2038" y="3983"/>
                </a:lnTo>
                <a:lnTo>
                  <a:pt x="2030" y="3981"/>
                </a:lnTo>
                <a:lnTo>
                  <a:pt x="2024" y="3981"/>
                </a:lnTo>
                <a:lnTo>
                  <a:pt x="2020" y="3983"/>
                </a:lnTo>
                <a:lnTo>
                  <a:pt x="2016" y="3983"/>
                </a:lnTo>
                <a:lnTo>
                  <a:pt x="1995" y="3974"/>
                </a:lnTo>
                <a:lnTo>
                  <a:pt x="1958" y="3958"/>
                </a:lnTo>
                <a:lnTo>
                  <a:pt x="1933" y="3954"/>
                </a:lnTo>
                <a:lnTo>
                  <a:pt x="1896" y="3929"/>
                </a:lnTo>
                <a:lnTo>
                  <a:pt x="1876" y="3919"/>
                </a:lnTo>
                <a:lnTo>
                  <a:pt x="1853" y="3915"/>
                </a:lnTo>
                <a:lnTo>
                  <a:pt x="1837" y="3915"/>
                </a:lnTo>
                <a:lnTo>
                  <a:pt x="1818" y="3911"/>
                </a:lnTo>
                <a:lnTo>
                  <a:pt x="1802" y="3902"/>
                </a:lnTo>
                <a:lnTo>
                  <a:pt x="1786" y="3886"/>
                </a:lnTo>
                <a:lnTo>
                  <a:pt x="1771" y="3868"/>
                </a:lnTo>
                <a:lnTo>
                  <a:pt x="1740" y="3843"/>
                </a:lnTo>
                <a:lnTo>
                  <a:pt x="1736" y="3841"/>
                </a:lnTo>
                <a:lnTo>
                  <a:pt x="1724" y="3833"/>
                </a:lnTo>
                <a:lnTo>
                  <a:pt x="1716" y="3824"/>
                </a:lnTo>
                <a:lnTo>
                  <a:pt x="1714" y="3820"/>
                </a:lnTo>
                <a:lnTo>
                  <a:pt x="1703" y="3787"/>
                </a:lnTo>
                <a:lnTo>
                  <a:pt x="1685" y="3761"/>
                </a:lnTo>
                <a:lnTo>
                  <a:pt x="1664" y="3738"/>
                </a:lnTo>
                <a:lnTo>
                  <a:pt x="1640" y="3720"/>
                </a:lnTo>
                <a:lnTo>
                  <a:pt x="1634" y="3701"/>
                </a:lnTo>
                <a:lnTo>
                  <a:pt x="1623" y="3689"/>
                </a:lnTo>
                <a:lnTo>
                  <a:pt x="1613" y="3674"/>
                </a:lnTo>
                <a:lnTo>
                  <a:pt x="1603" y="3662"/>
                </a:lnTo>
                <a:lnTo>
                  <a:pt x="1601" y="3662"/>
                </a:lnTo>
                <a:lnTo>
                  <a:pt x="1599" y="3660"/>
                </a:lnTo>
                <a:lnTo>
                  <a:pt x="1592" y="3660"/>
                </a:lnTo>
                <a:lnTo>
                  <a:pt x="1588" y="3658"/>
                </a:lnTo>
                <a:lnTo>
                  <a:pt x="1584" y="3658"/>
                </a:lnTo>
                <a:lnTo>
                  <a:pt x="1582" y="3656"/>
                </a:lnTo>
                <a:lnTo>
                  <a:pt x="1578" y="3654"/>
                </a:lnTo>
                <a:lnTo>
                  <a:pt x="1572" y="3650"/>
                </a:lnTo>
                <a:lnTo>
                  <a:pt x="1568" y="3646"/>
                </a:lnTo>
                <a:lnTo>
                  <a:pt x="1564" y="3629"/>
                </a:lnTo>
                <a:lnTo>
                  <a:pt x="1562" y="3611"/>
                </a:lnTo>
                <a:lnTo>
                  <a:pt x="1557" y="3596"/>
                </a:lnTo>
                <a:lnTo>
                  <a:pt x="1549" y="3584"/>
                </a:lnTo>
                <a:lnTo>
                  <a:pt x="1537" y="3572"/>
                </a:lnTo>
                <a:lnTo>
                  <a:pt x="1518" y="3557"/>
                </a:lnTo>
                <a:lnTo>
                  <a:pt x="1494" y="3545"/>
                </a:lnTo>
                <a:lnTo>
                  <a:pt x="1465" y="3537"/>
                </a:lnTo>
                <a:lnTo>
                  <a:pt x="1438" y="3535"/>
                </a:lnTo>
                <a:lnTo>
                  <a:pt x="1408" y="3531"/>
                </a:lnTo>
                <a:lnTo>
                  <a:pt x="1381" y="3526"/>
                </a:lnTo>
                <a:lnTo>
                  <a:pt x="1356" y="3520"/>
                </a:lnTo>
                <a:lnTo>
                  <a:pt x="1327" y="3518"/>
                </a:lnTo>
                <a:lnTo>
                  <a:pt x="1301" y="3516"/>
                </a:lnTo>
                <a:lnTo>
                  <a:pt x="1276" y="3510"/>
                </a:lnTo>
                <a:lnTo>
                  <a:pt x="1258" y="3502"/>
                </a:lnTo>
                <a:lnTo>
                  <a:pt x="1233" y="3475"/>
                </a:lnTo>
                <a:lnTo>
                  <a:pt x="1204" y="3450"/>
                </a:lnTo>
                <a:lnTo>
                  <a:pt x="1171" y="3432"/>
                </a:lnTo>
                <a:lnTo>
                  <a:pt x="1136" y="3415"/>
                </a:lnTo>
                <a:lnTo>
                  <a:pt x="1101" y="3397"/>
                </a:lnTo>
                <a:lnTo>
                  <a:pt x="1069" y="3379"/>
                </a:lnTo>
                <a:lnTo>
                  <a:pt x="1038" y="3356"/>
                </a:lnTo>
                <a:lnTo>
                  <a:pt x="1013" y="3329"/>
                </a:lnTo>
                <a:lnTo>
                  <a:pt x="984" y="3323"/>
                </a:lnTo>
                <a:lnTo>
                  <a:pt x="962" y="3313"/>
                </a:lnTo>
                <a:lnTo>
                  <a:pt x="941" y="3298"/>
                </a:lnTo>
                <a:lnTo>
                  <a:pt x="904" y="3265"/>
                </a:lnTo>
                <a:lnTo>
                  <a:pt x="884" y="3253"/>
                </a:lnTo>
                <a:lnTo>
                  <a:pt x="865" y="3247"/>
                </a:lnTo>
                <a:lnTo>
                  <a:pt x="803" y="3235"/>
                </a:lnTo>
                <a:lnTo>
                  <a:pt x="787" y="3226"/>
                </a:lnTo>
                <a:lnTo>
                  <a:pt x="781" y="3222"/>
                </a:lnTo>
                <a:lnTo>
                  <a:pt x="766" y="3208"/>
                </a:lnTo>
                <a:lnTo>
                  <a:pt x="762" y="3202"/>
                </a:lnTo>
                <a:lnTo>
                  <a:pt x="756" y="3200"/>
                </a:lnTo>
                <a:lnTo>
                  <a:pt x="738" y="3202"/>
                </a:lnTo>
                <a:lnTo>
                  <a:pt x="723" y="3206"/>
                </a:lnTo>
                <a:lnTo>
                  <a:pt x="703" y="3194"/>
                </a:lnTo>
                <a:lnTo>
                  <a:pt x="678" y="3181"/>
                </a:lnTo>
                <a:lnTo>
                  <a:pt x="651" y="3171"/>
                </a:lnTo>
                <a:lnTo>
                  <a:pt x="625" y="3165"/>
                </a:lnTo>
                <a:lnTo>
                  <a:pt x="600" y="3165"/>
                </a:lnTo>
                <a:lnTo>
                  <a:pt x="596" y="3163"/>
                </a:lnTo>
                <a:lnTo>
                  <a:pt x="582" y="3163"/>
                </a:lnTo>
                <a:lnTo>
                  <a:pt x="563" y="3169"/>
                </a:lnTo>
                <a:lnTo>
                  <a:pt x="545" y="3169"/>
                </a:lnTo>
                <a:lnTo>
                  <a:pt x="526" y="3165"/>
                </a:lnTo>
                <a:lnTo>
                  <a:pt x="506" y="3161"/>
                </a:lnTo>
                <a:lnTo>
                  <a:pt x="483" y="3161"/>
                </a:lnTo>
                <a:lnTo>
                  <a:pt x="479" y="3165"/>
                </a:lnTo>
                <a:lnTo>
                  <a:pt x="471" y="3165"/>
                </a:lnTo>
                <a:lnTo>
                  <a:pt x="464" y="3167"/>
                </a:lnTo>
                <a:lnTo>
                  <a:pt x="452" y="3167"/>
                </a:lnTo>
                <a:lnTo>
                  <a:pt x="446" y="3169"/>
                </a:lnTo>
                <a:lnTo>
                  <a:pt x="434" y="3175"/>
                </a:lnTo>
                <a:lnTo>
                  <a:pt x="427" y="3175"/>
                </a:lnTo>
                <a:lnTo>
                  <a:pt x="421" y="3173"/>
                </a:lnTo>
                <a:lnTo>
                  <a:pt x="415" y="3175"/>
                </a:lnTo>
                <a:lnTo>
                  <a:pt x="405" y="3185"/>
                </a:lnTo>
                <a:lnTo>
                  <a:pt x="399" y="3187"/>
                </a:lnTo>
                <a:lnTo>
                  <a:pt x="386" y="3183"/>
                </a:lnTo>
                <a:lnTo>
                  <a:pt x="380" y="3179"/>
                </a:lnTo>
                <a:lnTo>
                  <a:pt x="376" y="3177"/>
                </a:lnTo>
                <a:lnTo>
                  <a:pt x="362" y="3177"/>
                </a:lnTo>
                <a:lnTo>
                  <a:pt x="356" y="3175"/>
                </a:lnTo>
                <a:lnTo>
                  <a:pt x="349" y="3175"/>
                </a:lnTo>
                <a:lnTo>
                  <a:pt x="343" y="3173"/>
                </a:lnTo>
                <a:lnTo>
                  <a:pt x="337" y="3169"/>
                </a:lnTo>
                <a:lnTo>
                  <a:pt x="331" y="3167"/>
                </a:lnTo>
                <a:lnTo>
                  <a:pt x="325" y="3163"/>
                </a:lnTo>
                <a:lnTo>
                  <a:pt x="317" y="3161"/>
                </a:lnTo>
                <a:lnTo>
                  <a:pt x="310" y="3157"/>
                </a:lnTo>
                <a:lnTo>
                  <a:pt x="304" y="3155"/>
                </a:lnTo>
                <a:lnTo>
                  <a:pt x="300" y="3148"/>
                </a:lnTo>
                <a:lnTo>
                  <a:pt x="286" y="3134"/>
                </a:lnTo>
                <a:lnTo>
                  <a:pt x="280" y="3132"/>
                </a:lnTo>
                <a:lnTo>
                  <a:pt x="263" y="3122"/>
                </a:lnTo>
                <a:lnTo>
                  <a:pt x="251" y="3109"/>
                </a:lnTo>
                <a:lnTo>
                  <a:pt x="234" y="3099"/>
                </a:lnTo>
                <a:lnTo>
                  <a:pt x="218" y="3087"/>
                </a:lnTo>
                <a:lnTo>
                  <a:pt x="204" y="3074"/>
                </a:lnTo>
                <a:lnTo>
                  <a:pt x="189" y="3058"/>
                </a:lnTo>
                <a:lnTo>
                  <a:pt x="183" y="3052"/>
                </a:lnTo>
                <a:lnTo>
                  <a:pt x="177" y="3050"/>
                </a:lnTo>
                <a:lnTo>
                  <a:pt x="171" y="3046"/>
                </a:lnTo>
                <a:lnTo>
                  <a:pt x="158" y="3033"/>
                </a:lnTo>
                <a:lnTo>
                  <a:pt x="150" y="3021"/>
                </a:lnTo>
                <a:lnTo>
                  <a:pt x="142" y="3017"/>
                </a:lnTo>
                <a:lnTo>
                  <a:pt x="136" y="3013"/>
                </a:lnTo>
                <a:lnTo>
                  <a:pt x="111" y="2988"/>
                </a:lnTo>
                <a:lnTo>
                  <a:pt x="93" y="2976"/>
                </a:lnTo>
                <a:lnTo>
                  <a:pt x="86" y="2970"/>
                </a:lnTo>
                <a:lnTo>
                  <a:pt x="84" y="2963"/>
                </a:lnTo>
                <a:lnTo>
                  <a:pt x="80" y="2955"/>
                </a:lnTo>
                <a:lnTo>
                  <a:pt x="76" y="2949"/>
                </a:lnTo>
                <a:lnTo>
                  <a:pt x="64" y="2933"/>
                </a:lnTo>
                <a:lnTo>
                  <a:pt x="56" y="2924"/>
                </a:lnTo>
                <a:lnTo>
                  <a:pt x="37" y="2887"/>
                </a:lnTo>
                <a:lnTo>
                  <a:pt x="29" y="2877"/>
                </a:lnTo>
                <a:lnTo>
                  <a:pt x="25" y="2867"/>
                </a:lnTo>
                <a:lnTo>
                  <a:pt x="12" y="2846"/>
                </a:lnTo>
                <a:lnTo>
                  <a:pt x="8" y="2832"/>
                </a:lnTo>
                <a:lnTo>
                  <a:pt x="6" y="2815"/>
                </a:lnTo>
                <a:lnTo>
                  <a:pt x="2" y="2801"/>
                </a:lnTo>
                <a:lnTo>
                  <a:pt x="0" y="2787"/>
                </a:lnTo>
                <a:lnTo>
                  <a:pt x="0" y="2770"/>
                </a:lnTo>
                <a:lnTo>
                  <a:pt x="4" y="2756"/>
                </a:lnTo>
                <a:lnTo>
                  <a:pt x="17" y="2737"/>
                </a:lnTo>
                <a:lnTo>
                  <a:pt x="31" y="2719"/>
                </a:lnTo>
                <a:lnTo>
                  <a:pt x="41" y="2698"/>
                </a:lnTo>
                <a:lnTo>
                  <a:pt x="64" y="2649"/>
                </a:lnTo>
                <a:lnTo>
                  <a:pt x="93" y="2602"/>
                </a:lnTo>
                <a:lnTo>
                  <a:pt x="123" y="2559"/>
                </a:lnTo>
                <a:lnTo>
                  <a:pt x="165" y="2513"/>
                </a:lnTo>
                <a:lnTo>
                  <a:pt x="201" y="2487"/>
                </a:lnTo>
                <a:lnTo>
                  <a:pt x="273" y="2425"/>
                </a:lnTo>
                <a:lnTo>
                  <a:pt x="296" y="2411"/>
                </a:lnTo>
                <a:lnTo>
                  <a:pt x="319" y="2400"/>
                </a:lnTo>
                <a:lnTo>
                  <a:pt x="341" y="2388"/>
                </a:lnTo>
                <a:lnTo>
                  <a:pt x="368" y="2376"/>
                </a:lnTo>
                <a:lnTo>
                  <a:pt x="393" y="2361"/>
                </a:lnTo>
                <a:lnTo>
                  <a:pt x="547" y="2275"/>
                </a:lnTo>
                <a:lnTo>
                  <a:pt x="598" y="2248"/>
                </a:lnTo>
                <a:lnTo>
                  <a:pt x="619" y="2238"/>
                </a:lnTo>
                <a:lnTo>
                  <a:pt x="641" y="2228"/>
                </a:lnTo>
                <a:lnTo>
                  <a:pt x="678" y="2201"/>
                </a:lnTo>
                <a:lnTo>
                  <a:pt x="734" y="2168"/>
                </a:lnTo>
                <a:lnTo>
                  <a:pt x="777" y="2148"/>
                </a:lnTo>
                <a:lnTo>
                  <a:pt x="820" y="2129"/>
                </a:lnTo>
                <a:lnTo>
                  <a:pt x="843" y="2121"/>
                </a:lnTo>
                <a:lnTo>
                  <a:pt x="867" y="2115"/>
                </a:lnTo>
                <a:lnTo>
                  <a:pt x="886" y="2107"/>
                </a:lnTo>
                <a:lnTo>
                  <a:pt x="906" y="2098"/>
                </a:lnTo>
                <a:lnTo>
                  <a:pt x="1009" y="2061"/>
                </a:lnTo>
                <a:lnTo>
                  <a:pt x="1034" y="2051"/>
                </a:lnTo>
                <a:lnTo>
                  <a:pt x="1095" y="2026"/>
                </a:lnTo>
                <a:lnTo>
                  <a:pt x="1122" y="2016"/>
                </a:lnTo>
                <a:lnTo>
                  <a:pt x="1140" y="2012"/>
                </a:lnTo>
                <a:lnTo>
                  <a:pt x="1161" y="2008"/>
                </a:lnTo>
                <a:lnTo>
                  <a:pt x="1251" y="1979"/>
                </a:lnTo>
                <a:lnTo>
                  <a:pt x="1344" y="1957"/>
                </a:lnTo>
                <a:lnTo>
                  <a:pt x="1434" y="1936"/>
                </a:lnTo>
                <a:lnTo>
                  <a:pt x="1492" y="1920"/>
                </a:lnTo>
                <a:lnTo>
                  <a:pt x="1549" y="1907"/>
                </a:lnTo>
                <a:lnTo>
                  <a:pt x="1594" y="1899"/>
                </a:lnTo>
                <a:lnTo>
                  <a:pt x="1638" y="1895"/>
                </a:lnTo>
                <a:lnTo>
                  <a:pt x="1683" y="1891"/>
                </a:lnTo>
                <a:lnTo>
                  <a:pt x="1738" y="1885"/>
                </a:lnTo>
                <a:lnTo>
                  <a:pt x="1794" y="1874"/>
                </a:lnTo>
                <a:lnTo>
                  <a:pt x="1849" y="1870"/>
                </a:lnTo>
                <a:lnTo>
                  <a:pt x="1907" y="1864"/>
                </a:lnTo>
                <a:lnTo>
                  <a:pt x="1987" y="1854"/>
                </a:lnTo>
                <a:lnTo>
                  <a:pt x="2077" y="1844"/>
                </a:lnTo>
                <a:lnTo>
                  <a:pt x="2157" y="1837"/>
                </a:lnTo>
                <a:lnTo>
                  <a:pt x="2240" y="1835"/>
                </a:lnTo>
                <a:lnTo>
                  <a:pt x="2318" y="1839"/>
                </a:lnTo>
                <a:lnTo>
                  <a:pt x="2344" y="1839"/>
                </a:lnTo>
                <a:lnTo>
                  <a:pt x="2357" y="1837"/>
                </a:lnTo>
                <a:lnTo>
                  <a:pt x="2365" y="1831"/>
                </a:lnTo>
                <a:lnTo>
                  <a:pt x="2369" y="1819"/>
                </a:lnTo>
                <a:lnTo>
                  <a:pt x="2365" y="1790"/>
                </a:lnTo>
                <a:lnTo>
                  <a:pt x="2365" y="1776"/>
                </a:lnTo>
                <a:lnTo>
                  <a:pt x="2367" y="1770"/>
                </a:lnTo>
                <a:lnTo>
                  <a:pt x="2371" y="1765"/>
                </a:lnTo>
                <a:lnTo>
                  <a:pt x="2375" y="1753"/>
                </a:lnTo>
                <a:lnTo>
                  <a:pt x="2377" y="1741"/>
                </a:lnTo>
                <a:lnTo>
                  <a:pt x="2375" y="1743"/>
                </a:lnTo>
                <a:lnTo>
                  <a:pt x="2375" y="1747"/>
                </a:lnTo>
                <a:lnTo>
                  <a:pt x="2373" y="1741"/>
                </a:lnTo>
                <a:lnTo>
                  <a:pt x="2375" y="1737"/>
                </a:lnTo>
                <a:lnTo>
                  <a:pt x="2375" y="1731"/>
                </a:lnTo>
                <a:lnTo>
                  <a:pt x="2377" y="1726"/>
                </a:lnTo>
                <a:lnTo>
                  <a:pt x="2379" y="1720"/>
                </a:lnTo>
                <a:lnTo>
                  <a:pt x="2375" y="1722"/>
                </a:lnTo>
                <a:lnTo>
                  <a:pt x="2367" y="1739"/>
                </a:lnTo>
                <a:lnTo>
                  <a:pt x="2367" y="1733"/>
                </a:lnTo>
                <a:lnTo>
                  <a:pt x="2373" y="1714"/>
                </a:lnTo>
                <a:lnTo>
                  <a:pt x="2373" y="1708"/>
                </a:lnTo>
                <a:lnTo>
                  <a:pt x="2371" y="1710"/>
                </a:lnTo>
                <a:lnTo>
                  <a:pt x="2367" y="1712"/>
                </a:lnTo>
                <a:lnTo>
                  <a:pt x="2365" y="1716"/>
                </a:lnTo>
                <a:lnTo>
                  <a:pt x="2365" y="1710"/>
                </a:lnTo>
                <a:lnTo>
                  <a:pt x="2367" y="1704"/>
                </a:lnTo>
                <a:lnTo>
                  <a:pt x="2367" y="1694"/>
                </a:lnTo>
                <a:lnTo>
                  <a:pt x="2363" y="1698"/>
                </a:lnTo>
                <a:lnTo>
                  <a:pt x="2361" y="1702"/>
                </a:lnTo>
                <a:lnTo>
                  <a:pt x="2359" y="1698"/>
                </a:lnTo>
                <a:lnTo>
                  <a:pt x="2359" y="1694"/>
                </a:lnTo>
                <a:lnTo>
                  <a:pt x="2361" y="1689"/>
                </a:lnTo>
                <a:lnTo>
                  <a:pt x="2361" y="1685"/>
                </a:lnTo>
                <a:lnTo>
                  <a:pt x="2357" y="1677"/>
                </a:lnTo>
                <a:lnTo>
                  <a:pt x="2348" y="1669"/>
                </a:lnTo>
                <a:lnTo>
                  <a:pt x="2342" y="1667"/>
                </a:lnTo>
                <a:lnTo>
                  <a:pt x="2338" y="1663"/>
                </a:lnTo>
                <a:lnTo>
                  <a:pt x="2326" y="1646"/>
                </a:lnTo>
                <a:lnTo>
                  <a:pt x="2318" y="1626"/>
                </a:lnTo>
                <a:lnTo>
                  <a:pt x="2316" y="1605"/>
                </a:lnTo>
                <a:lnTo>
                  <a:pt x="2318" y="1583"/>
                </a:lnTo>
                <a:lnTo>
                  <a:pt x="2320" y="1562"/>
                </a:lnTo>
                <a:lnTo>
                  <a:pt x="2326" y="1542"/>
                </a:lnTo>
                <a:lnTo>
                  <a:pt x="2336" y="1521"/>
                </a:lnTo>
                <a:lnTo>
                  <a:pt x="2346" y="1513"/>
                </a:lnTo>
                <a:lnTo>
                  <a:pt x="2357" y="1509"/>
                </a:lnTo>
                <a:lnTo>
                  <a:pt x="2367" y="1507"/>
                </a:lnTo>
                <a:lnTo>
                  <a:pt x="2377" y="1502"/>
                </a:lnTo>
                <a:lnTo>
                  <a:pt x="2385" y="1494"/>
                </a:lnTo>
                <a:lnTo>
                  <a:pt x="2385" y="1484"/>
                </a:lnTo>
                <a:lnTo>
                  <a:pt x="2381" y="1474"/>
                </a:lnTo>
                <a:lnTo>
                  <a:pt x="2375" y="1461"/>
                </a:lnTo>
                <a:lnTo>
                  <a:pt x="2367" y="1453"/>
                </a:lnTo>
                <a:lnTo>
                  <a:pt x="2359" y="1447"/>
                </a:lnTo>
                <a:lnTo>
                  <a:pt x="2272" y="1410"/>
                </a:lnTo>
                <a:lnTo>
                  <a:pt x="2231" y="1387"/>
                </a:lnTo>
                <a:lnTo>
                  <a:pt x="2227" y="1383"/>
                </a:lnTo>
                <a:lnTo>
                  <a:pt x="2223" y="1381"/>
                </a:lnTo>
                <a:lnTo>
                  <a:pt x="2221" y="1381"/>
                </a:lnTo>
                <a:lnTo>
                  <a:pt x="2219" y="1379"/>
                </a:lnTo>
                <a:lnTo>
                  <a:pt x="2215" y="1379"/>
                </a:lnTo>
                <a:lnTo>
                  <a:pt x="2205" y="1375"/>
                </a:lnTo>
                <a:lnTo>
                  <a:pt x="2196" y="1371"/>
                </a:lnTo>
                <a:lnTo>
                  <a:pt x="2190" y="1371"/>
                </a:lnTo>
                <a:lnTo>
                  <a:pt x="2186" y="1369"/>
                </a:lnTo>
                <a:lnTo>
                  <a:pt x="2178" y="1369"/>
                </a:lnTo>
                <a:lnTo>
                  <a:pt x="2172" y="1367"/>
                </a:lnTo>
                <a:lnTo>
                  <a:pt x="2166" y="1363"/>
                </a:lnTo>
                <a:lnTo>
                  <a:pt x="2162" y="1359"/>
                </a:lnTo>
                <a:lnTo>
                  <a:pt x="2155" y="1355"/>
                </a:lnTo>
                <a:lnTo>
                  <a:pt x="2147" y="1352"/>
                </a:lnTo>
                <a:lnTo>
                  <a:pt x="2127" y="1342"/>
                </a:lnTo>
                <a:lnTo>
                  <a:pt x="2125" y="1338"/>
                </a:lnTo>
                <a:lnTo>
                  <a:pt x="2120" y="1336"/>
                </a:lnTo>
                <a:lnTo>
                  <a:pt x="2116" y="1336"/>
                </a:lnTo>
                <a:lnTo>
                  <a:pt x="2112" y="1334"/>
                </a:lnTo>
                <a:lnTo>
                  <a:pt x="2108" y="1334"/>
                </a:lnTo>
                <a:lnTo>
                  <a:pt x="2096" y="1326"/>
                </a:lnTo>
                <a:lnTo>
                  <a:pt x="2092" y="1322"/>
                </a:lnTo>
                <a:lnTo>
                  <a:pt x="2086" y="1320"/>
                </a:lnTo>
                <a:lnTo>
                  <a:pt x="2077" y="1318"/>
                </a:lnTo>
                <a:lnTo>
                  <a:pt x="2065" y="1313"/>
                </a:lnTo>
                <a:lnTo>
                  <a:pt x="2059" y="1309"/>
                </a:lnTo>
                <a:lnTo>
                  <a:pt x="2055" y="1305"/>
                </a:lnTo>
                <a:lnTo>
                  <a:pt x="2042" y="1299"/>
                </a:lnTo>
                <a:lnTo>
                  <a:pt x="2024" y="1293"/>
                </a:lnTo>
                <a:lnTo>
                  <a:pt x="2016" y="1285"/>
                </a:lnTo>
                <a:lnTo>
                  <a:pt x="2003" y="1281"/>
                </a:lnTo>
                <a:lnTo>
                  <a:pt x="1999" y="1281"/>
                </a:lnTo>
                <a:lnTo>
                  <a:pt x="1981" y="1274"/>
                </a:lnTo>
                <a:lnTo>
                  <a:pt x="1975" y="1270"/>
                </a:lnTo>
                <a:lnTo>
                  <a:pt x="1970" y="1266"/>
                </a:lnTo>
                <a:lnTo>
                  <a:pt x="1964" y="1264"/>
                </a:lnTo>
                <a:lnTo>
                  <a:pt x="1956" y="1262"/>
                </a:lnTo>
                <a:lnTo>
                  <a:pt x="1944" y="1258"/>
                </a:lnTo>
                <a:lnTo>
                  <a:pt x="1940" y="1254"/>
                </a:lnTo>
                <a:lnTo>
                  <a:pt x="1933" y="1252"/>
                </a:lnTo>
                <a:lnTo>
                  <a:pt x="1927" y="1248"/>
                </a:lnTo>
                <a:lnTo>
                  <a:pt x="1921" y="1246"/>
                </a:lnTo>
                <a:lnTo>
                  <a:pt x="1915" y="1246"/>
                </a:lnTo>
                <a:lnTo>
                  <a:pt x="1909" y="1244"/>
                </a:lnTo>
                <a:lnTo>
                  <a:pt x="1901" y="1244"/>
                </a:lnTo>
                <a:lnTo>
                  <a:pt x="1894" y="1242"/>
                </a:lnTo>
                <a:lnTo>
                  <a:pt x="1882" y="1233"/>
                </a:lnTo>
                <a:lnTo>
                  <a:pt x="1876" y="1231"/>
                </a:lnTo>
                <a:lnTo>
                  <a:pt x="1864" y="1231"/>
                </a:lnTo>
                <a:lnTo>
                  <a:pt x="1853" y="1229"/>
                </a:lnTo>
                <a:lnTo>
                  <a:pt x="1843" y="1223"/>
                </a:lnTo>
                <a:lnTo>
                  <a:pt x="1837" y="1219"/>
                </a:lnTo>
                <a:lnTo>
                  <a:pt x="1829" y="1215"/>
                </a:lnTo>
                <a:lnTo>
                  <a:pt x="1825" y="1215"/>
                </a:lnTo>
                <a:lnTo>
                  <a:pt x="1812" y="1211"/>
                </a:lnTo>
                <a:lnTo>
                  <a:pt x="1808" y="1209"/>
                </a:lnTo>
                <a:lnTo>
                  <a:pt x="1804" y="1205"/>
                </a:lnTo>
                <a:lnTo>
                  <a:pt x="1800" y="1202"/>
                </a:lnTo>
                <a:lnTo>
                  <a:pt x="1794" y="1198"/>
                </a:lnTo>
                <a:lnTo>
                  <a:pt x="1783" y="1194"/>
                </a:lnTo>
                <a:lnTo>
                  <a:pt x="1771" y="1194"/>
                </a:lnTo>
                <a:lnTo>
                  <a:pt x="1761" y="1190"/>
                </a:lnTo>
                <a:lnTo>
                  <a:pt x="1755" y="1186"/>
                </a:lnTo>
                <a:lnTo>
                  <a:pt x="1749" y="1180"/>
                </a:lnTo>
                <a:lnTo>
                  <a:pt x="1742" y="1176"/>
                </a:lnTo>
                <a:lnTo>
                  <a:pt x="1736" y="1174"/>
                </a:lnTo>
                <a:lnTo>
                  <a:pt x="1730" y="1174"/>
                </a:lnTo>
                <a:lnTo>
                  <a:pt x="1726" y="1172"/>
                </a:lnTo>
                <a:lnTo>
                  <a:pt x="1720" y="1172"/>
                </a:lnTo>
                <a:lnTo>
                  <a:pt x="1716" y="1170"/>
                </a:lnTo>
                <a:lnTo>
                  <a:pt x="1710" y="1168"/>
                </a:lnTo>
                <a:lnTo>
                  <a:pt x="1705" y="1163"/>
                </a:lnTo>
                <a:lnTo>
                  <a:pt x="1701" y="1161"/>
                </a:lnTo>
                <a:lnTo>
                  <a:pt x="1699" y="1157"/>
                </a:lnTo>
                <a:lnTo>
                  <a:pt x="1691" y="1157"/>
                </a:lnTo>
                <a:lnTo>
                  <a:pt x="1687" y="1155"/>
                </a:lnTo>
                <a:lnTo>
                  <a:pt x="1679" y="1155"/>
                </a:lnTo>
                <a:lnTo>
                  <a:pt x="1670" y="1153"/>
                </a:lnTo>
                <a:lnTo>
                  <a:pt x="1658" y="1145"/>
                </a:lnTo>
                <a:lnTo>
                  <a:pt x="1650" y="1141"/>
                </a:lnTo>
                <a:lnTo>
                  <a:pt x="1644" y="1139"/>
                </a:lnTo>
                <a:lnTo>
                  <a:pt x="1636" y="1139"/>
                </a:lnTo>
                <a:lnTo>
                  <a:pt x="1629" y="1137"/>
                </a:lnTo>
                <a:lnTo>
                  <a:pt x="1621" y="1137"/>
                </a:lnTo>
                <a:lnTo>
                  <a:pt x="1615" y="1133"/>
                </a:lnTo>
                <a:lnTo>
                  <a:pt x="1611" y="1131"/>
                </a:lnTo>
                <a:lnTo>
                  <a:pt x="1605" y="1126"/>
                </a:lnTo>
                <a:lnTo>
                  <a:pt x="1601" y="1122"/>
                </a:lnTo>
                <a:lnTo>
                  <a:pt x="1594" y="1120"/>
                </a:lnTo>
                <a:lnTo>
                  <a:pt x="1576" y="1120"/>
                </a:lnTo>
                <a:lnTo>
                  <a:pt x="1564" y="1116"/>
                </a:lnTo>
                <a:lnTo>
                  <a:pt x="1557" y="1112"/>
                </a:lnTo>
                <a:lnTo>
                  <a:pt x="1549" y="1108"/>
                </a:lnTo>
                <a:lnTo>
                  <a:pt x="1531" y="1102"/>
                </a:lnTo>
                <a:lnTo>
                  <a:pt x="1525" y="1102"/>
                </a:lnTo>
                <a:lnTo>
                  <a:pt x="1518" y="1100"/>
                </a:lnTo>
                <a:lnTo>
                  <a:pt x="1514" y="1098"/>
                </a:lnTo>
                <a:lnTo>
                  <a:pt x="1496" y="1085"/>
                </a:lnTo>
                <a:lnTo>
                  <a:pt x="1492" y="1081"/>
                </a:lnTo>
                <a:lnTo>
                  <a:pt x="1486" y="1079"/>
                </a:lnTo>
                <a:lnTo>
                  <a:pt x="1477" y="1079"/>
                </a:lnTo>
                <a:lnTo>
                  <a:pt x="1471" y="1077"/>
                </a:lnTo>
                <a:lnTo>
                  <a:pt x="1463" y="1075"/>
                </a:lnTo>
                <a:lnTo>
                  <a:pt x="1451" y="1067"/>
                </a:lnTo>
                <a:lnTo>
                  <a:pt x="1444" y="1061"/>
                </a:lnTo>
                <a:lnTo>
                  <a:pt x="1438" y="1057"/>
                </a:lnTo>
                <a:lnTo>
                  <a:pt x="1430" y="1057"/>
                </a:lnTo>
                <a:lnTo>
                  <a:pt x="1428" y="1059"/>
                </a:lnTo>
                <a:lnTo>
                  <a:pt x="1424" y="1059"/>
                </a:lnTo>
                <a:lnTo>
                  <a:pt x="1418" y="1057"/>
                </a:lnTo>
                <a:lnTo>
                  <a:pt x="1399" y="1038"/>
                </a:lnTo>
                <a:lnTo>
                  <a:pt x="1393" y="1036"/>
                </a:lnTo>
                <a:lnTo>
                  <a:pt x="1375" y="1036"/>
                </a:lnTo>
                <a:lnTo>
                  <a:pt x="1368" y="1034"/>
                </a:lnTo>
                <a:lnTo>
                  <a:pt x="1356" y="1026"/>
                </a:lnTo>
                <a:lnTo>
                  <a:pt x="1352" y="1024"/>
                </a:lnTo>
                <a:lnTo>
                  <a:pt x="1346" y="1020"/>
                </a:lnTo>
                <a:lnTo>
                  <a:pt x="1321" y="1011"/>
                </a:lnTo>
                <a:lnTo>
                  <a:pt x="1297" y="1005"/>
                </a:lnTo>
                <a:lnTo>
                  <a:pt x="1264" y="995"/>
                </a:lnTo>
                <a:lnTo>
                  <a:pt x="1206" y="981"/>
                </a:lnTo>
                <a:lnTo>
                  <a:pt x="1182" y="970"/>
                </a:lnTo>
                <a:lnTo>
                  <a:pt x="1153" y="960"/>
                </a:lnTo>
                <a:lnTo>
                  <a:pt x="1124" y="946"/>
                </a:lnTo>
                <a:lnTo>
                  <a:pt x="1114" y="939"/>
                </a:lnTo>
                <a:lnTo>
                  <a:pt x="1101" y="931"/>
                </a:lnTo>
                <a:lnTo>
                  <a:pt x="1093" y="921"/>
                </a:lnTo>
                <a:lnTo>
                  <a:pt x="1089" y="907"/>
                </a:lnTo>
                <a:lnTo>
                  <a:pt x="1091" y="890"/>
                </a:lnTo>
                <a:lnTo>
                  <a:pt x="1103" y="878"/>
                </a:lnTo>
                <a:lnTo>
                  <a:pt x="1120" y="872"/>
                </a:lnTo>
                <a:lnTo>
                  <a:pt x="1138" y="872"/>
                </a:lnTo>
                <a:lnTo>
                  <a:pt x="1157" y="876"/>
                </a:lnTo>
                <a:lnTo>
                  <a:pt x="1173" y="884"/>
                </a:lnTo>
                <a:lnTo>
                  <a:pt x="1196" y="896"/>
                </a:lnTo>
                <a:lnTo>
                  <a:pt x="1241" y="925"/>
                </a:lnTo>
                <a:lnTo>
                  <a:pt x="1262" y="942"/>
                </a:lnTo>
                <a:lnTo>
                  <a:pt x="1284" y="956"/>
                </a:lnTo>
                <a:lnTo>
                  <a:pt x="1311" y="968"/>
                </a:lnTo>
                <a:lnTo>
                  <a:pt x="1338" y="979"/>
                </a:lnTo>
                <a:lnTo>
                  <a:pt x="1350" y="985"/>
                </a:lnTo>
                <a:lnTo>
                  <a:pt x="1362" y="993"/>
                </a:lnTo>
                <a:lnTo>
                  <a:pt x="1375" y="993"/>
                </a:lnTo>
                <a:lnTo>
                  <a:pt x="1383" y="995"/>
                </a:lnTo>
                <a:lnTo>
                  <a:pt x="1389" y="995"/>
                </a:lnTo>
                <a:lnTo>
                  <a:pt x="1395" y="997"/>
                </a:lnTo>
                <a:lnTo>
                  <a:pt x="1399" y="1001"/>
                </a:lnTo>
                <a:lnTo>
                  <a:pt x="1405" y="1003"/>
                </a:lnTo>
                <a:lnTo>
                  <a:pt x="1410" y="1007"/>
                </a:lnTo>
                <a:lnTo>
                  <a:pt x="1422" y="1011"/>
                </a:lnTo>
                <a:lnTo>
                  <a:pt x="1426" y="1013"/>
                </a:lnTo>
                <a:lnTo>
                  <a:pt x="1428" y="1015"/>
                </a:lnTo>
                <a:lnTo>
                  <a:pt x="1432" y="1018"/>
                </a:lnTo>
                <a:lnTo>
                  <a:pt x="1438" y="1022"/>
                </a:lnTo>
                <a:lnTo>
                  <a:pt x="1442" y="1026"/>
                </a:lnTo>
                <a:lnTo>
                  <a:pt x="1449" y="1028"/>
                </a:lnTo>
                <a:lnTo>
                  <a:pt x="1459" y="1028"/>
                </a:lnTo>
                <a:lnTo>
                  <a:pt x="1471" y="1032"/>
                </a:lnTo>
                <a:lnTo>
                  <a:pt x="1475" y="1034"/>
                </a:lnTo>
                <a:lnTo>
                  <a:pt x="1477" y="1038"/>
                </a:lnTo>
                <a:lnTo>
                  <a:pt x="1486" y="1046"/>
                </a:lnTo>
                <a:lnTo>
                  <a:pt x="1490" y="1048"/>
                </a:lnTo>
                <a:lnTo>
                  <a:pt x="1496" y="1050"/>
                </a:lnTo>
                <a:lnTo>
                  <a:pt x="1502" y="1050"/>
                </a:lnTo>
                <a:lnTo>
                  <a:pt x="1510" y="1052"/>
                </a:lnTo>
                <a:lnTo>
                  <a:pt x="1516" y="1055"/>
                </a:lnTo>
                <a:lnTo>
                  <a:pt x="1525" y="1063"/>
                </a:lnTo>
                <a:lnTo>
                  <a:pt x="1529" y="1065"/>
                </a:lnTo>
                <a:lnTo>
                  <a:pt x="1533" y="1069"/>
                </a:lnTo>
                <a:lnTo>
                  <a:pt x="1551" y="1075"/>
                </a:lnTo>
                <a:lnTo>
                  <a:pt x="1555" y="1077"/>
                </a:lnTo>
                <a:lnTo>
                  <a:pt x="1574" y="1089"/>
                </a:lnTo>
                <a:lnTo>
                  <a:pt x="1578" y="1092"/>
                </a:lnTo>
                <a:lnTo>
                  <a:pt x="1588" y="1092"/>
                </a:lnTo>
                <a:lnTo>
                  <a:pt x="1601" y="1096"/>
                </a:lnTo>
                <a:lnTo>
                  <a:pt x="1609" y="1104"/>
                </a:lnTo>
                <a:lnTo>
                  <a:pt x="1615" y="1106"/>
                </a:lnTo>
                <a:lnTo>
                  <a:pt x="1619" y="1110"/>
                </a:lnTo>
                <a:lnTo>
                  <a:pt x="1625" y="1112"/>
                </a:lnTo>
                <a:lnTo>
                  <a:pt x="1642" y="1112"/>
                </a:lnTo>
                <a:lnTo>
                  <a:pt x="1648" y="1114"/>
                </a:lnTo>
                <a:lnTo>
                  <a:pt x="1656" y="1122"/>
                </a:lnTo>
                <a:lnTo>
                  <a:pt x="1660" y="1124"/>
                </a:lnTo>
                <a:lnTo>
                  <a:pt x="1664" y="1129"/>
                </a:lnTo>
                <a:lnTo>
                  <a:pt x="1670" y="1129"/>
                </a:lnTo>
                <a:lnTo>
                  <a:pt x="1679" y="1131"/>
                </a:lnTo>
                <a:lnTo>
                  <a:pt x="1685" y="1131"/>
                </a:lnTo>
                <a:lnTo>
                  <a:pt x="1693" y="1133"/>
                </a:lnTo>
                <a:lnTo>
                  <a:pt x="1705" y="1141"/>
                </a:lnTo>
                <a:lnTo>
                  <a:pt x="1718" y="1145"/>
                </a:lnTo>
                <a:lnTo>
                  <a:pt x="1724" y="1145"/>
                </a:lnTo>
                <a:lnTo>
                  <a:pt x="1736" y="1149"/>
                </a:lnTo>
                <a:lnTo>
                  <a:pt x="1740" y="1151"/>
                </a:lnTo>
                <a:lnTo>
                  <a:pt x="1749" y="1159"/>
                </a:lnTo>
                <a:lnTo>
                  <a:pt x="1761" y="1163"/>
                </a:lnTo>
                <a:lnTo>
                  <a:pt x="1765" y="1163"/>
                </a:lnTo>
                <a:lnTo>
                  <a:pt x="1769" y="1165"/>
                </a:lnTo>
                <a:lnTo>
                  <a:pt x="1773" y="1165"/>
                </a:lnTo>
                <a:lnTo>
                  <a:pt x="1779" y="1168"/>
                </a:lnTo>
                <a:lnTo>
                  <a:pt x="1796" y="1176"/>
                </a:lnTo>
                <a:lnTo>
                  <a:pt x="1802" y="1180"/>
                </a:lnTo>
                <a:lnTo>
                  <a:pt x="1810" y="1182"/>
                </a:lnTo>
                <a:lnTo>
                  <a:pt x="1825" y="1182"/>
                </a:lnTo>
                <a:lnTo>
                  <a:pt x="1831" y="1184"/>
                </a:lnTo>
                <a:lnTo>
                  <a:pt x="1839" y="1192"/>
                </a:lnTo>
                <a:lnTo>
                  <a:pt x="1845" y="1194"/>
                </a:lnTo>
                <a:lnTo>
                  <a:pt x="1864" y="1194"/>
                </a:lnTo>
                <a:lnTo>
                  <a:pt x="1868" y="1196"/>
                </a:lnTo>
                <a:lnTo>
                  <a:pt x="1876" y="1198"/>
                </a:lnTo>
                <a:lnTo>
                  <a:pt x="1882" y="1205"/>
                </a:lnTo>
                <a:lnTo>
                  <a:pt x="1888" y="1209"/>
                </a:lnTo>
                <a:lnTo>
                  <a:pt x="1896" y="1213"/>
                </a:lnTo>
                <a:lnTo>
                  <a:pt x="1913" y="1213"/>
                </a:lnTo>
                <a:lnTo>
                  <a:pt x="1917" y="1215"/>
                </a:lnTo>
                <a:lnTo>
                  <a:pt x="1923" y="1217"/>
                </a:lnTo>
                <a:lnTo>
                  <a:pt x="1929" y="1221"/>
                </a:lnTo>
                <a:lnTo>
                  <a:pt x="1936" y="1223"/>
                </a:lnTo>
                <a:lnTo>
                  <a:pt x="1944" y="1225"/>
                </a:lnTo>
                <a:lnTo>
                  <a:pt x="1956" y="1229"/>
                </a:lnTo>
                <a:lnTo>
                  <a:pt x="1960" y="1233"/>
                </a:lnTo>
                <a:lnTo>
                  <a:pt x="1966" y="1237"/>
                </a:lnTo>
                <a:lnTo>
                  <a:pt x="1970" y="1239"/>
                </a:lnTo>
                <a:lnTo>
                  <a:pt x="1977" y="1244"/>
                </a:lnTo>
                <a:lnTo>
                  <a:pt x="1981" y="1244"/>
                </a:lnTo>
                <a:lnTo>
                  <a:pt x="1985" y="1246"/>
                </a:lnTo>
                <a:lnTo>
                  <a:pt x="1989" y="1246"/>
                </a:lnTo>
                <a:lnTo>
                  <a:pt x="1995" y="1248"/>
                </a:lnTo>
                <a:lnTo>
                  <a:pt x="1999" y="1252"/>
                </a:lnTo>
                <a:lnTo>
                  <a:pt x="2003" y="1254"/>
                </a:lnTo>
                <a:lnTo>
                  <a:pt x="2016" y="1262"/>
                </a:lnTo>
                <a:lnTo>
                  <a:pt x="2022" y="1262"/>
                </a:lnTo>
                <a:lnTo>
                  <a:pt x="2040" y="1268"/>
                </a:lnTo>
                <a:lnTo>
                  <a:pt x="2059" y="1281"/>
                </a:lnTo>
                <a:lnTo>
                  <a:pt x="2071" y="1285"/>
                </a:lnTo>
                <a:lnTo>
                  <a:pt x="2079" y="1287"/>
                </a:lnTo>
                <a:lnTo>
                  <a:pt x="2086" y="1291"/>
                </a:lnTo>
                <a:lnTo>
                  <a:pt x="2135" y="1318"/>
                </a:lnTo>
                <a:lnTo>
                  <a:pt x="2186" y="1342"/>
                </a:lnTo>
                <a:lnTo>
                  <a:pt x="2244" y="1367"/>
                </a:lnTo>
                <a:lnTo>
                  <a:pt x="2270" y="1381"/>
                </a:lnTo>
                <a:lnTo>
                  <a:pt x="2295" y="1398"/>
                </a:lnTo>
                <a:lnTo>
                  <a:pt x="2314" y="1402"/>
                </a:lnTo>
                <a:lnTo>
                  <a:pt x="2330" y="1412"/>
                </a:lnTo>
                <a:lnTo>
                  <a:pt x="2346" y="1418"/>
                </a:lnTo>
                <a:lnTo>
                  <a:pt x="2367" y="1420"/>
                </a:lnTo>
                <a:lnTo>
                  <a:pt x="2367" y="1414"/>
                </a:lnTo>
                <a:lnTo>
                  <a:pt x="2365" y="1408"/>
                </a:lnTo>
                <a:lnTo>
                  <a:pt x="2363" y="1404"/>
                </a:lnTo>
                <a:lnTo>
                  <a:pt x="2363" y="1387"/>
                </a:lnTo>
                <a:lnTo>
                  <a:pt x="2365" y="1385"/>
                </a:lnTo>
                <a:lnTo>
                  <a:pt x="2369" y="1383"/>
                </a:lnTo>
                <a:lnTo>
                  <a:pt x="2371" y="1381"/>
                </a:lnTo>
                <a:lnTo>
                  <a:pt x="2371" y="1377"/>
                </a:lnTo>
                <a:lnTo>
                  <a:pt x="2369" y="1369"/>
                </a:lnTo>
                <a:lnTo>
                  <a:pt x="2365" y="1361"/>
                </a:lnTo>
                <a:lnTo>
                  <a:pt x="2363" y="1355"/>
                </a:lnTo>
                <a:lnTo>
                  <a:pt x="2363" y="1346"/>
                </a:lnTo>
                <a:lnTo>
                  <a:pt x="2365" y="1350"/>
                </a:lnTo>
                <a:lnTo>
                  <a:pt x="2369" y="1352"/>
                </a:lnTo>
                <a:lnTo>
                  <a:pt x="2371" y="1355"/>
                </a:lnTo>
                <a:lnTo>
                  <a:pt x="2371" y="1350"/>
                </a:lnTo>
                <a:lnTo>
                  <a:pt x="2369" y="1346"/>
                </a:lnTo>
                <a:lnTo>
                  <a:pt x="2365" y="1342"/>
                </a:lnTo>
                <a:lnTo>
                  <a:pt x="2363" y="1338"/>
                </a:lnTo>
                <a:lnTo>
                  <a:pt x="2363" y="1332"/>
                </a:lnTo>
                <a:lnTo>
                  <a:pt x="2365" y="1332"/>
                </a:lnTo>
                <a:lnTo>
                  <a:pt x="2361" y="1320"/>
                </a:lnTo>
                <a:lnTo>
                  <a:pt x="2361" y="1303"/>
                </a:lnTo>
                <a:lnTo>
                  <a:pt x="2359" y="1299"/>
                </a:lnTo>
                <a:lnTo>
                  <a:pt x="2359" y="1293"/>
                </a:lnTo>
                <a:lnTo>
                  <a:pt x="2363" y="1285"/>
                </a:lnTo>
                <a:lnTo>
                  <a:pt x="2363" y="1289"/>
                </a:lnTo>
                <a:lnTo>
                  <a:pt x="2365" y="1291"/>
                </a:lnTo>
                <a:lnTo>
                  <a:pt x="2367" y="1291"/>
                </a:lnTo>
                <a:lnTo>
                  <a:pt x="2371" y="1287"/>
                </a:lnTo>
                <a:lnTo>
                  <a:pt x="2371" y="1285"/>
                </a:lnTo>
                <a:lnTo>
                  <a:pt x="2373" y="1281"/>
                </a:lnTo>
                <a:lnTo>
                  <a:pt x="2375" y="1285"/>
                </a:lnTo>
                <a:lnTo>
                  <a:pt x="2377" y="1287"/>
                </a:lnTo>
                <a:lnTo>
                  <a:pt x="2379" y="1287"/>
                </a:lnTo>
                <a:lnTo>
                  <a:pt x="2381" y="1285"/>
                </a:lnTo>
                <a:lnTo>
                  <a:pt x="2385" y="1283"/>
                </a:lnTo>
                <a:lnTo>
                  <a:pt x="2388" y="1281"/>
                </a:lnTo>
                <a:lnTo>
                  <a:pt x="2398" y="1291"/>
                </a:lnTo>
                <a:lnTo>
                  <a:pt x="2398" y="1295"/>
                </a:lnTo>
                <a:lnTo>
                  <a:pt x="2400" y="1297"/>
                </a:lnTo>
                <a:lnTo>
                  <a:pt x="2400" y="1299"/>
                </a:lnTo>
                <a:lnTo>
                  <a:pt x="2402" y="1301"/>
                </a:lnTo>
                <a:lnTo>
                  <a:pt x="2404" y="1305"/>
                </a:lnTo>
                <a:lnTo>
                  <a:pt x="2410" y="1311"/>
                </a:lnTo>
                <a:lnTo>
                  <a:pt x="2412" y="1311"/>
                </a:lnTo>
                <a:lnTo>
                  <a:pt x="2414" y="1309"/>
                </a:lnTo>
                <a:lnTo>
                  <a:pt x="2414" y="1307"/>
                </a:lnTo>
                <a:lnTo>
                  <a:pt x="2418" y="1299"/>
                </a:lnTo>
                <a:lnTo>
                  <a:pt x="2418" y="1295"/>
                </a:lnTo>
                <a:lnTo>
                  <a:pt x="2420" y="1289"/>
                </a:lnTo>
                <a:lnTo>
                  <a:pt x="2420" y="1283"/>
                </a:lnTo>
                <a:lnTo>
                  <a:pt x="2418" y="1281"/>
                </a:lnTo>
                <a:lnTo>
                  <a:pt x="2418" y="1276"/>
                </a:lnTo>
                <a:lnTo>
                  <a:pt x="2420" y="1276"/>
                </a:lnTo>
                <a:lnTo>
                  <a:pt x="2420" y="1272"/>
                </a:lnTo>
                <a:lnTo>
                  <a:pt x="2418" y="1270"/>
                </a:lnTo>
                <a:lnTo>
                  <a:pt x="2418" y="1262"/>
                </a:lnTo>
                <a:lnTo>
                  <a:pt x="2420" y="1260"/>
                </a:lnTo>
                <a:lnTo>
                  <a:pt x="2427" y="1260"/>
                </a:lnTo>
                <a:lnTo>
                  <a:pt x="2429" y="1258"/>
                </a:lnTo>
                <a:lnTo>
                  <a:pt x="2429" y="1256"/>
                </a:lnTo>
                <a:lnTo>
                  <a:pt x="2445" y="1262"/>
                </a:lnTo>
                <a:lnTo>
                  <a:pt x="2461" y="1274"/>
                </a:lnTo>
                <a:lnTo>
                  <a:pt x="2476" y="1291"/>
                </a:lnTo>
                <a:lnTo>
                  <a:pt x="2488" y="1305"/>
                </a:lnTo>
                <a:lnTo>
                  <a:pt x="2492" y="1311"/>
                </a:lnTo>
                <a:lnTo>
                  <a:pt x="2498" y="1318"/>
                </a:lnTo>
                <a:lnTo>
                  <a:pt x="2503" y="1324"/>
                </a:lnTo>
                <a:lnTo>
                  <a:pt x="2509" y="1328"/>
                </a:lnTo>
                <a:lnTo>
                  <a:pt x="2513" y="1330"/>
                </a:lnTo>
                <a:lnTo>
                  <a:pt x="2519" y="1332"/>
                </a:lnTo>
                <a:lnTo>
                  <a:pt x="2529" y="1328"/>
                </a:lnTo>
                <a:lnTo>
                  <a:pt x="2533" y="1318"/>
                </a:lnTo>
                <a:lnTo>
                  <a:pt x="2533" y="1293"/>
                </a:lnTo>
                <a:lnTo>
                  <a:pt x="2538" y="1281"/>
                </a:lnTo>
                <a:lnTo>
                  <a:pt x="2544" y="1272"/>
                </a:lnTo>
                <a:lnTo>
                  <a:pt x="2544" y="1260"/>
                </a:lnTo>
                <a:lnTo>
                  <a:pt x="2542" y="1254"/>
                </a:lnTo>
                <a:lnTo>
                  <a:pt x="2542" y="1242"/>
                </a:lnTo>
                <a:lnTo>
                  <a:pt x="2548" y="1202"/>
                </a:lnTo>
                <a:lnTo>
                  <a:pt x="2554" y="1170"/>
                </a:lnTo>
                <a:lnTo>
                  <a:pt x="2558" y="1137"/>
                </a:lnTo>
                <a:lnTo>
                  <a:pt x="2558" y="1129"/>
                </a:lnTo>
                <a:lnTo>
                  <a:pt x="2560" y="1118"/>
                </a:lnTo>
                <a:lnTo>
                  <a:pt x="2560" y="1104"/>
                </a:lnTo>
                <a:lnTo>
                  <a:pt x="2562" y="1096"/>
                </a:lnTo>
                <a:lnTo>
                  <a:pt x="2566" y="1083"/>
                </a:lnTo>
                <a:lnTo>
                  <a:pt x="2566" y="1055"/>
                </a:lnTo>
                <a:lnTo>
                  <a:pt x="2572" y="1036"/>
                </a:lnTo>
                <a:lnTo>
                  <a:pt x="2572" y="1003"/>
                </a:lnTo>
                <a:lnTo>
                  <a:pt x="2577" y="991"/>
                </a:lnTo>
                <a:lnTo>
                  <a:pt x="2577" y="979"/>
                </a:lnTo>
                <a:lnTo>
                  <a:pt x="2579" y="974"/>
                </a:lnTo>
                <a:lnTo>
                  <a:pt x="2579" y="968"/>
                </a:lnTo>
                <a:lnTo>
                  <a:pt x="2581" y="958"/>
                </a:lnTo>
                <a:lnTo>
                  <a:pt x="2585" y="946"/>
                </a:lnTo>
                <a:lnTo>
                  <a:pt x="2589" y="935"/>
                </a:lnTo>
                <a:lnTo>
                  <a:pt x="2589" y="921"/>
                </a:lnTo>
                <a:lnTo>
                  <a:pt x="2587" y="915"/>
                </a:lnTo>
                <a:lnTo>
                  <a:pt x="2591" y="898"/>
                </a:lnTo>
                <a:lnTo>
                  <a:pt x="2593" y="892"/>
                </a:lnTo>
                <a:lnTo>
                  <a:pt x="2597" y="884"/>
                </a:lnTo>
                <a:lnTo>
                  <a:pt x="2597" y="861"/>
                </a:lnTo>
                <a:lnTo>
                  <a:pt x="2599" y="849"/>
                </a:lnTo>
                <a:lnTo>
                  <a:pt x="2607" y="837"/>
                </a:lnTo>
                <a:lnTo>
                  <a:pt x="2616" y="822"/>
                </a:lnTo>
                <a:lnTo>
                  <a:pt x="2618" y="804"/>
                </a:lnTo>
                <a:lnTo>
                  <a:pt x="2620" y="787"/>
                </a:lnTo>
                <a:lnTo>
                  <a:pt x="2624" y="773"/>
                </a:lnTo>
                <a:lnTo>
                  <a:pt x="2626" y="769"/>
                </a:lnTo>
                <a:lnTo>
                  <a:pt x="2630" y="765"/>
                </a:lnTo>
                <a:lnTo>
                  <a:pt x="2632" y="759"/>
                </a:lnTo>
                <a:lnTo>
                  <a:pt x="2632" y="752"/>
                </a:lnTo>
                <a:lnTo>
                  <a:pt x="2630" y="750"/>
                </a:lnTo>
                <a:lnTo>
                  <a:pt x="2630" y="734"/>
                </a:lnTo>
                <a:lnTo>
                  <a:pt x="2642" y="709"/>
                </a:lnTo>
                <a:lnTo>
                  <a:pt x="2644" y="699"/>
                </a:lnTo>
                <a:lnTo>
                  <a:pt x="2642" y="687"/>
                </a:lnTo>
                <a:lnTo>
                  <a:pt x="2642" y="676"/>
                </a:lnTo>
                <a:lnTo>
                  <a:pt x="2655" y="646"/>
                </a:lnTo>
                <a:lnTo>
                  <a:pt x="2657" y="639"/>
                </a:lnTo>
                <a:lnTo>
                  <a:pt x="2659" y="635"/>
                </a:lnTo>
                <a:lnTo>
                  <a:pt x="2659" y="617"/>
                </a:lnTo>
                <a:lnTo>
                  <a:pt x="2663" y="598"/>
                </a:lnTo>
                <a:lnTo>
                  <a:pt x="2671" y="582"/>
                </a:lnTo>
                <a:lnTo>
                  <a:pt x="2673" y="576"/>
                </a:lnTo>
                <a:lnTo>
                  <a:pt x="2673" y="547"/>
                </a:lnTo>
                <a:lnTo>
                  <a:pt x="2675" y="541"/>
                </a:lnTo>
                <a:lnTo>
                  <a:pt x="2679" y="535"/>
                </a:lnTo>
                <a:lnTo>
                  <a:pt x="2681" y="531"/>
                </a:lnTo>
                <a:lnTo>
                  <a:pt x="2683" y="524"/>
                </a:lnTo>
                <a:lnTo>
                  <a:pt x="2685" y="514"/>
                </a:lnTo>
                <a:lnTo>
                  <a:pt x="2683" y="502"/>
                </a:lnTo>
                <a:lnTo>
                  <a:pt x="2681" y="492"/>
                </a:lnTo>
                <a:lnTo>
                  <a:pt x="2683" y="483"/>
                </a:lnTo>
                <a:lnTo>
                  <a:pt x="2685" y="477"/>
                </a:lnTo>
                <a:lnTo>
                  <a:pt x="2690" y="469"/>
                </a:lnTo>
                <a:lnTo>
                  <a:pt x="2692" y="463"/>
                </a:lnTo>
                <a:lnTo>
                  <a:pt x="2692" y="424"/>
                </a:lnTo>
                <a:lnTo>
                  <a:pt x="2694" y="418"/>
                </a:lnTo>
                <a:lnTo>
                  <a:pt x="2698" y="411"/>
                </a:lnTo>
                <a:lnTo>
                  <a:pt x="2700" y="403"/>
                </a:lnTo>
                <a:lnTo>
                  <a:pt x="2702" y="391"/>
                </a:lnTo>
                <a:lnTo>
                  <a:pt x="2700" y="383"/>
                </a:lnTo>
                <a:lnTo>
                  <a:pt x="2698" y="370"/>
                </a:lnTo>
                <a:lnTo>
                  <a:pt x="2700" y="362"/>
                </a:lnTo>
                <a:lnTo>
                  <a:pt x="2702" y="356"/>
                </a:lnTo>
                <a:lnTo>
                  <a:pt x="2706" y="350"/>
                </a:lnTo>
                <a:lnTo>
                  <a:pt x="2710" y="333"/>
                </a:lnTo>
                <a:lnTo>
                  <a:pt x="2710" y="321"/>
                </a:lnTo>
                <a:lnTo>
                  <a:pt x="2708" y="313"/>
                </a:lnTo>
                <a:lnTo>
                  <a:pt x="2708" y="307"/>
                </a:lnTo>
                <a:lnTo>
                  <a:pt x="2712" y="298"/>
                </a:lnTo>
                <a:lnTo>
                  <a:pt x="2716" y="286"/>
                </a:lnTo>
                <a:lnTo>
                  <a:pt x="2718" y="278"/>
                </a:lnTo>
                <a:lnTo>
                  <a:pt x="2718" y="272"/>
                </a:lnTo>
                <a:lnTo>
                  <a:pt x="2716" y="265"/>
                </a:lnTo>
                <a:lnTo>
                  <a:pt x="2716" y="257"/>
                </a:lnTo>
                <a:lnTo>
                  <a:pt x="2720" y="243"/>
                </a:lnTo>
                <a:lnTo>
                  <a:pt x="2727" y="231"/>
                </a:lnTo>
                <a:lnTo>
                  <a:pt x="2733" y="216"/>
                </a:lnTo>
                <a:lnTo>
                  <a:pt x="2735" y="192"/>
                </a:lnTo>
                <a:lnTo>
                  <a:pt x="2733" y="169"/>
                </a:lnTo>
                <a:lnTo>
                  <a:pt x="2729" y="144"/>
                </a:lnTo>
                <a:lnTo>
                  <a:pt x="2729" y="122"/>
                </a:lnTo>
                <a:lnTo>
                  <a:pt x="2731" y="97"/>
                </a:lnTo>
                <a:lnTo>
                  <a:pt x="2731" y="66"/>
                </a:lnTo>
                <a:lnTo>
                  <a:pt x="2735" y="37"/>
                </a:lnTo>
                <a:lnTo>
                  <a:pt x="2745" y="17"/>
                </a:lnTo>
                <a:lnTo>
                  <a:pt x="2759" y="5"/>
                </a:lnTo>
                <a:lnTo>
                  <a:pt x="278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1" name="Freeform 29">
            <a:extLst>
              <a:ext uri="{FF2B5EF4-FFF2-40B4-BE49-F238E27FC236}">
                <a16:creationId xmlns:a16="http://schemas.microsoft.com/office/drawing/2014/main" id="{D2C16078-0BBE-47B7-9E22-3E23AAFD249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940425" y="4686300"/>
            <a:ext cx="3203575" cy="2171700"/>
          </a:xfrm>
          <a:custGeom>
            <a:avLst/>
            <a:gdLst>
              <a:gd name="T0" fmla="*/ 4957 w 5349"/>
              <a:gd name="T1" fmla="*/ 430 h 2892"/>
              <a:gd name="T2" fmla="*/ 5100 w 5349"/>
              <a:gd name="T3" fmla="*/ 227 h 2892"/>
              <a:gd name="T4" fmla="*/ 5288 w 5349"/>
              <a:gd name="T5" fmla="*/ 16 h 2892"/>
              <a:gd name="T6" fmla="*/ 5311 w 5349"/>
              <a:gd name="T7" fmla="*/ 367 h 2892"/>
              <a:gd name="T8" fmla="*/ 5284 w 5349"/>
              <a:gd name="T9" fmla="*/ 986 h 2892"/>
              <a:gd name="T10" fmla="*/ 122 w 5349"/>
              <a:gd name="T11" fmla="*/ 2892 h 2892"/>
              <a:gd name="T12" fmla="*/ 127 w 5349"/>
              <a:gd name="T13" fmla="*/ 2641 h 2892"/>
              <a:gd name="T14" fmla="*/ 68 w 5349"/>
              <a:gd name="T15" fmla="*/ 2595 h 2892"/>
              <a:gd name="T16" fmla="*/ 114 w 5349"/>
              <a:gd name="T17" fmla="*/ 2464 h 2892"/>
              <a:gd name="T18" fmla="*/ 169 w 5349"/>
              <a:gd name="T19" fmla="*/ 2386 h 2892"/>
              <a:gd name="T20" fmla="*/ 377 w 5349"/>
              <a:gd name="T21" fmla="*/ 2428 h 2892"/>
              <a:gd name="T22" fmla="*/ 532 w 5349"/>
              <a:gd name="T23" fmla="*/ 2144 h 2892"/>
              <a:gd name="T24" fmla="*/ 489 w 5349"/>
              <a:gd name="T25" fmla="*/ 2480 h 2892"/>
              <a:gd name="T26" fmla="*/ 601 w 5349"/>
              <a:gd name="T27" fmla="*/ 2574 h 2892"/>
              <a:gd name="T28" fmla="*/ 730 w 5349"/>
              <a:gd name="T29" fmla="*/ 2631 h 2892"/>
              <a:gd name="T30" fmla="*/ 935 w 5349"/>
              <a:gd name="T31" fmla="*/ 2543 h 2892"/>
              <a:gd name="T32" fmla="*/ 907 w 5349"/>
              <a:gd name="T33" fmla="*/ 2396 h 2892"/>
              <a:gd name="T34" fmla="*/ 823 w 5349"/>
              <a:gd name="T35" fmla="*/ 2250 h 2892"/>
              <a:gd name="T36" fmla="*/ 877 w 5349"/>
              <a:gd name="T37" fmla="*/ 2191 h 2892"/>
              <a:gd name="T38" fmla="*/ 818 w 5349"/>
              <a:gd name="T39" fmla="*/ 2123 h 2892"/>
              <a:gd name="T40" fmla="*/ 760 w 5349"/>
              <a:gd name="T41" fmla="*/ 2084 h 2892"/>
              <a:gd name="T42" fmla="*/ 679 w 5349"/>
              <a:gd name="T43" fmla="*/ 1969 h 2892"/>
              <a:gd name="T44" fmla="*/ 511 w 5349"/>
              <a:gd name="T45" fmla="*/ 1848 h 2892"/>
              <a:gd name="T46" fmla="*/ 760 w 5349"/>
              <a:gd name="T47" fmla="*/ 1875 h 2892"/>
              <a:gd name="T48" fmla="*/ 914 w 5349"/>
              <a:gd name="T49" fmla="*/ 1981 h 2892"/>
              <a:gd name="T50" fmla="*/ 1042 w 5349"/>
              <a:gd name="T51" fmla="*/ 1993 h 2892"/>
              <a:gd name="T52" fmla="*/ 1151 w 5349"/>
              <a:gd name="T53" fmla="*/ 1924 h 2892"/>
              <a:gd name="T54" fmla="*/ 1289 w 5349"/>
              <a:gd name="T55" fmla="*/ 1844 h 2892"/>
              <a:gd name="T56" fmla="*/ 1318 w 5349"/>
              <a:gd name="T57" fmla="*/ 1640 h 2892"/>
              <a:gd name="T58" fmla="*/ 1545 w 5349"/>
              <a:gd name="T59" fmla="*/ 1547 h 2892"/>
              <a:gd name="T60" fmla="*/ 1875 w 5349"/>
              <a:gd name="T61" fmla="*/ 1668 h 2892"/>
              <a:gd name="T62" fmla="*/ 2014 w 5349"/>
              <a:gd name="T63" fmla="*/ 1726 h 2892"/>
              <a:gd name="T64" fmla="*/ 2183 w 5349"/>
              <a:gd name="T65" fmla="*/ 1614 h 2892"/>
              <a:gd name="T66" fmla="*/ 2102 w 5349"/>
              <a:gd name="T67" fmla="*/ 1611 h 2892"/>
              <a:gd name="T68" fmla="*/ 2000 w 5349"/>
              <a:gd name="T69" fmla="*/ 1447 h 2892"/>
              <a:gd name="T70" fmla="*/ 2178 w 5349"/>
              <a:gd name="T71" fmla="*/ 1392 h 2892"/>
              <a:gd name="T72" fmla="*/ 2423 w 5349"/>
              <a:gd name="T73" fmla="*/ 1340 h 2892"/>
              <a:gd name="T74" fmla="*/ 2610 w 5349"/>
              <a:gd name="T75" fmla="*/ 1183 h 2892"/>
              <a:gd name="T76" fmla="*/ 2938 w 5349"/>
              <a:gd name="T77" fmla="*/ 1050 h 2892"/>
              <a:gd name="T78" fmla="*/ 3160 w 5349"/>
              <a:gd name="T79" fmla="*/ 1114 h 2892"/>
              <a:gd name="T80" fmla="*/ 3087 w 5349"/>
              <a:gd name="T81" fmla="*/ 943 h 2892"/>
              <a:gd name="T82" fmla="*/ 3130 w 5349"/>
              <a:gd name="T83" fmla="*/ 818 h 2892"/>
              <a:gd name="T84" fmla="*/ 3211 w 5349"/>
              <a:gd name="T85" fmla="*/ 720 h 2892"/>
              <a:gd name="T86" fmla="*/ 3310 w 5349"/>
              <a:gd name="T87" fmla="*/ 784 h 2892"/>
              <a:gd name="T88" fmla="*/ 3336 w 5349"/>
              <a:gd name="T89" fmla="*/ 983 h 2892"/>
              <a:gd name="T90" fmla="*/ 3417 w 5349"/>
              <a:gd name="T91" fmla="*/ 1012 h 2892"/>
              <a:gd name="T92" fmla="*/ 3378 w 5349"/>
              <a:gd name="T93" fmla="*/ 1139 h 2892"/>
              <a:gd name="T94" fmla="*/ 3641 w 5349"/>
              <a:gd name="T95" fmla="*/ 1184 h 2892"/>
              <a:gd name="T96" fmla="*/ 3953 w 5349"/>
              <a:gd name="T97" fmla="*/ 1045 h 2892"/>
              <a:gd name="T98" fmla="*/ 4250 w 5349"/>
              <a:gd name="T99" fmla="*/ 1046 h 2892"/>
              <a:gd name="T100" fmla="*/ 4431 w 5349"/>
              <a:gd name="T101" fmla="*/ 964 h 2892"/>
              <a:gd name="T102" fmla="*/ 4511 w 5349"/>
              <a:gd name="T103" fmla="*/ 1046 h 2892"/>
              <a:gd name="T104" fmla="*/ 4683 w 5349"/>
              <a:gd name="T105" fmla="*/ 977 h 2892"/>
              <a:gd name="T106" fmla="*/ 4974 w 5349"/>
              <a:gd name="T107" fmla="*/ 894 h 2892"/>
              <a:gd name="T108" fmla="*/ 5188 w 5349"/>
              <a:gd name="T109" fmla="*/ 943 h 2892"/>
              <a:gd name="T110" fmla="*/ 5160 w 5349"/>
              <a:gd name="T111" fmla="*/ 798 h 2892"/>
              <a:gd name="T112" fmla="*/ 5042 w 5349"/>
              <a:gd name="T113" fmla="*/ 685 h 2892"/>
              <a:gd name="T114" fmla="*/ 4865 w 5349"/>
              <a:gd name="T115" fmla="*/ 480 h 2892"/>
              <a:gd name="T116" fmla="*/ 4740 w 5349"/>
              <a:gd name="T117" fmla="*/ 649 h 2892"/>
              <a:gd name="T118" fmla="*/ 4712 w 5349"/>
              <a:gd name="T119" fmla="*/ 571 h 2892"/>
              <a:gd name="T120" fmla="*/ 4884 w 5349"/>
              <a:gd name="T121" fmla="*/ 346 h 2892"/>
              <a:gd name="T122" fmla="*/ 5022 w 5349"/>
              <a:gd name="T123" fmla="*/ 427 h 2892"/>
              <a:gd name="T124" fmla="*/ 5063 w 5349"/>
              <a:gd name="T125" fmla="*/ 203 h 2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49" h="2892">
                <a:moveTo>
                  <a:pt x="4844" y="370"/>
                </a:moveTo>
                <a:lnTo>
                  <a:pt x="4850" y="372"/>
                </a:lnTo>
                <a:lnTo>
                  <a:pt x="4850" y="375"/>
                </a:lnTo>
                <a:lnTo>
                  <a:pt x="4844" y="380"/>
                </a:lnTo>
                <a:lnTo>
                  <a:pt x="4832" y="383"/>
                </a:lnTo>
                <a:lnTo>
                  <a:pt x="4824" y="385"/>
                </a:lnTo>
                <a:lnTo>
                  <a:pt x="4818" y="383"/>
                </a:lnTo>
                <a:lnTo>
                  <a:pt x="4818" y="378"/>
                </a:lnTo>
                <a:lnTo>
                  <a:pt x="4824" y="375"/>
                </a:lnTo>
                <a:lnTo>
                  <a:pt x="4836" y="372"/>
                </a:lnTo>
                <a:lnTo>
                  <a:pt x="4844" y="370"/>
                </a:lnTo>
                <a:close/>
                <a:moveTo>
                  <a:pt x="5181" y="367"/>
                </a:moveTo>
                <a:lnTo>
                  <a:pt x="5175" y="372"/>
                </a:lnTo>
                <a:lnTo>
                  <a:pt x="5170" y="381"/>
                </a:lnTo>
                <a:lnTo>
                  <a:pt x="5172" y="386"/>
                </a:lnTo>
                <a:lnTo>
                  <a:pt x="5175" y="389"/>
                </a:lnTo>
                <a:lnTo>
                  <a:pt x="5183" y="389"/>
                </a:lnTo>
                <a:lnTo>
                  <a:pt x="5191" y="388"/>
                </a:lnTo>
                <a:lnTo>
                  <a:pt x="5199" y="385"/>
                </a:lnTo>
                <a:lnTo>
                  <a:pt x="5206" y="383"/>
                </a:lnTo>
                <a:lnTo>
                  <a:pt x="5209" y="383"/>
                </a:lnTo>
                <a:lnTo>
                  <a:pt x="5219" y="386"/>
                </a:lnTo>
                <a:lnTo>
                  <a:pt x="5222" y="385"/>
                </a:lnTo>
                <a:lnTo>
                  <a:pt x="5215" y="378"/>
                </a:lnTo>
                <a:lnTo>
                  <a:pt x="5199" y="368"/>
                </a:lnTo>
                <a:lnTo>
                  <a:pt x="5189" y="367"/>
                </a:lnTo>
                <a:lnTo>
                  <a:pt x="5181" y="367"/>
                </a:lnTo>
                <a:close/>
                <a:moveTo>
                  <a:pt x="4926" y="338"/>
                </a:moveTo>
                <a:lnTo>
                  <a:pt x="4915" y="341"/>
                </a:lnTo>
                <a:lnTo>
                  <a:pt x="4905" y="346"/>
                </a:lnTo>
                <a:lnTo>
                  <a:pt x="4899" y="352"/>
                </a:lnTo>
                <a:lnTo>
                  <a:pt x="4899" y="360"/>
                </a:lnTo>
                <a:lnTo>
                  <a:pt x="4904" y="372"/>
                </a:lnTo>
                <a:lnTo>
                  <a:pt x="4918" y="383"/>
                </a:lnTo>
                <a:lnTo>
                  <a:pt x="4923" y="388"/>
                </a:lnTo>
                <a:lnTo>
                  <a:pt x="4939" y="394"/>
                </a:lnTo>
                <a:lnTo>
                  <a:pt x="4951" y="394"/>
                </a:lnTo>
                <a:lnTo>
                  <a:pt x="4952" y="401"/>
                </a:lnTo>
                <a:lnTo>
                  <a:pt x="4951" y="406"/>
                </a:lnTo>
                <a:lnTo>
                  <a:pt x="4951" y="409"/>
                </a:lnTo>
                <a:lnTo>
                  <a:pt x="4944" y="415"/>
                </a:lnTo>
                <a:lnTo>
                  <a:pt x="4941" y="417"/>
                </a:lnTo>
                <a:lnTo>
                  <a:pt x="4938" y="412"/>
                </a:lnTo>
                <a:lnTo>
                  <a:pt x="4936" y="411"/>
                </a:lnTo>
                <a:lnTo>
                  <a:pt x="4933" y="411"/>
                </a:lnTo>
                <a:lnTo>
                  <a:pt x="4933" y="414"/>
                </a:lnTo>
                <a:lnTo>
                  <a:pt x="4936" y="417"/>
                </a:lnTo>
                <a:lnTo>
                  <a:pt x="4941" y="417"/>
                </a:lnTo>
                <a:lnTo>
                  <a:pt x="4944" y="425"/>
                </a:lnTo>
                <a:lnTo>
                  <a:pt x="4949" y="430"/>
                </a:lnTo>
                <a:lnTo>
                  <a:pt x="4957" y="430"/>
                </a:lnTo>
                <a:lnTo>
                  <a:pt x="4974" y="424"/>
                </a:lnTo>
                <a:lnTo>
                  <a:pt x="4980" y="420"/>
                </a:lnTo>
                <a:lnTo>
                  <a:pt x="4985" y="417"/>
                </a:lnTo>
                <a:lnTo>
                  <a:pt x="4983" y="427"/>
                </a:lnTo>
                <a:lnTo>
                  <a:pt x="4983" y="440"/>
                </a:lnTo>
                <a:lnTo>
                  <a:pt x="4987" y="446"/>
                </a:lnTo>
                <a:lnTo>
                  <a:pt x="4988" y="448"/>
                </a:lnTo>
                <a:lnTo>
                  <a:pt x="4991" y="449"/>
                </a:lnTo>
                <a:lnTo>
                  <a:pt x="4993" y="448"/>
                </a:lnTo>
                <a:lnTo>
                  <a:pt x="4996" y="448"/>
                </a:lnTo>
                <a:lnTo>
                  <a:pt x="5000" y="446"/>
                </a:lnTo>
                <a:lnTo>
                  <a:pt x="5003" y="443"/>
                </a:lnTo>
                <a:lnTo>
                  <a:pt x="5009" y="430"/>
                </a:lnTo>
                <a:lnTo>
                  <a:pt x="5009" y="427"/>
                </a:lnTo>
                <a:lnTo>
                  <a:pt x="5008" y="425"/>
                </a:lnTo>
                <a:lnTo>
                  <a:pt x="5006" y="422"/>
                </a:lnTo>
                <a:lnTo>
                  <a:pt x="5003" y="420"/>
                </a:lnTo>
                <a:lnTo>
                  <a:pt x="4993" y="417"/>
                </a:lnTo>
                <a:lnTo>
                  <a:pt x="4985" y="417"/>
                </a:lnTo>
                <a:lnTo>
                  <a:pt x="4985" y="406"/>
                </a:lnTo>
                <a:lnTo>
                  <a:pt x="4980" y="399"/>
                </a:lnTo>
                <a:lnTo>
                  <a:pt x="4972" y="396"/>
                </a:lnTo>
                <a:lnTo>
                  <a:pt x="4962" y="394"/>
                </a:lnTo>
                <a:lnTo>
                  <a:pt x="4951" y="394"/>
                </a:lnTo>
                <a:lnTo>
                  <a:pt x="4964" y="377"/>
                </a:lnTo>
                <a:lnTo>
                  <a:pt x="4969" y="364"/>
                </a:lnTo>
                <a:lnTo>
                  <a:pt x="4967" y="352"/>
                </a:lnTo>
                <a:lnTo>
                  <a:pt x="4961" y="344"/>
                </a:lnTo>
                <a:lnTo>
                  <a:pt x="4951" y="339"/>
                </a:lnTo>
                <a:lnTo>
                  <a:pt x="4939" y="338"/>
                </a:lnTo>
                <a:lnTo>
                  <a:pt x="4926" y="338"/>
                </a:lnTo>
                <a:close/>
                <a:moveTo>
                  <a:pt x="5099" y="227"/>
                </a:moveTo>
                <a:lnTo>
                  <a:pt x="5095" y="229"/>
                </a:lnTo>
                <a:lnTo>
                  <a:pt x="5090" y="232"/>
                </a:lnTo>
                <a:lnTo>
                  <a:pt x="5086" y="237"/>
                </a:lnTo>
                <a:lnTo>
                  <a:pt x="5086" y="255"/>
                </a:lnTo>
                <a:lnTo>
                  <a:pt x="5087" y="261"/>
                </a:lnTo>
                <a:lnTo>
                  <a:pt x="5087" y="265"/>
                </a:lnTo>
                <a:lnTo>
                  <a:pt x="5089" y="266"/>
                </a:lnTo>
                <a:lnTo>
                  <a:pt x="5090" y="266"/>
                </a:lnTo>
                <a:lnTo>
                  <a:pt x="5092" y="265"/>
                </a:lnTo>
                <a:lnTo>
                  <a:pt x="5095" y="263"/>
                </a:lnTo>
                <a:lnTo>
                  <a:pt x="5097" y="260"/>
                </a:lnTo>
                <a:lnTo>
                  <a:pt x="5099" y="255"/>
                </a:lnTo>
                <a:lnTo>
                  <a:pt x="5100" y="252"/>
                </a:lnTo>
                <a:lnTo>
                  <a:pt x="5102" y="247"/>
                </a:lnTo>
                <a:lnTo>
                  <a:pt x="5102" y="244"/>
                </a:lnTo>
                <a:lnTo>
                  <a:pt x="5103" y="239"/>
                </a:lnTo>
                <a:lnTo>
                  <a:pt x="5103" y="232"/>
                </a:lnTo>
                <a:lnTo>
                  <a:pt x="5102" y="229"/>
                </a:lnTo>
                <a:lnTo>
                  <a:pt x="5100" y="227"/>
                </a:lnTo>
                <a:lnTo>
                  <a:pt x="5099" y="227"/>
                </a:lnTo>
                <a:close/>
                <a:moveTo>
                  <a:pt x="5298" y="171"/>
                </a:moveTo>
                <a:lnTo>
                  <a:pt x="5300" y="171"/>
                </a:lnTo>
                <a:lnTo>
                  <a:pt x="5298" y="171"/>
                </a:lnTo>
                <a:close/>
                <a:moveTo>
                  <a:pt x="5118" y="94"/>
                </a:moveTo>
                <a:lnTo>
                  <a:pt x="5115" y="96"/>
                </a:lnTo>
                <a:lnTo>
                  <a:pt x="5112" y="99"/>
                </a:lnTo>
                <a:lnTo>
                  <a:pt x="5108" y="104"/>
                </a:lnTo>
                <a:lnTo>
                  <a:pt x="5107" y="106"/>
                </a:lnTo>
                <a:lnTo>
                  <a:pt x="5112" y="115"/>
                </a:lnTo>
                <a:lnTo>
                  <a:pt x="5115" y="119"/>
                </a:lnTo>
                <a:lnTo>
                  <a:pt x="5116" y="122"/>
                </a:lnTo>
                <a:lnTo>
                  <a:pt x="5120" y="124"/>
                </a:lnTo>
                <a:lnTo>
                  <a:pt x="5120" y="125"/>
                </a:lnTo>
                <a:lnTo>
                  <a:pt x="5118" y="130"/>
                </a:lnTo>
                <a:lnTo>
                  <a:pt x="5108" y="146"/>
                </a:lnTo>
                <a:lnTo>
                  <a:pt x="5107" y="154"/>
                </a:lnTo>
                <a:lnTo>
                  <a:pt x="5108" y="159"/>
                </a:lnTo>
                <a:lnTo>
                  <a:pt x="5113" y="159"/>
                </a:lnTo>
                <a:lnTo>
                  <a:pt x="5125" y="161"/>
                </a:lnTo>
                <a:lnTo>
                  <a:pt x="5137" y="161"/>
                </a:lnTo>
                <a:lnTo>
                  <a:pt x="5149" y="159"/>
                </a:lnTo>
                <a:lnTo>
                  <a:pt x="5154" y="159"/>
                </a:lnTo>
                <a:lnTo>
                  <a:pt x="5157" y="149"/>
                </a:lnTo>
                <a:lnTo>
                  <a:pt x="5155" y="143"/>
                </a:lnTo>
                <a:lnTo>
                  <a:pt x="5149" y="135"/>
                </a:lnTo>
                <a:lnTo>
                  <a:pt x="5141" y="127"/>
                </a:lnTo>
                <a:lnTo>
                  <a:pt x="5131" y="114"/>
                </a:lnTo>
                <a:lnTo>
                  <a:pt x="5125" y="101"/>
                </a:lnTo>
                <a:lnTo>
                  <a:pt x="5125" y="99"/>
                </a:lnTo>
                <a:lnTo>
                  <a:pt x="5123" y="96"/>
                </a:lnTo>
                <a:lnTo>
                  <a:pt x="5121" y="94"/>
                </a:lnTo>
                <a:lnTo>
                  <a:pt x="5118" y="94"/>
                </a:lnTo>
                <a:close/>
                <a:moveTo>
                  <a:pt x="5162" y="0"/>
                </a:moveTo>
                <a:lnTo>
                  <a:pt x="5172" y="0"/>
                </a:lnTo>
                <a:lnTo>
                  <a:pt x="5178" y="3"/>
                </a:lnTo>
                <a:lnTo>
                  <a:pt x="5183" y="8"/>
                </a:lnTo>
                <a:lnTo>
                  <a:pt x="5186" y="13"/>
                </a:lnTo>
                <a:lnTo>
                  <a:pt x="5186" y="31"/>
                </a:lnTo>
                <a:lnTo>
                  <a:pt x="5185" y="42"/>
                </a:lnTo>
                <a:lnTo>
                  <a:pt x="5186" y="47"/>
                </a:lnTo>
                <a:lnTo>
                  <a:pt x="5196" y="47"/>
                </a:lnTo>
                <a:lnTo>
                  <a:pt x="5207" y="42"/>
                </a:lnTo>
                <a:lnTo>
                  <a:pt x="5233" y="26"/>
                </a:lnTo>
                <a:lnTo>
                  <a:pt x="5245" y="18"/>
                </a:lnTo>
                <a:lnTo>
                  <a:pt x="5254" y="13"/>
                </a:lnTo>
                <a:lnTo>
                  <a:pt x="5274" y="7"/>
                </a:lnTo>
                <a:lnTo>
                  <a:pt x="5285" y="3"/>
                </a:lnTo>
                <a:lnTo>
                  <a:pt x="5292" y="5"/>
                </a:lnTo>
                <a:lnTo>
                  <a:pt x="5292" y="8"/>
                </a:lnTo>
                <a:lnTo>
                  <a:pt x="5288" y="16"/>
                </a:lnTo>
                <a:lnTo>
                  <a:pt x="5282" y="25"/>
                </a:lnTo>
                <a:lnTo>
                  <a:pt x="5274" y="36"/>
                </a:lnTo>
                <a:lnTo>
                  <a:pt x="5264" y="47"/>
                </a:lnTo>
                <a:lnTo>
                  <a:pt x="5251" y="65"/>
                </a:lnTo>
                <a:lnTo>
                  <a:pt x="5241" y="80"/>
                </a:lnTo>
                <a:lnTo>
                  <a:pt x="5237" y="89"/>
                </a:lnTo>
                <a:lnTo>
                  <a:pt x="5237" y="96"/>
                </a:lnTo>
                <a:lnTo>
                  <a:pt x="5243" y="98"/>
                </a:lnTo>
                <a:lnTo>
                  <a:pt x="5256" y="98"/>
                </a:lnTo>
                <a:lnTo>
                  <a:pt x="5308" y="85"/>
                </a:lnTo>
                <a:lnTo>
                  <a:pt x="5314" y="85"/>
                </a:lnTo>
                <a:lnTo>
                  <a:pt x="5321" y="93"/>
                </a:lnTo>
                <a:lnTo>
                  <a:pt x="5324" y="106"/>
                </a:lnTo>
                <a:lnTo>
                  <a:pt x="5319" y="117"/>
                </a:lnTo>
                <a:lnTo>
                  <a:pt x="5310" y="128"/>
                </a:lnTo>
                <a:lnTo>
                  <a:pt x="5298" y="141"/>
                </a:lnTo>
                <a:lnTo>
                  <a:pt x="5285" y="153"/>
                </a:lnTo>
                <a:lnTo>
                  <a:pt x="5277" y="167"/>
                </a:lnTo>
                <a:lnTo>
                  <a:pt x="5275" y="182"/>
                </a:lnTo>
                <a:lnTo>
                  <a:pt x="5277" y="184"/>
                </a:lnTo>
                <a:lnTo>
                  <a:pt x="5279" y="184"/>
                </a:lnTo>
                <a:lnTo>
                  <a:pt x="5282" y="182"/>
                </a:lnTo>
                <a:lnTo>
                  <a:pt x="5287" y="180"/>
                </a:lnTo>
                <a:lnTo>
                  <a:pt x="5293" y="177"/>
                </a:lnTo>
                <a:lnTo>
                  <a:pt x="5300" y="171"/>
                </a:lnTo>
                <a:lnTo>
                  <a:pt x="5311" y="172"/>
                </a:lnTo>
                <a:lnTo>
                  <a:pt x="5319" y="179"/>
                </a:lnTo>
                <a:lnTo>
                  <a:pt x="5324" y="188"/>
                </a:lnTo>
                <a:lnTo>
                  <a:pt x="5326" y="200"/>
                </a:lnTo>
                <a:lnTo>
                  <a:pt x="5326" y="213"/>
                </a:lnTo>
                <a:lnTo>
                  <a:pt x="5323" y="235"/>
                </a:lnTo>
                <a:lnTo>
                  <a:pt x="5321" y="244"/>
                </a:lnTo>
                <a:lnTo>
                  <a:pt x="5321" y="248"/>
                </a:lnTo>
                <a:lnTo>
                  <a:pt x="5324" y="258"/>
                </a:lnTo>
                <a:lnTo>
                  <a:pt x="5331" y="266"/>
                </a:lnTo>
                <a:lnTo>
                  <a:pt x="5339" y="273"/>
                </a:lnTo>
                <a:lnTo>
                  <a:pt x="5344" y="282"/>
                </a:lnTo>
                <a:lnTo>
                  <a:pt x="5349" y="302"/>
                </a:lnTo>
                <a:lnTo>
                  <a:pt x="5349" y="317"/>
                </a:lnTo>
                <a:lnTo>
                  <a:pt x="5347" y="325"/>
                </a:lnTo>
                <a:lnTo>
                  <a:pt x="5342" y="329"/>
                </a:lnTo>
                <a:lnTo>
                  <a:pt x="5331" y="329"/>
                </a:lnTo>
                <a:lnTo>
                  <a:pt x="5323" y="326"/>
                </a:lnTo>
                <a:lnTo>
                  <a:pt x="5316" y="325"/>
                </a:lnTo>
                <a:lnTo>
                  <a:pt x="5308" y="323"/>
                </a:lnTo>
                <a:lnTo>
                  <a:pt x="5303" y="325"/>
                </a:lnTo>
                <a:lnTo>
                  <a:pt x="5300" y="329"/>
                </a:lnTo>
                <a:lnTo>
                  <a:pt x="5298" y="338"/>
                </a:lnTo>
                <a:lnTo>
                  <a:pt x="5300" y="354"/>
                </a:lnTo>
                <a:lnTo>
                  <a:pt x="5305" y="364"/>
                </a:lnTo>
                <a:lnTo>
                  <a:pt x="5311" y="367"/>
                </a:lnTo>
                <a:lnTo>
                  <a:pt x="5319" y="368"/>
                </a:lnTo>
                <a:lnTo>
                  <a:pt x="5326" y="367"/>
                </a:lnTo>
                <a:lnTo>
                  <a:pt x="5334" y="365"/>
                </a:lnTo>
                <a:lnTo>
                  <a:pt x="5339" y="367"/>
                </a:lnTo>
                <a:lnTo>
                  <a:pt x="5344" y="372"/>
                </a:lnTo>
                <a:lnTo>
                  <a:pt x="5345" y="383"/>
                </a:lnTo>
                <a:lnTo>
                  <a:pt x="5347" y="404"/>
                </a:lnTo>
                <a:lnTo>
                  <a:pt x="5349" y="433"/>
                </a:lnTo>
                <a:lnTo>
                  <a:pt x="5349" y="636"/>
                </a:lnTo>
                <a:lnTo>
                  <a:pt x="5347" y="675"/>
                </a:lnTo>
                <a:lnTo>
                  <a:pt x="5347" y="709"/>
                </a:lnTo>
                <a:lnTo>
                  <a:pt x="5345" y="737"/>
                </a:lnTo>
                <a:lnTo>
                  <a:pt x="5344" y="754"/>
                </a:lnTo>
                <a:lnTo>
                  <a:pt x="5344" y="763"/>
                </a:lnTo>
                <a:lnTo>
                  <a:pt x="5337" y="769"/>
                </a:lnTo>
                <a:lnTo>
                  <a:pt x="5331" y="771"/>
                </a:lnTo>
                <a:lnTo>
                  <a:pt x="5306" y="771"/>
                </a:lnTo>
                <a:lnTo>
                  <a:pt x="5301" y="774"/>
                </a:lnTo>
                <a:lnTo>
                  <a:pt x="5298" y="782"/>
                </a:lnTo>
                <a:lnTo>
                  <a:pt x="5298" y="797"/>
                </a:lnTo>
                <a:lnTo>
                  <a:pt x="5301" y="806"/>
                </a:lnTo>
                <a:lnTo>
                  <a:pt x="5310" y="813"/>
                </a:lnTo>
                <a:lnTo>
                  <a:pt x="5318" y="814"/>
                </a:lnTo>
                <a:lnTo>
                  <a:pt x="5340" y="814"/>
                </a:lnTo>
                <a:lnTo>
                  <a:pt x="5344" y="819"/>
                </a:lnTo>
                <a:lnTo>
                  <a:pt x="5342" y="827"/>
                </a:lnTo>
                <a:lnTo>
                  <a:pt x="5339" y="834"/>
                </a:lnTo>
                <a:lnTo>
                  <a:pt x="5334" y="842"/>
                </a:lnTo>
                <a:lnTo>
                  <a:pt x="5332" y="852"/>
                </a:lnTo>
                <a:lnTo>
                  <a:pt x="5334" y="868"/>
                </a:lnTo>
                <a:lnTo>
                  <a:pt x="5339" y="883"/>
                </a:lnTo>
                <a:lnTo>
                  <a:pt x="5344" y="896"/>
                </a:lnTo>
                <a:lnTo>
                  <a:pt x="5344" y="908"/>
                </a:lnTo>
                <a:lnTo>
                  <a:pt x="5339" y="917"/>
                </a:lnTo>
                <a:lnTo>
                  <a:pt x="5331" y="925"/>
                </a:lnTo>
                <a:lnTo>
                  <a:pt x="5324" y="933"/>
                </a:lnTo>
                <a:lnTo>
                  <a:pt x="5321" y="941"/>
                </a:lnTo>
                <a:lnTo>
                  <a:pt x="5324" y="943"/>
                </a:lnTo>
                <a:lnTo>
                  <a:pt x="5326" y="943"/>
                </a:lnTo>
                <a:lnTo>
                  <a:pt x="5329" y="944"/>
                </a:lnTo>
                <a:lnTo>
                  <a:pt x="5334" y="944"/>
                </a:lnTo>
                <a:lnTo>
                  <a:pt x="5344" y="949"/>
                </a:lnTo>
                <a:lnTo>
                  <a:pt x="5347" y="956"/>
                </a:lnTo>
                <a:lnTo>
                  <a:pt x="5345" y="959"/>
                </a:lnTo>
                <a:lnTo>
                  <a:pt x="5344" y="964"/>
                </a:lnTo>
                <a:lnTo>
                  <a:pt x="5337" y="967"/>
                </a:lnTo>
                <a:lnTo>
                  <a:pt x="5327" y="970"/>
                </a:lnTo>
                <a:lnTo>
                  <a:pt x="5316" y="972"/>
                </a:lnTo>
                <a:lnTo>
                  <a:pt x="5306" y="973"/>
                </a:lnTo>
                <a:lnTo>
                  <a:pt x="5298" y="975"/>
                </a:lnTo>
                <a:lnTo>
                  <a:pt x="5284" y="986"/>
                </a:lnTo>
                <a:lnTo>
                  <a:pt x="5275" y="998"/>
                </a:lnTo>
                <a:lnTo>
                  <a:pt x="5274" y="1006"/>
                </a:lnTo>
                <a:lnTo>
                  <a:pt x="5274" y="1014"/>
                </a:lnTo>
                <a:lnTo>
                  <a:pt x="5275" y="1020"/>
                </a:lnTo>
                <a:lnTo>
                  <a:pt x="5277" y="1024"/>
                </a:lnTo>
                <a:lnTo>
                  <a:pt x="5279" y="1025"/>
                </a:lnTo>
                <a:lnTo>
                  <a:pt x="5280" y="1024"/>
                </a:lnTo>
                <a:lnTo>
                  <a:pt x="5284" y="1022"/>
                </a:lnTo>
                <a:lnTo>
                  <a:pt x="5285" y="1019"/>
                </a:lnTo>
                <a:lnTo>
                  <a:pt x="5292" y="1012"/>
                </a:lnTo>
                <a:lnTo>
                  <a:pt x="5293" y="1007"/>
                </a:lnTo>
                <a:lnTo>
                  <a:pt x="5297" y="1004"/>
                </a:lnTo>
                <a:lnTo>
                  <a:pt x="5298" y="1001"/>
                </a:lnTo>
                <a:lnTo>
                  <a:pt x="5298" y="998"/>
                </a:lnTo>
                <a:lnTo>
                  <a:pt x="5314" y="988"/>
                </a:lnTo>
                <a:lnTo>
                  <a:pt x="5326" y="985"/>
                </a:lnTo>
                <a:lnTo>
                  <a:pt x="5336" y="988"/>
                </a:lnTo>
                <a:lnTo>
                  <a:pt x="5340" y="996"/>
                </a:lnTo>
                <a:lnTo>
                  <a:pt x="5345" y="1009"/>
                </a:lnTo>
                <a:lnTo>
                  <a:pt x="5347" y="1025"/>
                </a:lnTo>
                <a:lnTo>
                  <a:pt x="5347" y="1045"/>
                </a:lnTo>
                <a:lnTo>
                  <a:pt x="5345" y="1064"/>
                </a:lnTo>
                <a:lnTo>
                  <a:pt x="5342" y="1085"/>
                </a:lnTo>
                <a:lnTo>
                  <a:pt x="5340" y="1106"/>
                </a:lnTo>
                <a:lnTo>
                  <a:pt x="5337" y="1124"/>
                </a:lnTo>
                <a:lnTo>
                  <a:pt x="5336" y="1142"/>
                </a:lnTo>
                <a:lnTo>
                  <a:pt x="5332" y="1155"/>
                </a:lnTo>
                <a:lnTo>
                  <a:pt x="5332" y="1165"/>
                </a:lnTo>
                <a:lnTo>
                  <a:pt x="5334" y="1174"/>
                </a:lnTo>
                <a:lnTo>
                  <a:pt x="5340" y="1187"/>
                </a:lnTo>
                <a:lnTo>
                  <a:pt x="5344" y="1199"/>
                </a:lnTo>
                <a:lnTo>
                  <a:pt x="5344" y="1246"/>
                </a:lnTo>
                <a:lnTo>
                  <a:pt x="5334" y="1346"/>
                </a:lnTo>
                <a:lnTo>
                  <a:pt x="5332" y="1400"/>
                </a:lnTo>
                <a:lnTo>
                  <a:pt x="5334" y="1523"/>
                </a:lnTo>
                <a:lnTo>
                  <a:pt x="5336" y="1655"/>
                </a:lnTo>
                <a:lnTo>
                  <a:pt x="5337" y="1791"/>
                </a:lnTo>
                <a:lnTo>
                  <a:pt x="5340" y="1932"/>
                </a:lnTo>
                <a:lnTo>
                  <a:pt x="5342" y="2075"/>
                </a:lnTo>
                <a:lnTo>
                  <a:pt x="5344" y="2219"/>
                </a:lnTo>
                <a:lnTo>
                  <a:pt x="5345" y="2362"/>
                </a:lnTo>
                <a:lnTo>
                  <a:pt x="5347" y="2501"/>
                </a:lnTo>
                <a:lnTo>
                  <a:pt x="5347" y="2636"/>
                </a:lnTo>
                <a:lnTo>
                  <a:pt x="5345" y="2765"/>
                </a:lnTo>
                <a:lnTo>
                  <a:pt x="5344" y="2887"/>
                </a:lnTo>
                <a:lnTo>
                  <a:pt x="304" y="2887"/>
                </a:lnTo>
                <a:lnTo>
                  <a:pt x="271" y="2889"/>
                </a:lnTo>
                <a:lnTo>
                  <a:pt x="235" y="2889"/>
                </a:lnTo>
                <a:lnTo>
                  <a:pt x="198" y="2890"/>
                </a:lnTo>
                <a:lnTo>
                  <a:pt x="159" y="2890"/>
                </a:lnTo>
                <a:lnTo>
                  <a:pt x="122" y="2892"/>
                </a:lnTo>
                <a:lnTo>
                  <a:pt x="32" y="2892"/>
                </a:lnTo>
                <a:lnTo>
                  <a:pt x="15" y="2890"/>
                </a:lnTo>
                <a:lnTo>
                  <a:pt x="6" y="2887"/>
                </a:lnTo>
                <a:lnTo>
                  <a:pt x="0" y="2874"/>
                </a:lnTo>
                <a:lnTo>
                  <a:pt x="0" y="2860"/>
                </a:lnTo>
                <a:lnTo>
                  <a:pt x="3" y="2843"/>
                </a:lnTo>
                <a:lnTo>
                  <a:pt x="8" y="2824"/>
                </a:lnTo>
                <a:lnTo>
                  <a:pt x="11" y="2804"/>
                </a:lnTo>
                <a:lnTo>
                  <a:pt x="11" y="2785"/>
                </a:lnTo>
                <a:lnTo>
                  <a:pt x="6" y="2764"/>
                </a:lnTo>
                <a:lnTo>
                  <a:pt x="10" y="2764"/>
                </a:lnTo>
                <a:lnTo>
                  <a:pt x="13" y="2762"/>
                </a:lnTo>
                <a:lnTo>
                  <a:pt x="16" y="2756"/>
                </a:lnTo>
                <a:lnTo>
                  <a:pt x="16" y="2748"/>
                </a:lnTo>
                <a:lnTo>
                  <a:pt x="18" y="2744"/>
                </a:lnTo>
                <a:lnTo>
                  <a:pt x="18" y="2741"/>
                </a:lnTo>
                <a:lnTo>
                  <a:pt x="23" y="2740"/>
                </a:lnTo>
                <a:lnTo>
                  <a:pt x="24" y="2736"/>
                </a:lnTo>
                <a:lnTo>
                  <a:pt x="24" y="2735"/>
                </a:lnTo>
                <a:lnTo>
                  <a:pt x="23" y="2733"/>
                </a:lnTo>
                <a:lnTo>
                  <a:pt x="21" y="2735"/>
                </a:lnTo>
                <a:lnTo>
                  <a:pt x="19" y="2735"/>
                </a:lnTo>
                <a:lnTo>
                  <a:pt x="18" y="2738"/>
                </a:lnTo>
                <a:lnTo>
                  <a:pt x="18" y="2741"/>
                </a:lnTo>
                <a:lnTo>
                  <a:pt x="6" y="2741"/>
                </a:lnTo>
                <a:lnTo>
                  <a:pt x="6" y="2696"/>
                </a:lnTo>
                <a:lnTo>
                  <a:pt x="13" y="2702"/>
                </a:lnTo>
                <a:lnTo>
                  <a:pt x="16" y="2709"/>
                </a:lnTo>
                <a:lnTo>
                  <a:pt x="29" y="2718"/>
                </a:lnTo>
                <a:lnTo>
                  <a:pt x="41" y="2718"/>
                </a:lnTo>
                <a:lnTo>
                  <a:pt x="52" y="2715"/>
                </a:lnTo>
                <a:lnTo>
                  <a:pt x="58" y="2707"/>
                </a:lnTo>
                <a:lnTo>
                  <a:pt x="62" y="2697"/>
                </a:lnTo>
                <a:lnTo>
                  <a:pt x="63" y="2686"/>
                </a:lnTo>
                <a:lnTo>
                  <a:pt x="62" y="2675"/>
                </a:lnTo>
                <a:lnTo>
                  <a:pt x="62" y="2657"/>
                </a:lnTo>
                <a:lnTo>
                  <a:pt x="63" y="2652"/>
                </a:lnTo>
                <a:lnTo>
                  <a:pt x="73" y="2649"/>
                </a:lnTo>
                <a:lnTo>
                  <a:pt x="78" y="2650"/>
                </a:lnTo>
                <a:lnTo>
                  <a:pt x="83" y="2655"/>
                </a:lnTo>
                <a:lnTo>
                  <a:pt x="86" y="2660"/>
                </a:lnTo>
                <a:lnTo>
                  <a:pt x="91" y="2667"/>
                </a:lnTo>
                <a:lnTo>
                  <a:pt x="96" y="2670"/>
                </a:lnTo>
                <a:lnTo>
                  <a:pt x="106" y="2670"/>
                </a:lnTo>
                <a:lnTo>
                  <a:pt x="118" y="2663"/>
                </a:lnTo>
                <a:lnTo>
                  <a:pt x="120" y="2662"/>
                </a:lnTo>
                <a:lnTo>
                  <a:pt x="123" y="2655"/>
                </a:lnTo>
                <a:lnTo>
                  <a:pt x="123" y="2652"/>
                </a:lnTo>
                <a:lnTo>
                  <a:pt x="125" y="2649"/>
                </a:lnTo>
                <a:lnTo>
                  <a:pt x="125" y="2642"/>
                </a:lnTo>
                <a:lnTo>
                  <a:pt x="127" y="2641"/>
                </a:lnTo>
                <a:lnTo>
                  <a:pt x="130" y="2641"/>
                </a:lnTo>
                <a:lnTo>
                  <a:pt x="133" y="2642"/>
                </a:lnTo>
                <a:lnTo>
                  <a:pt x="136" y="2647"/>
                </a:lnTo>
                <a:lnTo>
                  <a:pt x="141" y="2652"/>
                </a:lnTo>
                <a:lnTo>
                  <a:pt x="144" y="2658"/>
                </a:lnTo>
                <a:lnTo>
                  <a:pt x="146" y="2665"/>
                </a:lnTo>
                <a:lnTo>
                  <a:pt x="149" y="2673"/>
                </a:lnTo>
                <a:lnTo>
                  <a:pt x="154" y="2680"/>
                </a:lnTo>
                <a:lnTo>
                  <a:pt x="162" y="2684"/>
                </a:lnTo>
                <a:lnTo>
                  <a:pt x="175" y="2686"/>
                </a:lnTo>
                <a:lnTo>
                  <a:pt x="175" y="2704"/>
                </a:lnTo>
                <a:lnTo>
                  <a:pt x="179" y="2714"/>
                </a:lnTo>
                <a:lnTo>
                  <a:pt x="180" y="2717"/>
                </a:lnTo>
                <a:lnTo>
                  <a:pt x="182" y="2718"/>
                </a:lnTo>
                <a:lnTo>
                  <a:pt x="185" y="2718"/>
                </a:lnTo>
                <a:lnTo>
                  <a:pt x="187" y="2717"/>
                </a:lnTo>
                <a:lnTo>
                  <a:pt x="190" y="2715"/>
                </a:lnTo>
                <a:lnTo>
                  <a:pt x="192" y="2714"/>
                </a:lnTo>
                <a:lnTo>
                  <a:pt x="192" y="2710"/>
                </a:lnTo>
                <a:lnTo>
                  <a:pt x="193" y="2707"/>
                </a:lnTo>
                <a:lnTo>
                  <a:pt x="193" y="2704"/>
                </a:lnTo>
                <a:lnTo>
                  <a:pt x="192" y="2701"/>
                </a:lnTo>
                <a:lnTo>
                  <a:pt x="190" y="2696"/>
                </a:lnTo>
                <a:lnTo>
                  <a:pt x="187" y="2693"/>
                </a:lnTo>
                <a:lnTo>
                  <a:pt x="182" y="2689"/>
                </a:lnTo>
                <a:lnTo>
                  <a:pt x="175" y="2686"/>
                </a:lnTo>
                <a:lnTo>
                  <a:pt x="159" y="2654"/>
                </a:lnTo>
                <a:lnTo>
                  <a:pt x="148" y="2624"/>
                </a:lnTo>
                <a:lnTo>
                  <a:pt x="138" y="2598"/>
                </a:lnTo>
                <a:lnTo>
                  <a:pt x="130" y="2577"/>
                </a:lnTo>
                <a:lnTo>
                  <a:pt x="122" y="2560"/>
                </a:lnTo>
                <a:lnTo>
                  <a:pt x="110" y="2547"/>
                </a:lnTo>
                <a:lnTo>
                  <a:pt x="97" y="2540"/>
                </a:lnTo>
                <a:lnTo>
                  <a:pt x="86" y="2538"/>
                </a:lnTo>
                <a:lnTo>
                  <a:pt x="81" y="2542"/>
                </a:lnTo>
                <a:lnTo>
                  <a:pt x="80" y="2547"/>
                </a:lnTo>
                <a:lnTo>
                  <a:pt x="81" y="2553"/>
                </a:lnTo>
                <a:lnTo>
                  <a:pt x="84" y="2561"/>
                </a:lnTo>
                <a:lnTo>
                  <a:pt x="86" y="2568"/>
                </a:lnTo>
                <a:lnTo>
                  <a:pt x="86" y="2574"/>
                </a:lnTo>
                <a:lnTo>
                  <a:pt x="84" y="2576"/>
                </a:lnTo>
                <a:lnTo>
                  <a:pt x="81" y="2576"/>
                </a:lnTo>
                <a:lnTo>
                  <a:pt x="78" y="2577"/>
                </a:lnTo>
                <a:lnTo>
                  <a:pt x="75" y="2581"/>
                </a:lnTo>
                <a:lnTo>
                  <a:pt x="70" y="2582"/>
                </a:lnTo>
                <a:lnTo>
                  <a:pt x="67" y="2584"/>
                </a:lnTo>
                <a:lnTo>
                  <a:pt x="65" y="2584"/>
                </a:lnTo>
                <a:lnTo>
                  <a:pt x="63" y="2585"/>
                </a:lnTo>
                <a:lnTo>
                  <a:pt x="63" y="2587"/>
                </a:lnTo>
                <a:lnTo>
                  <a:pt x="67" y="2594"/>
                </a:lnTo>
                <a:lnTo>
                  <a:pt x="68" y="2595"/>
                </a:lnTo>
                <a:lnTo>
                  <a:pt x="71" y="2597"/>
                </a:lnTo>
                <a:lnTo>
                  <a:pt x="73" y="2597"/>
                </a:lnTo>
                <a:lnTo>
                  <a:pt x="75" y="2595"/>
                </a:lnTo>
                <a:lnTo>
                  <a:pt x="67" y="2605"/>
                </a:lnTo>
                <a:lnTo>
                  <a:pt x="58" y="2610"/>
                </a:lnTo>
                <a:lnTo>
                  <a:pt x="49" y="2611"/>
                </a:lnTo>
                <a:lnTo>
                  <a:pt x="41" y="2618"/>
                </a:lnTo>
                <a:lnTo>
                  <a:pt x="36" y="2628"/>
                </a:lnTo>
                <a:lnTo>
                  <a:pt x="34" y="2639"/>
                </a:lnTo>
                <a:lnTo>
                  <a:pt x="31" y="2652"/>
                </a:lnTo>
                <a:lnTo>
                  <a:pt x="29" y="2665"/>
                </a:lnTo>
                <a:lnTo>
                  <a:pt x="24" y="2676"/>
                </a:lnTo>
                <a:lnTo>
                  <a:pt x="18" y="2684"/>
                </a:lnTo>
                <a:lnTo>
                  <a:pt x="6" y="2686"/>
                </a:lnTo>
                <a:lnTo>
                  <a:pt x="6" y="2462"/>
                </a:lnTo>
                <a:lnTo>
                  <a:pt x="16" y="2423"/>
                </a:lnTo>
                <a:lnTo>
                  <a:pt x="23" y="2392"/>
                </a:lnTo>
                <a:lnTo>
                  <a:pt x="26" y="2368"/>
                </a:lnTo>
                <a:lnTo>
                  <a:pt x="29" y="2350"/>
                </a:lnTo>
                <a:lnTo>
                  <a:pt x="31" y="2336"/>
                </a:lnTo>
                <a:lnTo>
                  <a:pt x="29" y="2324"/>
                </a:lnTo>
                <a:lnTo>
                  <a:pt x="29" y="2315"/>
                </a:lnTo>
                <a:lnTo>
                  <a:pt x="31" y="2307"/>
                </a:lnTo>
                <a:lnTo>
                  <a:pt x="37" y="2300"/>
                </a:lnTo>
                <a:lnTo>
                  <a:pt x="52" y="2294"/>
                </a:lnTo>
                <a:lnTo>
                  <a:pt x="45" y="2300"/>
                </a:lnTo>
                <a:lnTo>
                  <a:pt x="41" y="2311"/>
                </a:lnTo>
                <a:lnTo>
                  <a:pt x="37" y="2326"/>
                </a:lnTo>
                <a:lnTo>
                  <a:pt x="37" y="2339"/>
                </a:lnTo>
                <a:lnTo>
                  <a:pt x="41" y="2350"/>
                </a:lnTo>
                <a:lnTo>
                  <a:pt x="49" y="2360"/>
                </a:lnTo>
                <a:lnTo>
                  <a:pt x="57" y="2363"/>
                </a:lnTo>
                <a:lnTo>
                  <a:pt x="73" y="2360"/>
                </a:lnTo>
                <a:lnTo>
                  <a:pt x="80" y="2360"/>
                </a:lnTo>
                <a:lnTo>
                  <a:pt x="84" y="2363"/>
                </a:lnTo>
                <a:lnTo>
                  <a:pt x="86" y="2373"/>
                </a:lnTo>
                <a:lnTo>
                  <a:pt x="70" y="2373"/>
                </a:lnTo>
                <a:lnTo>
                  <a:pt x="57" y="2371"/>
                </a:lnTo>
                <a:lnTo>
                  <a:pt x="45" y="2371"/>
                </a:lnTo>
                <a:lnTo>
                  <a:pt x="41" y="2373"/>
                </a:lnTo>
                <a:lnTo>
                  <a:pt x="39" y="2381"/>
                </a:lnTo>
                <a:lnTo>
                  <a:pt x="39" y="2414"/>
                </a:lnTo>
                <a:lnTo>
                  <a:pt x="42" y="2435"/>
                </a:lnTo>
                <a:lnTo>
                  <a:pt x="47" y="2456"/>
                </a:lnTo>
                <a:lnTo>
                  <a:pt x="55" y="2475"/>
                </a:lnTo>
                <a:lnTo>
                  <a:pt x="63" y="2491"/>
                </a:lnTo>
                <a:lnTo>
                  <a:pt x="73" y="2503"/>
                </a:lnTo>
                <a:lnTo>
                  <a:pt x="86" y="2506"/>
                </a:lnTo>
                <a:lnTo>
                  <a:pt x="96" y="2501"/>
                </a:lnTo>
                <a:lnTo>
                  <a:pt x="106" y="2485"/>
                </a:lnTo>
                <a:lnTo>
                  <a:pt x="114" y="2464"/>
                </a:lnTo>
                <a:lnTo>
                  <a:pt x="122" y="2440"/>
                </a:lnTo>
                <a:lnTo>
                  <a:pt x="127" y="2414"/>
                </a:lnTo>
                <a:lnTo>
                  <a:pt x="130" y="2391"/>
                </a:lnTo>
                <a:lnTo>
                  <a:pt x="130" y="2371"/>
                </a:lnTo>
                <a:lnTo>
                  <a:pt x="127" y="2371"/>
                </a:lnTo>
                <a:lnTo>
                  <a:pt x="125" y="2370"/>
                </a:lnTo>
                <a:lnTo>
                  <a:pt x="112" y="2370"/>
                </a:lnTo>
                <a:lnTo>
                  <a:pt x="109" y="2368"/>
                </a:lnTo>
                <a:lnTo>
                  <a:pt x="107" y="2365"/>
                </a:lnTo>
                <a:lnTo>
                  <a:pt x="107" y="2362"/>
                </a:lnTo>
                <a:lnTo>
                  <a:pt x="109" y="2360"/>
                </a:lnTo>
                <a:lnTo>
                  <a:pt x="115" y="2360"/>
                </a:lnTo>
                <a:lnTo>
                  <a:pt x="120" y="2355"/>
                </a:lnTo>
                <a:lnTo>
                  <a:pt x="120" y="2354"/>
                </a:lnTo>
                <a:lnTo>
                  <a:pt x="118" y="2350"/>
                </a:lnTo>
                <a:lnTo>
                  <a:pt x="112" y="2344"/>
                </a:lnTo>
                <a:lnTo>
                  <a:pt x="104" y="2337"/>
                </a:lnTo>
                <a:lnTo>
                  <a:pt x="94" y="2331"/>
                </a:lnTo>
                <a:lnTo>
                  <a:pt x="86" y="2323"/>
                </a:lnTo>
                <a:lnTo>
                  <a:pt x="83" y="2315"/>
                </a:lnTo>
                <a:lnTo>
                  <a:pt x="86" y="2305"/>
                </a:lnTo>
                <a:lnTo>
                  <a:pt x="93" y="2310"/>
                </a:lnTo>
                <a:lnTo>
                  <a:pt x="102" y="2316"/>
                </a:lnTo>
                <a:lnTo>
                  <a:pt x="115" y="2326"/>
                </a:lnTo>
                <a:lnTo>
                  <a:pt x="128" y="2337"/>
                </a:lnTo>
                <a:lnTo>
                  <a:pt x="141" y="2350"/>
                </a:lnTo>
                <a:lnTo>
                  <a:pt x="141" y="2354"/>
                </a:lnTo>
                <a:lnTo>
                  <a:pt x="143" y="2357"/>
                </a:lnTo>
                <a:lnTo>
                  <a:pt x="144" y="2362"/>
                </a:lnTo>
                <a:lnTo>
                  <a:pt x="146" y="2365"/>
                </a:lnTo>
                <a:lnTo>
                  <a:pt x="148" y="2370"/>
                </a:lnTo>
                <a:lnTo>
                  <a:pt x="154" y="2376"/>
                </a:lnTo>
                <a:lnTo>
                  <a:pt x="161" y="2376"/>
                </a:lnTo>
                <a:lnTo>
                  <a:pt x="164" y="2373"/>
                </a:lnTo>
                <a:lnTo>
                  <a:pt x="167" y="2363"/>
                </a:lnTo>
                <a:lnTo>
                  <a:pt x="164" y="2354"/>
                </a:lnTo>
                <a:lnTo>
                  <a:pt x="161" y="2342"/>
                </a:lnTo>
                <a:lnTo>
                  <a:pt x="156" y="2332"/>
                </a:lnTo>
                <a:lnTo>
                  <a:pt x="153" y="2328"/>
                </a:lnTo>
                <a:lnTo>
                  <a:pt x="177" y="2321"/>
                </a:lnTo>
                <a:lnTo>
                  <a:pt x="192" y="2316"/>
                </a:lnTo>
                <a:lnTo>
                  <a:pt x="200" y="2315"/>
                </a:lnTo>
                <a:lnTo>
                  <a:pt x="203" y="2315"/>
                </a:lnTo>
                <a:lnTo>
                  <a:pt x="203" y="2318"/>
                </a:lnTo>
                <a:lnTo>
                  <a:pt x="200" y="2324"/>
                </a:lnTo>
                <a:lnTo>
                  <a:pt x="196" y="2334"/>
                </a:lnTo>
                <a:lnTo>
                  <a:pt x="196" y="2345"/>
                </a:lnTo>
                <a:lnTo>
                  <a:pt x="198" y="2362"/>
                </a:lnTo>
                <a:lnTo>
                  <a:pt x="182" y="2368"/>
                </a:lnTo>
                <a:lnTo>
                  <a:pt x="172" y="2376"/>
                </a:lnTo>
                <a:lnTo>
                  <a:pt x="169" y="2386"/>
                </a:lnTo>
                <a:lnTo>
                  <a:pt x="172" y="2396"/>
                </a:lnTo>
                <a:lnTo>
                  <a:pt x="177" y="2407"/>
                </a:lnTo>
                <a:lnTo>
                  <a:pt x="187" y="2417"/>
                </a:lnTo>
                <a:lnTo>
                  <a:pt x="209" y="2436"/>
                </a:lnTo>
                <a:lnTo>
                  <a:pt x="221" y="2444"/>
                </a:lnTo>
                <a:lnTo>
                  <a:pt x="230" y="2451"/>
                </a:lnTo>
                <a:lnTo>
                  <a:pt x="224" y="2454"/>
                </a:lnTo>
                <a:lnTo>
                  <a:pt x="222" y="2456"/>
                </a:lnTo>
                <a:lnTo>
                  <a:pt x="222" y="2457"/>
                </a:lnTo>
                <a:lnTo>
                  <a:pt x="226" y="2461"/>
                </a:lnTo>
                <a:lnTo>
                  <a:pt x="229" y="2462"/>
                </a:lnTo>
                <a:lnTo>
                  <a:pt x="230" y="2462"/>
                </a:lnTo>
                <a:lnTo>
                  <a:pt x="237" y="2478"/>
                </a:lnTo>
                <a:lnTo>
                  <a:pt x="247" y="2493"/>
                </a:lnTo>
                <a:lnTo>
                  <a:pt x="260" y="2508"/>
                </a:lnTo>
                <a:lnTo>
                  <a:pt x="274" y="2522"/>
                </a:lnTo>
                <a:lnTo>
                  <a:pt x="287" y="2540"/>
                </a:lnTo>
                <a:lnTo>
                  <a:pt x="295" y="2550"/>
                </a:lnTo>
                <a:lnTo>
                  <a:pt x="305" y="2553"/>
                </a:lnTo>
                <a:lnTo>
                  <a:pt x="313" y="2553"/>
                </a:lnTo>
                <a:lnTo>
                  <a:pt x="321" y="2548"/>
                </a:lnTo>
                <a:lnTo>
                  <a:pt x="326" y="2540"/>
                </a:lnTo>
                <a:lnTo>
                  <a:pt x="330" y="2525"/>
                </a:lnTo>
                <a:lnTo>
                  <a:pt x="328" y="2506"/>
                </a:lnTo>
                <a:lnTo>
                  <a:pt x="320" y="2483"/>
                </a:lnTo>
                <a:lnTo>
                  <a:pt x="333" y="2483"/>
                </a:lnTo>
                <a:lnTo>
                  <a:pt x="336" y="2482"/>
                </a:lnTo>
                <a:lnTo>
                  <a:pt x="338" y="2480"/>
                </a:lnTo>
                <a:lnTo>
                  <a:pt x="338" y="2478"/>
                </a:lnTo>
                <a:lnTo>
                  <a:pt x="334" y="2475"/>
                </a:lnTo>
                <a:lnTo>
                  <a:pt x="330" y="2474"/>
                </a:lnTo>
                <a:lnTo>
                  <a:pt x="320" y="2474"/>
                </a:lnTo>
                <a:lnTo>
                  <a:pt x="317" y="2464"/>
                </a:lnTo>
                <a:lnTo>
                  <a:pt x="312" y="2457"/>
                </a:lnTo>
                <a:lnTo>
                  <a:pt x="304" y="2452"/>
                </a:lnTo>
                <a:lnTo>
                  <a:pt x="294" y="2449"/>
                </a:lnTo>
                <a:lnTo>
                  <a:pt x="286" y="2444"/>
                </a:lnTo>
                <a:lnTo>
                  <a:pt x="279" y="2440"/>
                </a:lnTo>
                <a:lnTo>
                  <a:pt x="276" y="2430"/>
                </a:lnTo>
                <a:lnTo>
                  <a:pt x="276" y="2417"/>
                </a:lnTo>
                <a:lnTo>
                  <a:pt x="286" y="2422"/>
                </a:lnTo>
                <a:lnTo>
                  <a:pt x="295" y="2430"/>
                </a:lnTo>
                <a:lnTo>
                  <a:pt x="321" y="2446"/>
                </a:lnTo>
                <a:lnTo>
                  <a:pt x="336" y="2454"/>
                </a:lnTo>
                <a:lnTo>
                  <a:pt x="347" y="2462"/>
                </a:lnTo>
                <a:lnTo>
                  <a:pt x="360" y="2465"/>
                </a:lnTo>
                <a:lnTo>
                  <a:pt x="370" y="2467"/>
                </a:lnTo>
                <a:lnTo>
                  <a:pt x="377" y="2465"/>
                </a:lnTo>
                <a:lnTo>
                  <a:pt x="381" y="2459"/>
                </a:lnTo>
                <a:lnTo>
                  <a:pt x="381" y="2446"/>
                </a:lnTo>
                <a:lnTo>
                  <a:pt x="377" y="2428"/>
                </a:lnTo>
                <a:lnTo>
                  <a:pt x="383" y="2430"/>
                </a:lnTo>
                <a:lnTo>
                  <a:pt x="390" y="2433"/>
                </a:lnTo>
                <a:lnTo>
                  <a:pt x="394" y="2436"/>
                </a:lnTo>
                <a:lnTo>
                  <a:pt x="401" y="2440"/>
                </a:lnTo>
                <a:lnTo>
                  <a:pt x="409" y="2440"/>
                </a:lnTo>
                <a:lnTo>
                  <a:pt x="412" y="2444"/>
                </a:lnTo>
                <a:lnTo>
                  <a:pt x="414" y="2446"/>
                </a:lnTo>
                <a:lnTo>
                  <a:pt x="417" y="2446"/>
                </a:lnTo>
                <a:lnTo>
                  <a:pt x="417" y="2443"/>
                </a:lnTo>
                <a:lnTo>
                  <a:pt x="414" y="2440"/>
                </a:lnTo>
                <a:lnTo>
                  <a:pt x="409" y="2440"/>
                </a:lnTo>
                <a:lnTo>
                  <a:pt x="412" y="2422"/>
                </a:lnTo>
                <a:lnTo>
                  <a:pt x="420" y="2409"/>
                </a:lnTo>
                <a:lnTo>
                  <a:pt x="429" y="2397"/>
                </a:lnTo>
                <a:lnTo>
                  <a:pt x="438" y="2386"/>
                </a:lnTo>
                <a:lnTo>
                  <a:pt x="446" y="2373"/>
                </a:lnTo>
                <a:lnTo>
                  <a:pt x="453" y="2358"/>
                </a:lnTo>
                <a:lnTo>
                  <a:pt x="455" y="2339"/>
                </a:lnTo>
                <a:lnTo>
                  <a:pt x="461" y="2336"/>
                </a:lnTo>
                <a:lnTo>
                  <a:pt x="466" y="2328"/>
                </a:lnTo>
                <a:lnTo>
                  <a:pt x="467" y="2316"/>
                </a:lnTo>
                <a:lnTo>
                  <a:pt x="466" y="2305"/>
                </a:lnTo>
                <a:lnTo>
                  <a:pt x="464" y="2302"/>
                </a:lnTo>
                <a:lnTo>
                  <a:pt x="461" y="2300"/>
                </a:lnTo>
                <a:lnTo>
                  <a:pt x="456" y="2297"/>
                </a:lnTo>
                <a:lnTo>
                  <a:pt x="453" y="2294"/>
                </a:lnTo>
                <a:lnTo>
                  <a:pt x="448" y="2290"/>
                </a:lnTo>
                <a:lnTo>
                  <a:pt x="445" y="2287"/>
                </a:lnTo>
                <a:lnTo>
                  <a:pt x="443" y="2284"/>
                </a:lnTo>
                <a:lnTo>
                  <a:pt x="443" y="2282"/>
                </a:lnTo>
                <a:lnTo>
                  <a:pt x="448" y="2279"/>
                </a:lnTo>
                <a:lnTo>
                  <a:pt x="456" y="2279"/>
                </a:lnTo>
                <a:lnTo>
                  <a:pt x="466" y="2281"/>
                </a:lnTo>
                <a:lnTo>
                  <a:pt x="477" y="2282"/>
                </a:lnTo>
                <a:lnTo>
                  <a:pt x="489" y="2282"/>
                </a:lnTo>
                <a:lnTo>
                  <a:pt x="490" y="2274"/>
                </a:lnTo>
                <a:lnTo>
                  <a:pt x="490" y="2261"/>
                </a:lnTo>
                <a:lnTo>
                  <a:pt x="489" y="2248"/>
                </a:lnTo>
                <a:lnTo>
                  <a:pt x="489" y="2238"/>
                </a:lnTo>
                <a:lnTo>
                  <a:pt x="493" y="2227"/>
                </a:lnTo>
                <a:lnTo>
                  <a:pt x="502" y="2216"/>
                </a:lnTo>
                <a:lnTo>
                  <a:pt x="511" y="2206"/>
                </a:lnTo>
                <a:lnTo>
                  <a:pt x="518" y="2198"/>
                </a:lnTo>
                <a:lnTo>
                  <a:pt x="521" y="2193"/>
                </a:lnTo>
                <a:lnTo>
                  <a:pt x="523" y="2182"/>
                </a:lnTo>
                <a:lnTo>
                  <a:pt x="519" y="2159"/>
                </a:lnTo>
                <a:lnTo>
                  <a:pt x="521" y="2149"/>
                </a:lnTo>
                <a:lnTo>
                  <a:pt x="523" y="2149"/>
                </a:lnTo>
                <a:lnTo>
                  <a:pt x="524" y="2148"/>
                </a:lnTo>
                <a:lnTo>
                  <a:pt x="528" y="2146"/>
                </a:lnTo>
                <a:lnTo>
                  <a:pt x="532" y="2144"/>
                </a:lnTo>
                <a:lnTo>
                  <a:pt x="542" y="2139"/>
                </a:lnTo>
                <a:lnTo>
                  <a:pt x="544" y="2138"/>
                </a:lnTo>
                <a:lnTo>
                  <a:pt x="555" y="2120"/>
                </a:lnTo>
                <a:lnTo>
                  <a:pt x="565" y="2097"/>
                </a:lnTo>
                <a:lnTo>
                  <a:pt x="571" y="2075"/>
                </a:lnTo>
                <a:lnTo>
                  <a:pt x="576" y="2054"/>
                </a:lnTo>
                <a:lnTo>
                  <a:pt x="578" y="2037"/>
                </a:lnTo>
                <a:lnTo>
                  <a:pt x="583" y="2037"/>
                </a:lnTo>
                <a:lnTo>
                  <a:pt x="589" y="2034"/>
                </a:lnTo>
                <a:lnTo>
                  <a:pt x="591" y="2031"/>
                </a:lnTo>
                <a:lnTo>
                  <a:pt x="601" y="2026"/>
                </a:lnTo>
                <a:lnTo>
                  <a:pt x="605" y="2042"/>
                </a:lnTo>
                <a:lnTo>
                  <a:pt x="604" y="2060"/>
                </a:lnTo>
                <a:lnTo>
                  <a:pt x="596" y="2078"/>
                </a:lnTo>
                <a:lnTo>
                  <a:pt x="586" y="2097"/>
                </a:lnTo>
                <a:lnTo>
                  <a:pt x="575" y="2117"/>
                </a:lnTo>
                <a:lnTo>
                  <a:pt x="567" y="2138"/>
                </a:lnTo>
                <a:lnTo>
                  <a:pt x="565" y="2152"/>
                </a:lnTo>
                <a:lnTo>
                  <a:pt x="567" y="2167"/>
                </a:lnTo>
                <a:lnTo>
                  <a:pt x="567" y="2182"/>
                </a:lnTo>
                <a:lnTo>
                  <a:pt x="563" y="2188"/>
                </a:lnTo>
                <a:lnTo>
                  <a:pt x="558" y="2196"/>
                </a:lnTo>
                <a:lnTo>
                  <a:pt x="552" y="2204"/>
                </a:lnTo>
                <a:lnTo>
                  <a:pt x="547" y="2211"/>
                </a:lnTo>
                <a:lnTo>
                  <a:pt x="544" y="2216"/>
                </a:lnTo>
                <a:lnTo>
                  <a:pt x="544" y="2221"/>
                </a:lnTo>
                <a:lnTo>
                  <a:pt x="545" y="2225"/>
                </a:lnTo>
                <a:lnTo>
                  <a:pt x="547" y="2229"/>
                </a:lnTo>
                <a:lnTo>
                  <a:pt x="550" y="2234"/>
                </a:lnTo>
                <a:lnTo>
                  <a:pt x="555" y="2238"/>
                </a:lnTo>
                <a:lnTo>
                  <a:pt x="549" y="2255"/>
                </a:lnTo>
                <a:lnTo>
                  <a:pt x="537" y="2269"/>
                </a:lnTo>
                <a:lnTo>
                  <a:pt x="528" y="2281"/>
                </a:lnTo>
                <a:lnTo>
                  <a:pt x="521" y="2294"/>
                </a:lnTo>
                <a:lnTo>
                  <a:pt x="518" y="2303"/>
                </a:lnTo>
                <a:lnTo>
                  <a:pt x="515" y="2315"/>
                </a:lnTo>
                <a:lnTo>
                  <a:pt x="513" y="2326"/>
                </a:lnTo>
                <a:lnTo>
                  <a:pt x="513" y="2337"/>
                </a:lnTo>
                <a:lnTo>
                  <a:pt x="516" y="2345"/>
                </a:lnTo>
                <a:lnTo>
                  <a:pt x="523" y="2350"/>
                </a:lnTo>
                <a:lnTo>
                  <a:pt x="532" y="2350"/>
                </a:lnTo>
                <a:lnTo>
                  <a:pt x="526" y="2360"/>
                </a:lnTo>
                <a:lnTo>
                  <a:pt x="519" y="2371"/>
                </a:lnTo>
                <a:lnTo>
                  <a:pt x="511" y="2386"/>
                </a:lnTo>
                <a:lnTo>
                  <a:pt x="502" y="2402"/>
                </a:lnTo>
                <a:lnTo>
                  <a:pt x="493" y="2418"/>
                </a:lnTo>
                <a:lnTo>
                  <a:pt x="487" y="2435"/>
                </a:lnTo>
                <a:lnTo>
                  <a:pt x="484" y="2451"/>
                </a:lnTo>
                <a:lnTo>
                  <a:pt x="480" y="2464"/>
                </a:lnTo>
                <a:lnTo>
                  <a:pt x="484" y="2474"/>
                </a:lnTo>
                <a:lnTo>
                  <a:pt x="489" y="2480"/>
                </a:lnTo>
                <a:lnTo>
                  <a:pt x="500" y="2483"/>
                </a:lnTo>
                <a:lnTo>
                  <a:pt x="511" y="2483"/>
                </a:lnTo>
                <a:lnTo>
                  <a:pt x="518" y="2480"/>
                </a:lnTo>
                <a:lnTo>
                  <a:pt x="523" y="2474"/>
                </a:lnTo>
                <a:lnTo>
                  <a:pt x="524" y="2467"/>
                </a:lnTo>
                <a:lnTo>
                  <a:pt x="528" y="2459"/>
                </a:lnTo>
                <a:lnTo>
                  <a:pt x="534" y="2449"/>
                </a:lnTo>
                <a:lnTo>
                  <a:pt x="544" y="2440"/>
                </a:lnTo>
                <a:lnTo>
                  <a:pt x="552" y="2451"/>
                </a:lnTo>
                <a:lnTo>
                  <a:pt x="558" y="2456"/>
                </a:lnTo>
                <a:lnTo>
                  <a:pt x="563" y="2452"/>
                </a:lnTo>
                <a:lnTo>
                  <a:pt x="567" y="2444"/>
                </a:lnTo>
                <a:lnTo>
                  <a:pt x="573" y="2422"/>
                </a:lnTo>
                <a:lnTo>
                  <a:pt x="575" y="2412"/>
                </a:lnTo>
                <a:lnTo>
                  <a:pt x="578" y="2405"/>
                </a:lnTo>
                <a:lnTo>
                  <a:pt x="579" y="2404"/>
                </a:lnTo>
                <a:lnTo>
                  <a:pt x="583" y="2404"/>
                </a:lnTo>
                <a:lnTo>
                  <a:pt x="586" y="2401"/>
                </a:lnTo>
                <a:lnTo>
                  <a:pt x="596" y="2397"/>
                </a:lnTo>
                <a:lnTo>
                  <a:pt x="599" y="2396"/>
                </a:lnTo>
                <a:lnTo>
                  <a:pt x="601" y="2394"/>
                </a:lnTo>
                <a:lnTo>
                  <a:pt x="601" y="2392"/>
                </a:lnTo>
                <a:lnTo>
                  <a:pt x="602" y="2391"/>
                </a:lnTo>
                <a:lnTo>
                  <a:pt x="605" y="2384"/>
                </a:lnTo>
                <a:lnTo>
                  <a:pt x="609" y="2379"/>
                </a:lnTo>
                <a:lnTo>
                  <a:pt x="610" y="2376"/>
                </a:lnTo>
                <a:lnTo>
                  <a:pt x="612" y="2375"/>
                </a:lnTo>
                <a:lnTo>
                  <a:pt x="612" y="2373"/>
                </a:lnTo>
                <a:lnTo>
                  <a:pt x="617" y="2376"/>
                </a:lnTo>
                <a:lnTo>
                  <a:pt x="620" y="2384"/>
                </a:lnTo>
                <a:lnTo>
                  <a:pt x="623" y="2396"/>
                </a:lnTo>
                <a:lnTo>
                  <a:pt x="623" y="2407"/>
                </a:lnTo>
                <a:lnTo>
                  <a:pt x="622" y="2417"/>
                </a:lnTo>
                <a:lnTo>
                  <a:pt x="617" y="2422"/>
                </a:lnTo>
                <a:lnTo>
                  <a:pt x="601" y="2425"/>
                </a:lnTo>
                <a:lnTo>
                  <a:pt x="594" y="2430"/>
                </a:lnTo>
                <a:lnTo>
                  <a:pt x="589" y="2440"/>
                </a:lnTo>
                <a:lnTo>
                  <a:pt x="589" y="2444"/>
                </a:lnTo>
                <a:lnTo>
                  <a:pt x="591" y="2446"/>
                </a:lnTo>
                <a:lnTo>
                  <a:pt x="596" y="2446"/>
                </a:lnTo>
                <a:lnTo>
                  <a:pt x="599" y="2444"/>
                </a:lnTo>
                <a:lnTo>
                  <a:pt x="601" y="2443"/>
                </a:lnTo>
                <a:lnTo>
                  <a:pt x="601" y="2440"/>
                </a:lnTo>
                <a:lnTo>
                  <a:pt x="609" y="2465"/>
                </a:lnTo>
                <a:lnTo>
                  <a:pt x="610" y="2488"/>
                </a:lnTo>
                <a:lnTo>
                  <a:pt x="610" y="2512"/>
                </a:lnTo>
                <a:lnTo>
                  <a:pt x="612" y="2540"/>
                </a:lnTo>
                <a:lnTo>
                  <a:pt x="609" y="2550"/>
                </a:lnTo>
                <a:lnTo>
                  <a:pt x="604" y="2560"/>
                </a:lnTo>
                <a:lnTo>
                  <a:pt x="601" y="2568"/>
                </a:lnTo>
                <a:lnTo>
                  <a:pt x="601" y="2574"/>
                </a:lnTo>
                <a:lnTo>
                  <a:pt x="605" y="2581"/>
                </a:lnTo>
                <a:lnTo>
                  <a:pt x="610" y="2581"/>
                </a:lnTo>
                <a:lnTo>
                  <a:pt x="615" y="2577"/>
                </a:lnTo>
                <a:lnTo>
                  <a:pt x="625" y="2568"/>
                </a:lnTo>
                <a:lnTo>
                  <a:pt x="630" y="2568"/>
                </a:lnTo>
                <a:lnTo>
                  <a:pt x="636" y="2572"/>
                </a:lnTo>
                <a:lnTo>
                  <a:pt x="644" y="2585"/>
                </a:lnTo>
                <a:lnTo>
                  <a:pt x="653" y="2600"/>
                </a:lnTo>
                <a:lnTo>
                  <a:pt x="657" y="2607"/>
                </a:lnTo>
                <a:lnTo>
                  <a:pt x="659" y="2608"/>
                </a:lnTo>
                <a:lnTo>
                  <a:pt x="662" y="2605"/>
                </a:lnTo>
                <a:lnTo>
                  <a:pt x="664" y="2600"/>
                </a:lnTo>
                <a:lnTo>
                  <a:pt x="666" y="2592"/>
                </a:lnTo>
                <a:lnTo>
                  <a:pt x="669" y="2582"/>
                </a:lnTo>
                <a:lnTo>
                  <a:pt x="674" y="2574"/>
                </a:lnTo>
                <a:lnTo>
                  <a:pt x="680" y="2568"/>
                </a:lnTo>
                <a:lnTo>
                  <a:pt x="690" y="2563"/>
                </a:lnTo>
                <a:lnTo>
                  <a:pt x="688" y="2574"/>
                </a:lnTo>
                <a:lnTo>
                  <a:pt x="693" y="2582"/>
                </a:lnTo>
                <a:lnTo>
                  <a:pt x="700" y="2585"/>
                </a:lnTo>
                <a:lnTo>
                  <a:pt x="708" y="2589"/>
                </a:lnTo>
                <a:lnTo>
                  <a:pt x="716" y="2590"/>
                </a:lnTo>
                <a:lnTo>
                  <a:pt x="722" y="2595"/>
                </a:lnTo>
                <a:lnTo>
                  <a:pt x="726" y="2600"/>
                </a:lnTo>
                <a:lnTo>
                  <a:pt x="727" y="2602"/>
                </a:lnTo>
                <a:lnTo>
                  <a:pt x="730" y="2602"/>
                </a:lnTo>
                <a:lnTo>
                  <a:pt x="730" y="2598"/>
                </a:lnTo>
                <a:lnTo>
                  <a:pt x="727" y="2595"/>
                </a:lnTo>
                <a:lnTo>
                  <a:pt x="722" y="2595"/>
                </a:lnTo>
                <a:lnTo>
                  <a:pt x="722" y="2589"/>
                </a:lnTo>
                <a:lnTo>
                  <a:pt x="724" y="2582"/>
                </a:lnTo>
                <a:lnTo>
                  <a:pt x="726" y="2579"/>
                </a:lnTo>
                <a:lnTo>
                  <a:pt x="729" y="2576"/>
                </a:lnTo>
                <a:lnTo>
                  <a:pt x="734" y="2574"/>
                </a:lnTo>
                <a:lnTo>
                  <a:pt x="740" y="2587"/>
                </a:lnTo>
                <a:lnTo>
                  <a:pt x="745" y="2592"/>
                </a:lnTo>
                <a:lnTo>
                  <a:pt x="752" y="2592"/>
                </a:lnTo>
                <a:lnTo>
                  <a:pt x="758" y="2585"/>
                </a:lnTo>
                <a:lnTo>
                  <a:pt x="765" y="2577"/>
                </a:lnTo>
                <a:lnTo>
                  <a:pt x="779" y="2563"/>
                </a:lnTo>
                <a:lnTo>
                  <a:pt x="786" y="2576"/>
                </a:lnTo>
                <a:lnTo>
                  <a:pt x="786" y="2584"/>
                </a:lnTo>
                <a:lnTo>
                  <a:pt x="784" y="2589"/>
                </a:lnTo>
                <a:lnTo>
                  <a:pt x="781" y="2594"/>
                </a:lnTo>
                <a:lnTo>
                  <a:pt x="776" y="2598"/>
                </a:lnTo>
                <a:lnTo>
                  <a:pt x="771" y="2605"/>
                </a:lnTo>
                <a:lnTo>
                  <a:pt x="768" y="2615"/>
                </a:lnTo>
                <a:lnTo>
                  <a:pt x="768" y="2629"/>
                </a:lnTo>
                <a:lnTo>
                  <a:pt x="756" y="2628"/>
                </a:lnTo>
                <a:lnTo>
                  <a:pt x="740" y="2628"/>
                </a:lnTo>
                <a:lnTo>
                  <a:pt x="730" y="2631"/>
                </a:lnTo>
                <a:lnTo>
                  <a:pt x="729" y="2634"/>
                </a:lnTo>
                <a:lnTo>
                  <a:pt x="727" y="2636"/>
                </a:lnTo>
                <a:lnTo>
                  <a:pt x="727" y="2642"/>
                </a:lnTo>
                <a:lnTo>
                  <a:pt x="732" y="2647"/>
                </a:lnTo>
                <a:lnTo>
                  <a:pt x="742" y="2652"/>
                </a:lnTo>
                <a:lnTo>
                  <a:pt x="747" y="2652"/>
                </a:lnTo>
                <a:lnTo>
                  <a:pt x="752" y="2650"/>
                </a:lnTo>
                <a:lnTo>
                  <a:pt x="758" y="2647"/>
                </a:lnTo>
                <a:lnTo>
                  <a:pt x="763" y="2642"/>
                </a:lnTo>
                <a:lnTo>
                  <a:pt x="765" y="2636"/>
                </a:lnTo>
                <a:lnTo>
                  <a:pt x="768" y="2629"/>
                </a:lnTo>
                <a:lnTo>
                  <a:pt x="771" y="2631"/>
                </a:lnTo>
                <a:lnTo>
                  <a:pt x="774" y="2628"/>
                </a:lnTo>
                <a:lnTo>
                  <a:pt x="776" y="2624"/>
                </a:lnTo>
                <a:lnTo>
                  <a:pt x="776" y="2613"/>
                </a:lnTo>
                <a:lnTo>
                  <a:pt x="778" y="2610"/>
                </a:lnTo>
                <a:lnTo>
                  <a:pt x="778" y="2608"/>
                </a:lnTo>
                <a:lnTo>
                  <a:pt x="779" y="2607"/>
                </a:lnTo>
                <a:lnTo>
                  <a:pt x="787" y="2610"/>
                </a:lnTo>
                <a:lnTo>
                  <a:pt x="794" y="2618"/>
                </a:lnTo>
                <a:lnTo>
                  <a:pt x="800" y="2629"/>
                </a:lnTo>
                <a:lnTo>
                  <a:pt x="808" y="2641"/>
                </a:lnTo>
                <a:lnTo>
                  <a:pt x="815" y="2649"/>
                </a:lnTo>
                <a:lnTo>
                  <a:pt x="823" y="2652"/>
                </a:lnTo>
                <a:lnTo>
                  <a:pt x="833" y="2647"/>
                </a:lnTo>
                <a:lnTo>
                  <a:pt x="838" y="2639"/>
                </a:lnTo>
                <a:lnTo>
                  <a:pt x="841" y="2628"/>
                </a:lnTo>
                <a:lnTo>
                  <a:pt x="844" y="2615"/>
                </a:lnTo>
                <a:lnTo>
                  <a:pt x="849" y="2605"/>
                </a:lnTo>
                <a:lnTo>
                  <a:pt x="857" y="2595"/>
                </a:lnTo>
                <a:lnTo>
                  <a:pt x="857" y="2598"/>
                </a:lnTo>
                <a:lnTo>
                  <a:pt x="859" y="2603"/>
                </a:lnTo>
                <a:lnTo>
                  <a:pt x="860" y="2607"/>
                </a:lnTo>
                <a:lnTo>
                  <a:pt x="864" y="2610"/>
                </a:lnTo>
                <a:lnTo>
                  <a:pt x="865" y="2613"/>
                </a:lnTo>
                <a:lnTo>
                  <a:pt x="872" y="2616"/>
                </a:lnTo>
                <a:lnTo>
                  <a:pt x="877" y="2616"/>
                </a:lnTo>
                <a:lnTo>
                  <a:pt x="878" y="2615"/>
                </a:lnTo>
                <a:lnTo>
                  <a:pt x="881" y="2608"/>
                </a:lnTo>
                <a:lnTo>
                  <a:pt x="881" y="2602"/>
                </a:lnTo>
                <a:lnTo>
                  <a:pt x="880" y="2595"/>
                </a:lnTo>
                <a:lnTo>
                  <a:pt x="894" y="2600"/>
                </a:lnTo>
                <a:lnTo>
                  <a:pt x="903" y="2600"/>
                </a:lnTo>
                <a:lnTo>
                  <a:pt x="907" y="2597"/>
                </a:lnTo>
                <a:lnTo>
                  <a:pt x="909" y="2590"/>
                </a:lnTo>
                <a:lnTo>
                  <a:pt x="909" y="2572"/>
                </a:lnTo>
                <a:lnTo>
                  <a:pt x="911" y="2561"/>
                </a:lnTo>
                <a:lnTo>
                  <a:pt x="914" y="2551"/>
                </a:lnTo>
                <a:lnTo>
                  <a:pt x="917" y="2550"/>
                </a:lnTo>
                <a:lnTo>
                  <a:pt x="925" y="2547"/>
                </a:lnTo>
                <a:lnTo>
                  <a:pt x="935" y="2543"/>
                </a:lnTo>
                <a:lnTo>
                  <a:pt x="946" y="2540"/>
                </a:lnTo>
                <a:lnTo>
                  <a:pt x="954" y="2538"/>
                </a:lnTo>
                <a:lnTo>
                  <a:pt x="958" y="2540"/>
                </a:lnTo>
                <a:lnTo>
                  <a:pt x="956" y="2527"/>
                </a:lnTo>
                <a:lnTo>
                  <a:pt x="951" y="2514"/>
                </a:lnTo>
                <a:lnTo>
                  <a:pt x="945" y="2504"/>
                </a:lnTo>
                <a:lnTo>
                  <a:pt x="935" y="2495"/>
                </a:lnTo>
                <a:lnTo>
                  <a:pt x="919" y="2495"/>
                </a:lnTo>
                <a:lnTo>
                  <a:pt x="907" y="2496"/>
                </a:lnTo>
                <a:lnTo>
                  <a:pt x="903" y="2495"/>
                </a:lnTo>
                <a:lnTo>
                  <a:pt x="904" y="2491"/>
                </a:lnTo>
                <a:lnTo>
                  <a:pt x="911" y="2485"/>
                </a:lnTo>
                <a:lnTo>
                  <a:pt x="919" y="2478"/>
                </a:lnTo>
                <a:lnTo>
                  <a:pt x="927" y="2470"/>
                </a:lnTo>
                <a:lnTo>
                  <a:pt x="932" y="2462"/>
                </a:lnTo>
                <a:lnTo>
                  <a:pt x="932" y="2456"/>
                </a:lnTo>
                <a:lnTo>
                  <a:pt x="925" y="2451"/>
                </a:lnTo>
                <a:lnTo>
                  <a:pt x="932" y="2451"/>
                </a:lnTo>
                <a:lnTo>
                  <a:pt x="937" y="2449"/>
                </a:lnTo>
                <a:lnTo>
                  <a:pt x="943" y="2446"/>
                </a:lnTo>
                <a:lnTo>
                  <a:pt x="943" y="2441"/>
                </a:lnTo>
                <a:lnTo>
                  <a:pt x="940" y="2435"/>
                </a:lnTo>
                <a:lnTo>
                  <a:pt x="935" y="2430"/>
                </a:lnTo>
                <a:lnTo>
                  <a:pt x="928" y="2427"/>
                </a:lnTo>
                <a:lnTo>
                  <a:pt x="924" y="2425"/>
                </a:lnTo>
                <a:lnTo>
                  <a:pt x="920" y="2423"/>
                </a:lnTo>
                <a:lnTo>
                  <a:pt x="915" y="2423"/>
                </a:lnTo>
                <a:lnTo>
                  <a:pt x="912" y="2427"/>
                </a:lnTo>
                <a:lnTo>
                  <a:pt x="912" y="2430"/>
                </a:lnTo>
                <a:lnTo>
                  <a:pt x="914" y="2433"/>
                </a:lnTo>
                <a:lnTo>
                  <a:pt x="915" y="2438"/>
                </a:lnTo>
                <a:lnTo>
                  <a:pt x="925" y="2451"/>
                </a:lnTo>
                <a:lnTo>
                  <a:pt x="915" y="2451"/>
                </a:lnTo>
                <a:lnTo>
                  <a:pt x="909" y="2448"/>
                </a:lnTo>
                <a:lnTo>
                  <a:pt x="906" y="2443"/>
                </a:lnTo>
                <a:lnTo>
                  <a:pt x="903" y="2436"/>
                </a:lnTo>
                <a:lnTo>
                  <a:pt x="898" y="2431"/>
                </a:lnTo>
                <a:lnTo>
                  <a:pt x="891" y="2428"/>
                </a:lnTo>
                <a:lnTo>
                  <a:pt x="891" y="2422"/>
                </a:lnTo>
                <a:lnTo>
                  <a:pt x="888" y="2420"/>
                </a:lnTo>
                <a:lnTo>
                  <a:pt x="886" y="2418"/>
                </a:lnTo>
                <a:lnTo>
                  <a:pt x="883" y="2417"/>
                </a:lnTo>
                <a:lnTo>
                  <a:pt x="880" y="2417"/>
                </a:lnTo>
                <a:lnTo>
                  <a:pt x="880" y="2405"/>
                </a:lnTo>
                <a:lnTo>
                  <a:pt x="890" y="2407"/>
                </a:lnTo>
                <a:lnTo>
                  <a:pt x="896" y="2409"/>
                </a:lnTo>
                <a:lnTo>
                  <a:pt x="901" y="2409"/>
                </a:lnTo>
                <a:lnTo>
                  <a:pt x="906" y="2407"/>
                </a:lnTo>
                <a:lnTo>
                  <a:pt x="909" y="2404"/>
                </a:lnTo>
                <a:lnTo>
                  <a:pt x="909" y="2397"/>
                </a:lnTo>
                <a:lnTo>
                  <a:pt x="907" y="2396"/>
                </a:lnTo>
                <a:lnTo>
                  <a:pt x="906" y="2392"/>
                </a:lnTo>
                <a:lnTo>
                  <a:pt x="903" y="2389"/>
                </a:lnTo>
                <a:lnTo>
                  <a:pt x="893" y="2384"/>
                </a:lnTo>
                <a:lnTo>
                  <a:pt x="886" y="2384"/>
                </a:lnTo>
                <a:lnTo>
                  <a:pt x="881" y="2389"/>
                </a:lnTo>
                <a:lnTo>
                  <a:pt x="880" y="2392"/>
                </a:lnTo>
                <a:lnTo>
                  <a:pt x="880" y="2405"/>
                </a:lnTo>
                <a:lnTo>
                  <a:pt x="867" y="2401"/>
                </a:lnTo>
                <a:lnTo>
                  <a:pt x="859" y="2391"/>
                </a:lnTo>
                <a:lnTo>
                  <a:pt x="854" y="2379"/>
                </a:lnTo>
                <a:lnTo>
                  <a:pt x="849" y="2367"/>
                </a:lnTo>
                <a:lnTo>
                  <a:pt x="846" y="2352"/>
                </a:lnTo>
                <a:lnTo>
                  <a:pt x="841" y="2339"/>
                </a:lnTo>
                <a:lnTo>
                  <a:pt x="834" y="2328"/>
                </a:lnTo>
                <a:lnTo>
                  <a:pt x="857" y="2328"/>
                </a:lnTo>
                <a:lnTo>
                  <a:pt x="860" y="2337"/>
                </a:lnTo>
                <a:lnTo>
                  <a:pt x="862" y="2339"/>
                </a:lnTo>
                <a:lnTo>
                  <a:pt x="865" y="2341"/>
                </a:lnTo>
                <a:lnTo>
                  <a:pt x="870" y="2341"/>
                </a:lnTo>
                <a:lnTo>
                  <a:pt x="873" y="2339"/>
                </a:lnTo>
                <a:lnTo>
                  <a:pt x="877" y="2336"/>
                </a:lnTo>
                <a:lnTo>
                  <a:pt x="878" y="2332"/>
                </a:lnTo>
                <a:lnTo>
                  <a:pt x="878" y="2329"/>
                </a:lnTo>
                <a:lnTo>
                  <a:pt x="875" y="2326"/>
                </a:lnTo>
                <a:lnTo>
                  <a:pt x="865" y="2326"/>
                </a:lnTo>
                <a:lnTo>
                  <a:pt x="857" y="2328"/>
                </a:lnTo>
                <a:lnTo>
                  <a:pt x="857" y="2324"/>
                </a:lnTo>
                <a:lnTo>
                  <a:pt x="855" y="2319"/>
                </a:lnTo>
                <a:lnTo>
                  <a:pt x="854" y="2316"/>
                </a:lnTo>
                <a:lnTo>
                  <a:pt x="851" y="2313"/>
                </a:lnTo>
                <a:lnTo>
                  <a:pt x="849" y="2310"/>
                </a:lnTo>
                <a:lnTo>
                  <a:pt x="842" y="2307"/>
                </a:lnTo>
                <a:lnTo>
                  <a:pt x="838" y="2307"/>
                </a:lnTo>
                <a:lnTo>
                  <a:pt x="836" y="2308"/>
                </a:lnTo>
                <a:lnTo>
                  <a:pt x="833" y="2315"/>
                </a:lnTo>
                <a:lnTo>
                  <a:pt x="833" y="2321"/>
                </a:lnTo>
                <a:lnTo>
                  <a:pt x="834" y="2328"/>
                </a:lnTo>
                <a:lnTo>
                  <a:pt x="825" y="2319"/>
                </a:lnTo>
                <a:lnTo>
                  <a:pt x="818" y="2308"/>
                </a:lnTo>
                <a:lnTo>
                  <a:pt x="813" y="2297"/>
                </a:lnTo>
                <a:lnTo>
                  <a:pt x="808" y="2284"/>
                </a:lnTo>
                <a:lnTo>
                  <a:pt x="802" y="2272"/>
                </a:lnTo>
                <a:lnTo>
                  <a:pt x="807" y="2274"/>
                </a:lnTo>
                <a:lnTo>
                  <a:pt x="810" y="2276"/>
                </a:lnTo>
                <a:lnTo>
                  <a:pt x="816" y="2272"/>
                </a:lnTo>
                <a:lnTo>
                  <a:pt x="820" y="2266"/>
                </a:lnTo>
                <a:lnTo>
                  <a:pt x="820" y="2263"/>
                </a:lnTo>
                <a:lnTo>
                  <a:pt x="821" y="2259"/>
                </a:lnTo>
                <a:lnTo>
                  <a:pt x="821" y="2253"/>
                </a:lnTo>
                <a:lnTo>
                  <a:pt x="823" y="2251"/>
                </a:lnTo>
                <a:lnTo>
                  <a:pt x="823" y="2250"/>
                </a:lnTo>
                <a:lnTo>
                  <a:pt x="833" y="2250"/>
                </a:lnTo>
                <a:lnTo>
                  <a:pt x="842" y="2255"/>
                </a:lnTo>
                <a:lnTo>
                  <a:pt x="851" y="2261"/>
                </a:lnTo>
                <a:lnTo>
                  <a:pt x="860" y="2269"/>
                </a:lnTo>
                <a:lnTo>
                  <a:pt x="868" y="2276"/>
                </a:lnTo>
                <a:lnTo>
                  <a:pt x="875" y="2279"/>
                </a:lnTo>
                <a:lnTo>
                  <a:pt x="881" y="2277"/>
                </a:lnTo>
                <a:lnTo>
                  <a:pt x="886" y="2268"/>
                </a:lnTo>
                <a:lnTo>
                  <a:pt x="891" y="2250"/>
                </a:lnTo>
                <a:lnTo>
                  <a:pt x="894" y="2250"/>
                </a:lnTo>
                <a:lnTo>
                  <a:pt x="903" y="2258"/>
                </a:lnTo>
                <a:lnTo>
                  <a:pt x="909" y="2261"/>
                </a:lnTo>
                <a:lnTo>
                  <a:pt x="914" y="2261"/>
                </a:lnTo>
                <a:lnTo>
                  <a:pt x="920" y="2256"/>
                </a:lnTo>
                <a:lnTo>
                  <a:pt x="925" y="2248"/>
                </a:lnTo>
                <a:lnTo>
                  <a:pt x="932" y="2240"/>
                </a:lnTo>
                <a:lnTo>
                  <a:pt x="937" y="2232"/>
                </a:lnTo>
                <a:lnTo>
                  <a:pt x="946" y="2227"/>
                </a:lnTo>
                <a:lnTo>
                  <a:pt x="980" y="2227"/>
                </a:lnTo>
                <a:lnTo>
                  <a:pt x="979" y="2221"/>
                </a:lnTo>
                <a:lnTo>
                  <a:pt x="971" y="2216"/>
                </a:lnTo>
                <a:lnTo>
                  <a:pt x="961" y="2212"/>
                </a:lnTo>
                <a:lnTo>
                  <a:pt x="946" y="2209"/>
                </a:lnTo>
                <a:lnTo>
                  <a:pt x="932" y="2209"/>
                </a:lnTo>
                <a:lnTo>
                  <a:pt x="917" y="2212"/>
                </a:lnTo>
                <a:lnTo>
                  <a:pt x="904" y="2217"/>
                </a:lnTo>
                <a:lnTo>
                  <a:pt x="896" y="2227"/>
                </a:lnTo>
                <a:lnTo>
                  <a:pt x="891" y="2238"/>
                </a:lnTo>
                <a:lnTo>
                  <a:pt x="886" y="2229"/>
                </a:lnTo>
                <a:lnTo>
                  <a:pt x="878" y="2224"/>
                </a:lnTo>
                <a:lnTo>
                  <a:pt x="868" y="2221"/>
                </a:lnTo>
                <a:lnTo>
                  <a:pt x="857" y="2219"/>
                </a:lnTo>
                <a:lnTo>
                  <a:pt x="844" y="2217"/>
                </a:lnTo>
                <a:lnTo>
                  <a:pt x="833" y="2216"/>
                </a:lnTo>
                <a:lnTo>
                  <a:pt x="823" y="2212"/>
                </a:lnTo>
                <a:lnTo>
                  <a:pt x="815" y="2206"/>
                </a:lnTo>
                <a:lnTo>
                  <a:pt x="812" y="2196"/>
                </a:lnTo>
                <a:lnTo>
                  <a:pt x="813" y="2182"/>
                </a:lnTo>
                <a:lnTo>
                  <a:pt x="820" y="2190"/>
                </a:lnTo>
                <a:lnTo>
                  <a:pt x="828" y="2195"/>
                </a:lnTo>
                <a:lnTo>
                  <a:pt x="838" y="2201"/>
                </a:lnTo>
                <a:lnTo>
                  <a:pt x="849" y="2203"/>
                </a:lnTo>
                <a:lnTo>
                  <a:pt x="857" y="2203"/>
                </a:lnTo>
                <a:lnTo>
                  <a:pt x="865" y="2199"/>
                </a:lnTo>
                <a:lnTo>
                  <a:pt x="870" y="2191"/>
                </a:lnTo>
                <a:lnTo>
                  <a:pt x="872" y="2178"/>
                </a:lnTo>
                <a:lnTo>
                  <a:pt x="868" y="2161"/>
                </a:lnTo>
                <a:lnTo>
                  <a:pt x="875" y="2162"/>
                </a:lnTo>
                <a:lnTo>
                  <a:pt x="878" y="2167"/>
                </a:lnTo>
                <a:lnTo>
                  <a:pt x="878" y="2183"/>
                </a:lnTo>
                <a:lnTo>
                  <a:pt x="877" y="2191"/>
                </a:lnTo>
                <a:lnTo>
                  <a:pt x="877" y="2199"/>
                </a:lnTo>
                <a:lnTo>
                  <a:pt x="880" y="2204"/>
                </a:lnTo>
                <a:lnTo>
                  <a:pt x="888" y="2209"/>
                </a:lnTo>
                <a:lnTo>
                  <a:pt x="901" y="2211"/>
                </a:lnTo>
                <a:lnTo>
                  <a:pt x="915" y="2211"/>
                </a:lnTo>
                <a:lnTo>
                  <a:pt x="930" y="2208"/>
                </a:lnTo>
                <a:lnTo>
                  <a:pt x="941" y="2201"/>
                </a:lnTo>
                <a:lnTo>
                  <a:pt x="946" y="2193"/>
                </a:lnTo>
                <a:lnTo>
                  <a:pt x="946" y="2182"/>
                </a:lnTo>
                <a:lnTo>
                  <a:pt x="959" y="2183"/>
                </a:lnTo>
                <a:lnTo>
                  <a:pt x="969" y="2180"/>
                </a:lnTo>
                <a:lnTo>
                  <a:pt x="974" y="2172"/>
                </a:lnTo>
                <a:lnTo>
                  <a:pt x="976" y="2164"/>
                </a:lnTo>
                <a:lnTo>
                  <a:pt x="976" y="2152"/>
                </a:lnTo>
                <a:lnTo>
                  <a:pt x="972" y="2143"/>
                </a:lnTo>
                <a:lnTo>
                  <a:pt x="967" y="2136"/>
                </a:lnTo>
                <a:lnTo>
                  <a:pt x="961" y="2131"/>
                </a:lnTo>
                <a:lnTo>
                  <a:pt x="954" y="2131"/>
                </a:lnTo>
                <a:lnTo>
                  <a:pt x="946" y="2138"/>
                </a:lnTo>
                <a:lnTo>
                  <a:pt x="945" y="2135"/>
                </a:lnTo>
                <a:lnTo>
                  <a:pt x="941" y="2130"/>
                </a:lnTo>
                <a:lnTo>
                  <a:pt x="940" y="2125"/>
                </a:lnTo>
                <a:lnTo>
                  <a:pt x="933" y="2118"/>
                </a:lnTo>
                <a:lnTo>
                  <a:pt x="930" y="2117"/>
                </a:lnTo>
                <a:lnTo>
                  <a:pt x="925" y="2115"/>
                </a:lnTo>
                <a:lnTo>
                  <a:pt x="915" y="2117"/>
                </a:lnTo>
                <a:lnTo>
                  <a:pt x="911" y="2123"/>
                </a:lnTo>
                <a:lnTo>
                  <a:pt x="907" y="2139"/>
                </a:lnTo>
                <a:lnTo>
                  <a:pt x="906" y="2146"/>
                </a:lnTo>
                <a:lnTo>
                  <a:pt x="903" y="2149"/>
                </a:lnTo>
                <a:lnTo>
                  <a:pt x="899" y="2148"/>
                </a:lnTo>
                <a:lnTo>
                  <a:pt x="890" y="2138"/>
                </a:lnTo>
                <a:lnTo>
                  <a:pt x="883" y="2133"/>
                </a:lnTo>
                <a:lnTo>
                  <a:pt x="878" y="2130"/>
                </a:lnTo>
                <a:lnTo>
                  <a:pt x="873" y="2128"/>
                </a:lnTo>
                <a:lnTo>
                  <a:pt x="868" y="2133"/>
                </a:lnTo>
                <a:lnTo>
                  <a:pt x="867" y="2143"/>
                </a:lnTo>
                <a:lnTo>
                  <a:pt x="868" y="2161"/>
                </a:lnTo>
                <a:lnTo>
                  <a:pt x="855" y="2159"/>
                </a:lnTo>
                <a:lnTo>
                  <a:pt x="849" y="2156"/>
                </a:lnTo>
                <a:lnTo>
                  <a:pt x="847" y="2151"/>
                </a:lnTo>
                <a:lnTo>
                  <a:pt x="847" y="2144"/>
                </a:lnTo>
                <a:lnTo>
                  <a:pt x="849" y="2136"/>
                </a:lnTo>
                <a:lnTo>
                  <a:pt x="851" y="2130"/>
                </a:lnTo>
                <a:lnTo>
                  <a:pt x="851" y="2123"/>
                </a:lnTo>
                <a:lnTo>
                  <a:pt x="847" y="2118"/>
                </a:lnTo>
                <a:lnTo>
                  <a:pt x="839" y="2115"/>
                </a:lnTo>
                <a:lnTo>
                  <a:pt x="818" y="2115"/>
                </a:lnTo>
                <a:lnTo>
                  <a:pt x="816" y="2117"/>
                </a:lnTo>
                <a:lnTo>
                  <a:pt x="816" y="2122"/>
                </a:lnTo>
                <a:lnTo>
                  <a:pt x="818" y="2123"/>
                </a:lnTo>
                <a:lnTo>
                  <a:pt x="821" y="2130"/>
                </a:lnTo>
                <a:lnTo>
                  <a:pt x="823" y="2131"/>
                </a:lnTo>
                <a:lnTo>
                  <a:pt x="823" y="2138"/>
                </a:lnTo>
                <a:lnTo>
                  <a:pt x="821" y="2141"/>
                </a:lnTo>
                <a:lnTo>
                  <a:pt x="818" y="2143"/>
                </a:lnTo>
                <a:lnTo>
                  <a:pt x="816" y="2146"/>
                </a:lnTo>
                <a:lnTo>
                  <a:pt x="812" y="2148"/>
                </a:lnTo>
                <a:lnTo>
                  <a:pt x="808" y="2149"/>
                </a:lnTo>
                <a:lnTo>
                  <a:pt x="807" y="2152"/>
                </a:lnTo>
                <a:lnTo>
                  <a:pt x="803" y="2156"/>
                </a:lnTo>
                <a:lnTo>
                  <a:pt x="802" y="2161"/>
                </a:lnTo>
                <a:lnTo>
                  <a:pt x="802" y="2164"/>
                </a:lnTo>
                <a:lnTo>
                  <a:pt x="803" y="2167"/>
                </a:lnTo>
                <a:lnTo>
                  <a:pt x="807" y="2169"/>
                </a:lnTo>
                <a:lnTo>
                  <a:pt x="810" y="2172"/>
                </a:lnTo>
                <a:lnTo>
                  <a:pt x="813" y="2178"/>
                </a:lnTo>
                <a:lnTo>
                  <a:pt x="813" y="2182"/>
                </a:lnTo>
                <a:lnTo>
                  <a:pt x="800" y="2185"/>
                </a:lnTo>
                <a:lnTo>
                  <a:pt x="792" y="2183"/>
                </a:lnTo>
                <a:lnTo>
                  <a:pt x="787" y="2177"/>
                </a:lnTo>
                <a:lnTo>
                  <a:pt x="786" y="2169"/>
                </a:lnTo>
                <a:lnTo>
                  <a:pt x="786" y="2159"/>
                </a:lnTo>
                <a:lnTo>
                  <a:pt x="789" y="2136"/>
                </a:lnTo>
                <a:lnTo>
                  <a:pt x="791" y="2126"/>
                </a:lnTo>
                <a:lnTo>
                  <a:pt x="791" y="2115"/>
                </a:lnTo>
                <a:lnTo>
                  <a:pt x="782" y="2110"/>
                </a:lnTo>
                <a:lnTo>
                  <a:pt x="773" y="2107"/>
                </a:lnTo>
                <a:lnTo>
                  <a:pt x="761" y="2105"/>
                </a:lnTo>
                <a:lnTo>
                  <a:pt x="748" y="2107"/>
                </a:lnTo>
                <a:lnTo>
                  <a:pt x="735" y="2112"/>
                </a:lnTo>
                <a:lnTo>
                  <a:pt x="726" y="2122"/>
                </a:lnTo>
                <a:lnTo>
                  <a:pt x="721" y="2133"/>
                </a:lnTo>
                <a:lnTo>
                  <a:pt x="717" y="2151"/>
                </a:lnTo>
                <a:lnTo>
                  <a:pt x="722" y="2172"/>
                </a:lnTo>
                <a:lnTo>
                  <a:pt x="713" y="2154"/>
                </a:lnTo>
                <a:lnTo>
                  <a:pt x="700" y="2139"/>
                </a:lnTo>
                <a:lnTo>
                  <a:pt x="683" y="2126"/>
                </a:lnTo>
                <a:lnTo>
                  <a:pt x="669" y="2115"/>
                </a:lnTo>
                <a:lnTo>
                  <a:pt x="656" y="2101"/>
                </a:lnTo>
                <a:lnTo>
                  <a:pt x="644" y="2081"/>
                </a:lnTo>
                <a:lnTo>
                  <a:pt x="653" y="2078"/>
                </a:lnTo>
                <a:lnTo>
                  <a:pt x="659" y="2079"/>
                </a:lnTo>
                <a:lnTo>
                  <a:pt x="666" y="2086"/>
                </a:lnTo>
                <a:lnTo>
                  <a:pt x="672" y="2094"/>
                </a:lnTo>
                <a:lnTo>
                  <a:pt x="680" y="2101"/>
                </a:lnTo>
                <a:lnTo>
                  <a:pt x="690" y="2104"/>
                </a:lnTo>
                <a:lnTo>
                  <a:pt x="696" y="2102"/>
                </a:lnTo>
                <a:lnTo>
                  <a:pt x="732" y="2084"/>
                </a:lnTo>
                <a:lnTo>
                  <a:pt x="745" y="2081"/>
                </a:lnTo>
                <a:lnTo>
                  <a:pt x="750" y="2083"/>
                </a:lnTo>
                <a:lnTo>
                  <a:pt x="760" y="2084"/>
                </a:lnTo>
                <a:lnTo>
                  <a:pt x="769" y="2089"/>
                </a:lnTo>
                <a:lnTo>
                  <a:pt x="779" y="2092"/>
                </a:lnTo>
                <a:lnTo>
                  <a:pt x="787" y="2094"/>
                </a:lnTo>
                <a:lnTo>
                  <a:pt x="791" y="2092"/>
                </a:lnTo>
                <a:lnTo>
                  <a:pt x="789" y="2084"/>
                </a:lnTo>
                <a:lnTo>
                  <a:pt x="781" y="2076"/>
                </a:lnTo>
                <a:lnTo>
                  <a:pt x="766" y="2066"/>
                </a:lnTo>
                <a:lnTo>
                  <a:pt x="750" y="2057"/>
                </a:lnTo>
                <a:lnTo>
                  <a:pt x="732" y="2047"/>
                </a:lnTo>
                <a:lnTo>
                  <a:pt x="714" y="2036"/>
                </a:lnTo>
                <a:lnTo>
                  <a:pt x="701" y="2026"/>
                </a:lnTo>
                <a:lnTo>
                  <a:pt x="700" y="2024"/>
                </a:lnTo>
                <a:lnTo>
                  <a:pt x="700" y="2013"/>
                </a:lnTo>
                <a:lnTo>
                  <a:pt x="701" y="2010"/>
                </a:lnTo>
                <a:lnTo>
                  <a:pt x="701" y="2003"/>
                </a:lnTo>
                <a:lnTo>
                  <a:pt x="714" y="2003"/>
                </a:lnTo>
                <a:lnTo>
                  <a:pt x="721" y="1997"/>
                </a:lnTo>
                <a:lnTo>
                  <a:pt x="722" y="1992"/>
                </a:lnTo>
                <a:lnTo>
                  <a:pt x="729" y="1997"/>
                </a:lnTo>
                <a:lnTo>
                  <a:pt x="739" y="2000"/>
                </a:lnTo>
                <a:lnTo>
                  <a:pt x="740" y="2000"/>
                </a:lnTo>
                <a:lnTo>
                  <a:pt x="743" y="1998"/>
                </a:lnTo>
                <a:lnTo>
                  <a:pt x="745" y="1997"/>
                </a:lnTo>
                <a:lnTo>
                  <a:pt x="745" y="1990"/>
                </a:lnTo>
                <a:lnTo>
                  <a:pt x="742" y="1981"/>
                </a:lnTo>
                <a:lnTo>
                  <a:pt x="740" y="1977"/>
                </a:lnTo>
                <a:lnTo>
                  <a:pt x="739" y="1972"/>
                </a:lnTo>
                <a:lnTo>
                  <a:pt x="737" y="1969"/>
                </a:lnTo>
                <a:lnTo>
                  <a:pt x="734" y="1966"/>
                </a:lnTo>
                <a:lnTo>
                  <a:pt x="732" y="1963"/>
                </a:lnTo>
                <a:lnTo>
                  <a:pt x="730" y="1961"/>
                </a:lnTo>
                <a:lnTo>
                  <a:pt x="727" y="1961"/>
                </a:lnTo>
                <a:lnTo>
                  <a:pt x="724" y="1964"/>
                </a:lnTo>
                <a:lnTo>
                  <a:pt x="722" y="1968"/>
                </a:lnTo>
                <a:lnTo>
                  <a:pt x="722" y="1992"/>
                </a:lnTo>
                <a:lnTo>
                  <a:pt x="713" y="1997"/>
                </a:lnTo>
                <a:lnTo>
                  <a:pt x="708" y="1995"/>
                </a:lnTo>
                <a:lnTo>
                  <a:pt x="704" y="1990"/>
                </a:lnTo>
                <a:lnTo>
                  <a:pt x="704" y="1972"/>
                </a:lnTo>
                <a:lnTo>
                  <a:pt x="706" y="1961"/>
                </a:lnTo>
                <a:lnTo>
                  <a:pt x="708" y="1951"/>
                </a:lnTo>
                <a:lnTo>
                  <a:pt x="709" y="1943"/>
                </a:lnTo>
                <a:lnTo>
                  <a:pt x="708" y="1937"/>
                </a:lnTo>
                <a:lnTo>
                  <a:pt x="704" y="1935"/>
                </a:lnTo>
                <a:lnTo>
                  <a:pt x="700" y="1938"/>
                </a:lnTo>
                <a:lnTo>
                  <a:pt x="687" y="1951"/>
                </a:lnTo>
                <a:lnTo>
                  <a:pt x="685" y="1955"/>
                </a:lnTo>
                <a:lnTo>
                  <a:pt x="683" y="1959"/>
                </a:lnTo>
                <a:lnTo>
                  <a:pt x="680" y="1966"/>
                </a:lnTo>
                <a:lnTo>
                  <a:pt x="679" y="1968"/>
                </a:lnTo>
                <a:lnTo>
                  <a:pt x="679" y="1969"/>
                </a:lnTo>
                <a:lnTo>
                  <a:pt x="669" y="1968"/>
                </a:lnTo>
                <a:lnTo>
                  <a:pt x="666" y="1964"/>
                </a:lnTo>
                <a:lnTo>
                  <a:pt x="662" y="1951"/>
                </a:lnTo>
                <a:lnTo>
                  <a:pt x="659" y="1945"/>
                </a:lnTo>
                <a:lnTo>
                  <a:pt x="654" y="1940"/>
                </a:lnTo>
                <a:lnTo>
                  <a:pt x="644" y="1937"/>
                </a:lnTo>
                <a:lnTo>
                  <a:pt x="643" y="1938"/>
                </a:lnTo>
                <a:lnTo>
                  <a:pt x="638" y="1940"/>
                </a:lnTo>
                <a:lnTo>
                  <a:pt x="630" y="1943"/>
                </a:lnTo>
                <a:lnTo>
                  <a:pt x="620" y="1946"/>
                </a:lnTo>
                <a:lnTo>
                  <a:pt x="614" y="1948"/>
                </a:lnTo>
                <a:lnTo>
                  <a:pt x="612" y="1948"/>
                </a:lnTo>
                <a:lnTo>
                  <a:pt x="612" y="1953"/>
                </a:lnTo>
                <a:lnTo>
                  <a:pt x="614" y="1961"/>
                </a:lnTo>
                <a:lnTo>
                  <a:pt x="617" y="1971"/>
                </a:lnTo>
                <a:lnTo>
                  <a:pt x="622" y="1981"/>
                </a:lnTo>
                <a:lnTo>
                  <a:pt x="623" y="1990"/>
                </a:lnTo>
                <a:lnTo>
                  <a:pt x="623" y="1997"/>
                </a:lnTo>
                <a:lnTo>
                  <a:pt x="620" y="2002"/>
                </a:lnTo>
                <a:lnTo>
                  <a:pt x="612" y="2003"/>
                </a:lnTo>
                <a:lnTo>
                  <a:pt x="610" y="1992"/>
                </a:lnTo>
                <a:lnTo>
                  <a:pt x="605" y="1979"/>
                </a:lnTo>
                <a:lnTo>
                  <a:pt x="601" y="1969"/>
                </a:lnTo>
                <a:lnTo>
                  <a:pt x="594" y="1963"/>
                </a:lnTo>
                <a:lnTo>
                  <a:pt x="589" y="1959"/>
                </a:lnTo>
                <a:lnTo>
                  <a:pt x="581" y="1959"/>
                </a:lnTo>
                <a:lnTo>
                  <a:pt x="565" y="1969"/>
                </a:lnTo>
                <a:lnTo>
                  <a:pt x="555" y="1972"/>
                </a:lnTo>
                <a:lnTo>
                  <a:pt x="544" y="1969"/>
                </a:lnTo>
                <a:lnTo>
                  <a:pt x="542" y="1966"/>
                </a:lnTo>
                <a:lnTo>
                  <a:pt x="539" y="1958"/>
                </a:lnTo>
                <a:lnTo>
                  <a:pt x="537" y="1948"/>
                </a:lnTo>
                <a:lnTo>
                  <a:pt x="534" y="1940"/>
                </a:lnTo>
                <a:lnTo>
                  <a:pt x="532" y="1937"/>
                </a:lnTo>
                <a:lnTo>
                  <a:pt x="523" y="1927"/>
                </a:lnTo>
                <a:lnTo>
                  <a:pt x="508" y="1919"/>
                </a:lnTo>
                <a:lnTo>
                  <a:pt x="493" y="1912"/>
                </a:lnTo>
                <a:lnTo>
                  <a:pt x="480" y="1906"/>
                </a:lnTo>
                <a:lnTo>
                  <a:pt x="471" y="1899"/>
                </a:lnTo>
                <a:lnTo>
                  <a:pt x="466" y="1891"/>
                </a:lnTo>
                <a:lnTo>
                  <a:pt x="469" y="1895"/>
                </a:lnTo>
                <a:lnTo>
                  <a:pt x="477" y="1895"/>
                </a:lnTo>
                <a:lnTo>
                  <a:pt x="489" y="1891"/>
                </a:lnTo>
                <a:lnTo>
                  <a:pt x="500" y="1886"/>
                </a:lnTo>
                <a:lnTo>
                  <a:pt x="508" y="1882"/>
                </a:lnTo>
                <a:lnTo>
                  <a:pt x="511" y="1880"/>
                </a:lnTo>
                <a:lnTo>
                  <a:pt x="505" y="1873"/>
                </a:lnTo>
                <a:lnTo>
                  <a:pt x="502" y="1867"/>
                </a:lnTo>
                <a:lnTo>
                  <a:pt x="500" y="1859"/>
                </a:lnTo>
                <a:lnTo>
                  <a:pt x="503" y="1852"/>
                </a:lnTo>
                <a:lnTo>
                  <a:pt x="511" y="1848"/>
                </a:lnTo>
                <a:lnTo>
                  <a:pt x="519" y="1846"/>
                </a:lnTo>
                <a:lnTo>
                  <a:pt x="526" y="1852"/>
                </a:lnTo>
                <a:lnTo>
                  <a:pt x="529" y="1859"/>
                </a:lnTo>
                <a:lnTo>
                  <a:pt x="534" y="1864"/>
                </a:lnTo>
                <a:lnTo>
                  <a:pt x="542" y="1867"/>
                </a:lnTo>
                <a:lnTo>
                  <a:pt x="555" y="1869"/>
                </a:lnTo>
                <a:lnTo>
                  <a:pt x="563" y="1867"/>
                </a:lnTo>
                <a:lnTo>
                  <a:pt x="570" y="1862"/>
                </a:lnTo>
                <a:lnTo>
                  <a:pt x="578" y="1859"/>
                </a:lnTo>
                <a:lnTo>
                  <a:pt x="589" y="1859"/>
                </a:lnTo>
                <a:lnTo>
                  <a:pt x="589" y="1880"/>
                </a:lnTo>
                <a:lnTo>
                  <a:pt x="594" y="1882"/>
                </a:lnTo>
                <a:lnTo>
                  <a:pt x="602" y="1882"/>
                </a:lnTo>
                <a:lnTo>
                  <a:pt x="610" y="1880"/>
                </a:lnTo>
                <a:lnTo>
                  <a:pt x="617" y="1878"/>
                </a:lnTo>
                <a:lnTo>
                  <a:pt x="622" y="1880"/>
                </a:lnTo>
                <a:lnTo>
                  <a:pt x="623" y="1883"/>
                </a:lnTo>
                <a:lnTo>
                  <a:pt x="620" y="1890"/>
                </a:lnTo>
                <a:lnTo>
                  <a:pt x="617" y="1893"/>
                </a:lnTo>
                <a:lnTo>
                  <a:pt x="612" y="1895"/>
                </a:lnTo>
                <a:lnTo>
                  <a:pt x="607" y="1898"/>
                </a:lnTo>
                <a:lnTo>
                  <a:pt x="604" y="1899"/>
                </a:lnTo>
                <a:lnTo>
                  <a:pt x="601" y="1903"/>
                </a:lnTo>
                <a:lnTo>
                  <a:pt x="601" y="1906"/>
                </a:lnTo>
                <a:lnTo>
                  <a:pt x="602" y="1909"/>
                </a:lnTo>
                <a:lnTo>
                  <a:pt x="605" y="1912"/>
                </a:lnTo>
                <a:lnTo>
                  <a:pt x="609" y="1917"/>
                </a:lnTo>
                <a:lnTo>
                  <a:pt x="612" y="1921"/>
                </a:lnTo>
                <a:lnTo>
                  <a:pt x="617" y="1924"/>
                </a:lnTo>
                <a:lnTo>
                  <a:pt x="620" y="1925"/>
                </a:lnTo>
                <a:lnTo>
                  <a:pt x="622" y="1925"/>
                </a:lnTo>
                <a:lnTo>
                  <a:pt x="635" y="1917"/>
                </a:lnTo>
                <a:lnTo>
                  <a:pt x="644" y="1903"/>
                </a:lnTo>
                <a:lnTo>
                  <a:pt x="653" y="1886"/>
                </a:lnTo>
                <a:lnTo>
                  <a:pt x="666" y="1848"/>
                </a:lnTo>
                <a:lnTo>
                  <a:pt x="672" y="1831"/>
                </a:lnTo>
                <a:lnTo>
                  <a:pt x="680" y="1820"/>
                </a:lnTo>
                <a:lnTo>
                  <a:pt x="690" y="1813"/>
                </a:lnTo>
                <a:lnTo>
                  <a:pt x="690" y="1848"/>
                </a:lnTo>
                <a:lnTo>
                  <a:pt x="688" y="1849"/>
                </a:lnTo>
                <a:lnTo>
                  <a:pt x="687" y="1849"/>
                </a:lnTo>
                <a:lnTo>
                  <a:pt x="683" y="1852"/>
                </a:lnTo>
                <a:lnTo>
                  <a:pt x="680" y="1854"/>
                </a:lnTo>
                <a:lnTo>
                  <a:pt x="677" y="1857"/>
                </a:lnTo>
                <a:lnTo>
                  <a:pt x="675" y="1861"/>
                </a:lnTo>
                <a:lnTo>
                  <a:pt x="677" y="1864"/>
                </a:lnTo>
                <a:lnTo>
                  <a:pt x="679" y="1869"/>
                </a:lnTo>
                <a:lnTo>
                  <a:pt x="685" y="1870"/>
                </a:lnTo>
                <a:lnTo>
                  <a:pt x="701" y="1873"/>
                </a:lnTo>
                <a:lnTo>
                  <a:pt x="721" y="1875"/>
                </a:lnTo>
                <a:lnTo>
                  <a:pt x="760" y="1875"/>
                </a:lnTo>
                <a:lnTo>
                  <a:pt x="771" y="1873"/>
                </a:lnTo>
                <a:lnTo>
                  <a:pt x="773" y="1877"/>
                </a:lnTo>
                <a:lnTo>
                  <a:pt x="773" y="1882"/>
                </a:lnTo>
                <a:lnTo>
                  <a:pt x="776" y="1888"/>
                </a:lnTo>
                <a:lnTo>
                  <a:pt x="776" y="1890"/>
                </a:lnTo>
                <a:lnTo>
                  <a:pt x="781" y="1890"/>
                </a:lnTo>
                <a:lnTo>
                  <a:pt x="782" y="1888"/>
                </a:lnTo>
                <a:lnTo>
                  <a:pt x="787" y="1885"/>
                </a:lnTo>
                <a:lnTo>
                  <a:pt x="791" y="1880"/>
                </a:lnTo>
                <a:lnTo>
                  <a:pt x="797" y="1896"/>
                </a:lnTo>
                <a:lnTo>
                  <a:pt x="799" y="1909"/>
                </a:lnTo>
                <a:lnTo>
                  <a:pt x="799" y="1916"/>
                </a:lnTo>
                <a:lnTo>
                  <a:pt x="795" y="1921"/>
                </a:lnTo>
                <a:lnTo>
                  <a:pt x="776" y="1925"/>
                </a:lnTo>
                <a:lnTo>
                  <a:pt x="769" y="1929"/>
                </a:lnTo>
                <a:lnTo>
                  <a:pt x="763" y="1935"/>
                </a:lnTo>
                <a:lnTo>
                  <a:pt x="758" y="1945"/>
                </a:lnTo>
                <a:lnTo>
                  <a:pt x="756" y="1959"/>
                </a:lnTo>
                <a:lnTo>
                  <a:pt x="756" y="1963"/>
                </a:lnTo>
                <a:lnTo>
                  <a:pt x="758" y="1966"/>
                </a:lnTo>
                <a:lnTo>
                  <a:pt x="761" y="1966"/>
                </a:lnTo>
                <a:lnTo>
                  <a:pt x="765" y="1964"/>
                </a:lnTo>
                <a:lnTo>
                  <a:pt x="765" y="1963"/>
                </a:lnTo>
                <a:lnTo>
                  <a:pt x="768" y="1959"/>
                </a:lnTo>
                <a:lnTo>
                  <a:pt x="781" y="1964"/>
                </a:lnTo>
                <a:lnTo>
                  <a:pt x="787" y="1969"/>
                </a:lnTo>
                <a:lnTo>
                  <a:pt x="787" y="1974"/>
                </a:lnTo>
                <a:lnTo>
                  <a:pt x="782" y="1981"/>
                </a:lnTo>
                <a:lnTo>
                  <a:pt x="779" y="1987"/>
                </a:lnTo>
                <a:lnTo>
                  <a:pt x="778" y="1995"/>
                </a:lnTo>
                <a:lnTo>
                  <a:pt x="779" y="2003"/>
                </a:lnTo>
                <a:lnTo>
                  <a:pt x="784" y="2006"/>
                </a:lnTo>
                <a:lnTo>
                  <a:pt x="791" y="2003"/>
                </a:lnTo>
                <a:lnTo>
                  <a:pt x="799" y="1997"/>
                </a:lnTo>
                <a:lnTo>
                  <a:pt x="805" y="1989"/>
                </a:lnTo>
                <a:lnTo>
                  <a:pt x="813" y="1981"/>
                </a:lnTo>
                <a:lnTo>
                  <a:pt x="820" y="1993"/>
                </a:lnTo>
                <a:lnTo>
                  <a:pt x="821" y="2006"/>
                </a:lnTo>
                <a:lnTo>
                  <a:pt x="820" y="2016"/>
                </a:lnTo>
                <a:lnTo>
                  <a:pt x="816" y="2026"/>
                </a:lnTo>
                <a:lnTo>
                  <a:pt x="813" y="2034"/>
                </a:lnTo>
                <a:lnTo>
                  <a:pt x="815" y="2042"/>
                </a:lnTo>
                <a:lnTo>
                  <a:pt x="823" y="2049"/>
                </a:lnTo>
                <a:lnTo>
                  <a:pt x="834" y="2050"/>
                </a:lnTo>
                <a:lnTo>
                  <a:pt x="847" y="2044"/>
                </a:lnTo>
                <a:lnTo>
                  <a:pt x="860" y="2032"/>
                </a:lnTo>
                <a:lnTo>
                  <a:pt x="873" y="2018"/>
                </a:lnTo>
                <a:lnTo>
                  <a:pt x="885" y="2003"/>
                </a:lnTo>
                <a:lnTo>
                  <a:pt x="896" y="1990"/>
                </a:lnTo>
                <a:lnTo>
                  <a:pt x="906" y="1982"/>
                </a:lnTo>
                <a:lnTo>
                  <a:pt x="914" y="1981"/>
                </a:lnTo>
                <a:lnTo>
                  <a:pt x="915" y="1985"/>
                </a:lnTo>
                <a:lnTo>
                  <a:pt x="915" y="1995"/>
                </a:lnTo>
                <a:lnTo>
                  <a:pt x="914" y="2006"/>
                </a:lnTo>
                <a:lnTo>
                  <a:pt x="914" y="2037"/>
                </a:lnTo>
                <a:lnTo>
                  <a:pt x="920" y="2044"/>
                </a:lnTo>
                <a:lnTo>
                  <a:pt x="940" y="2054"/>
                </a:lnTo>
                <a:lnTo>
                  <a:pt x="946" y="2060"/>
                </a:lnTo>
                <a:lnTo>
                  <a:pt x="946" y="2066"/>
                </a:lnTo>
                <a:lnTo>
                  <a:pt x="950" y="2068"/>
                </a:lnTo>
                <a:lnTo>
                  <a:pt x="951" y="2070"/>
                </a:lnTo>
                <a:lnTo>
                  <a:pt x="958" y="2070"/>
                </a:lnTo>
                <a:lnTo>
                  <a:pt x="959" y="2075"/>
                </a:lnTo>
                <a:lnTo>
                  <a:pt x="963" y="2076"/>
                </a:lnTo>
                <a:lnTo>
                  <a:pt x="964" y="2078"/>
                </a:lnTo>
                <a:lnTo>
                  <a:pt x="966" y="2078"/>
                </a:lnTo>
                <a:lnTo>
                  <a:pt x="966" y="2073"/>
                </a:lnTo>
                <a:lnTo>
                  <a:pt x="963" y="2070"/>
                </a:lnTo>
                <a:lnTo>
                  <a:pt x="958" y="2070"/>
                </a:lnTo>
                <a:lnTo>
                  <a:pt x="958" y="2063"/>
                </a:lnTo>
                <a:lnTo>
                  <a:pt x="954" y="2062"/>
                </a:lnTo>
                <a:lnTo>
                  <a:pt x="953" y="2060"/>
                </a:lnTo>
                <a:lnTo>
                  <a:pt x="946" y="2060"/>
                </a:lnTo>
                <a:lnTo>
                  <a:pt x="959" y="2034"/>
                </a:lnTo>
                <a:lnTo>
                  <a:pt x="963" y="2021"/>
                </a:lnTo>
                <a:lnTo>
                  <a:pt x="966" y="2006"/>
                </a:lnTo>
                <a:lnTo>
                  <a:pt x="967" y="1995"/>
                </a:lnTo>
                <a:lnTo>
                  <a:pt x="971" y="1985"/>
                </a:lnTo>
                <a:lnTo>
                  <a:pt x="972" y="1979"/>
                </a:lnTo>
                <a:lnTo>
                  <a:pt x="977" y="1977"/>
                </a:lnTo>
                <a:lnTo>
                  <a:pt x="984" y="1981"/>
                </a:lnTo>
                <a:lnTo>
                  <a:pt x="992" y="1989"/>
                </a:lnTo>
                <a:lnTo>
                  <a:pt x="1003" y="2003"/>
                </a:lnTo>
                <a:lnTo>
                  <a:pt x="995" y="2018"/>
                </a:lnTo>
                <a:lnTo>
                  <a:pt x="990" y="2029"/>
                </a:lnTo>
                <a:lnTo>
                  <a:pt x="992" y="2036"/>
                </a:lnTo>
                <a:lnTo>
                  <a:pt x="995" y="2041"/>
                </a:lnTo>
                <a:lnTo>
                  <a:pt x="1003" y="2045"/>
                </a:lnTo>
                <a:lnTo>
                  <a:pt x="1015" y="2049"/>
                </a:lnTo>
                <a:lnTo>
                  <a:pt x="1026" y="2050"/>
                </a:lnTo>
                <a:lnTo>
                  <a:pt x="1031" y="2047"/>
                </a:lnTo>
                <a:lnTo>
                  <a:pt x="1032" y="2042"/>
                </a:lnTo>
                <a:lnTo>
                  <a:pt x="1032" y="2019"/>
                </a:lnTo>
                <a:lnTo>
                  <a:pt x="1036" y="2015"/>
                </a:lnTo>
                <a:lnTo>
                  <a:pt x="1040" y="2015"/>
                </a:lnTo>
                <a:lnTo>
                  <a:pt x="1060" y="2021"/>
                </a:lnTo>
                <a:lnTo>
                  <a:pt x="1070" y="2023"/>
                </a:lnTo>
                <a:lnTo>
                  <a:pt x="1078" y="2026"/>
                </a:lnTo>
                <a:lnTo>
                  <a:pt x="1081" y="2026"/>
                </a:lnTo>
                <a:lnTo>
                  <a:pt x="1075" y="2011"/>
                </a:lnTo>
                <a:lnTo>
                  <a:pt x="1060" y="2000"/>
                </a:lnTo>
                <a:lnTo>
                  <a:pt x="1042" y="1993"/>
                </a:lnTo>
                <a:lnTo>
                  <a:pt x="1023" y="1995"/>
                </a:lnTo>
                <a:lnTo>
                  <a:pt x="1003" y="2003"/>
                </a:lnTo>
                <a:lnTo>
                  <a:pt x="1005" y="1987"/>
                </a:lnTo>
                <a:lnTo>
                  <a:pt x="1011" y="1977"/>
                </a:lnTo>
                <a:lnTo>
                  <a:pt x="1018" y="1971"/>
                </a:lnTo>
                <a:lnTo>
                  <a:pt x="1026" y="1966"/>
                </a:lnTo>
                <a:lnTo>
                  <a:pt x="1039" y="1959"/>
                </a:lnTo>
                <a:lnTo>
                  <a:pt x="1042" y="1956"/>
                </a:lnTo>
                <a:lnTo>
                  <a:pt x="1040" y="1948"/>
                </a:lnTo>
                <a:lnTo>
                  <a:pt x="1036" y="1937"/>
                </a:lnTo>
                <a:lnTo>
                  <a:pt x="1027" y="1921"/>
                </a:lnTo>
                <a:lnTo>
                  <a:pt x="1024" y="1912"/>
                </a:lnTo>
                <a:lnTo>
                  <a:pt x="1024" y="1908"/>
                </a:lnTo>
                <a:lnTo>
                  <a:pt x="1027" y="1908"/>
                </a:lnTo>
                <a:lnTo>
                  <a:pt x="1040" y="1917"/>
                </a:lnTo>
                <a:lnTo>
                  <a:pt x="1050" y="1924"/>
                </a:lnTo>
                <a:lnTo>
                  <a:pt x="1058" y="1930"/>
                </a:lnTo>
                <a:lnTo>
                  <a:pt x="1075" y="1938"/>
                </a:lnTo>
                <a:lnTo>
                  <a:pt x="1081" y="1937"/>
                </a:lnTo>
                <a:lnTo>
                  <a:pt x="1084" y="1932"/>
                </a:lnTo>
                <a:lnTo>
                  <a:pt x="1081" y="1924"/>
                </a:lnTo>
                <a:lnTo>
                  <a:pt x="1066" y="1895"/>
                </a:lnTo>
                <a:lnTo>
                  <a:pt x="1065" y="1886"/>
                </a:lnTo>
                <a:lnTo>
                  <a:pt x="1070" y="1880"/>
                </a:lnTo>
                <a:lnTo>
                  <a:pt x="1076" y="1883"/>
                </a:lnTo>
                <a:lnTo>
                  <a:pt x="1081" y="1888"/>
                </a:lnTo>
                <a:lnTo>
                  <a:pt x="1084" y="1895"/>
                </a:lnTo>
                <a:lnTo>
                  <a:pt x="1088" y="1899"/>
                </a:lnTo>
                <a:lnTo>
                  <a:pt x="1094" y="1903"/>
                </a:lnTo>
                <a:lnTo>
                  <a:pt x="1104" y="1903"/>
                </a:lnTo>
                <a:lnTo>
                  <a:pt x="1102" y="1911"/>
                </a:lnTo>
                <a:lnTo>
                  <a:pt x="1102" y="1921"/>
                </a:lnTo>
                <a:lnTo>
                  <a:pt x="1105" y="1924"/>
                </a:lnTo>
                <a:lnTo>
                  <a:pt x="1109" y="1924"/>
                </a:lnTo>
                <a:lnTo>
                  <a:pt x="1114" y="1919"/>
                </a:lnTo>
                <a:lnTo>
                  <a:pt x="1117" y="1912"/>
                </a:lnTo>
                <a:lnTo>
                  <a:pt x="1115" y="1911"/>
                </a:lnTo>
                <a:lnTo>
                  <a:pt x="1115" y="1908"/>
                </a:lnTo>
                <a:lnTo>
                  <a:pt x="1109" y="1904"/>
                </a:lnTo>
                <a:lnTo>
                  <a:pt x="1104" y="1903"/>
                </a:lnTo>
                <a:lnTo>
                  <a:pt x="1118" y="1895"/>
                </a:lnTo>
                <a:lnTo>
                  <a:pt x="1133" y="1890"/>
                </a:lnTo>
                <a:lnTo>
                  <a:pt x="1146" y="1891"/>
                </a:lnTo>
                <a:lnTo>
                  <a:pt x="1159" y="1899"/>
                </a:lnTo>
                <a:lnTo>
                  <a:pt x="1170" y="1914"/>
                </a:lnTo>
                <a:lnTo>
                  <a:pt x="1172" y="1917"/>
                </a:lnTo>
                <a:lnTo>
                  <a:pt x="1170" y="1921"/>
                </a:lnTo>
                <a:lnTo>
                  <a:pt x="1169" y="1922"/>
                </a:lnTo>
                <a:lnTo>
                  <a:pt x="1165" y="1922"/>
                </a:lnTo>
                <a:lnTo>
                  <a:pt x="1162" y="1924"/>
                </a:lnTo>
                <a:lnTo>
                  <a:pt x="1151" y="1924"/>
                </a:lnTo>
                <a:lnTo>
                  <a:pt x="1149" y="1925"/>
                </a:lnTo>
                <a:lnTo>
                  <a:pt x="1148" y="1925"/>
                </a:lnTo>
                <a:lnTo>
                  <a:pt x="1148" y="1935"/>
                </a:lnTo>
                <a:lnTo>
                  <a:pt x="1151" y="1945"/>
                </a:lnTo>
                <a:lnTo>
                  <a:pt x="1157" y="1953"/>
                </a:lnTo>
                <a:lnTo>
                  <a:pt x="1159" y="1958"/>
                </a:lnTo>
                <a:lnTo>
                  <a:pt x="1157" y="1958"/>
                </a:lnTo>
                <a:lnTo>
                  <a:pt x="1154" y="1959"/>
                </a:lnTo>
                <a:lnTo>
                  <a:pt x="1149" y="1959"/>
                </a:lnTo>
                <a:lnTo>
                  <a:pt x="1146" y="1963"/>
                </a:lnTo>
                <a:lnTo>
                  <a:pt x="1141" y="1964"/>
                </a:lnTo>
                <a:lnTo>
                  <a:pt x="1133" y="1972"/>
                </a:lnTo>
                <a:lnTo>
                  <a:pt x="1131" y="1976"/>
                </a:lnTo>
                <a:lnTo>
                  <a:pt x="1133" y="1979"/>
                </a:lnTo>
                <a:lnTo>
                  <a:pt x="1136" y="1981"/>
                </a:lnTo>
                <a:lnTo>
                  <a:pt x="1152" y="1985"/>
                </a:lnTo>
                <a:lnTo>
                  <a:pt x="1164" y="1982"/>
                </a:lnTo>
                <a:lnTo>
                  <a:pt x="1174" y="1974"/>
                </a:lnTo>
                <a:lnTo>
                  <a:pt x="1182" y="1963"/>
                </a:lnTo>
                <a:lnTo>
                  <a:pt x="1187" y="1950"/>
                </a:lnTo>
                <a:lnTo>
                  <a:pt x="1190" y="1937"/>
                </a:lnTo>
                <a:lnTo>
                  <a:pt x="1191" y="1925"/>
                </a:lnTo>
                <a:lnTo>
                  <a:pt x="1193" y="1917"/>
                </a:lnTo>
                <a:lnTo>
                  <a:pt x="1193" y="1914"/>
                </a:lnTo>
                <a:lnTo>
                  <a:pt x="1203" y="1912"/>
                </a:lnTo>
                <a:lnTo>
                  <a:pt x="1213" y="1914"/>
                </a:lnTo>
                <a:lnTo>
                  <a:pt x="1219" y="1921"/>
                </a:lnTo>
                <a:lnTo>
                  <a:pt x="1227" y="1925"/>
                </a:lnTo>
                <a:lnTo>
                  <a:pt x="1234" y="1927"/>
                </a:lnTo>
                <a:lnTo>
                  <a:pt x="1240" y="1925"/>
                </a:lnTo>
                <a:lnTo>
                  <a:pt x="1248" y="1914"/>
                </a:lnTo>
                <a:lnTo>
                  <a:pt x="1245" y="1914"/>
                </a:lnTo>
                <a:lnTo>
                  <a:pt x="1239" y="1911"/>
                </a:lnTo>
                <a:lnTo>
                  <a:pt x="1227" y="1906"/>
                </a:lnTo>
                <a:lnTo>
                  <a:pt x="1217" y="1901"/>
                </a:lnTo>
                <a:lnTo>
                  <a:pt x="1209" y="1896"/>
                </a:lnTo>
                <a:lnTo>
                  <a:pt x="1213" y="1888"/>
                </a:lnTo>
                <a:lnTo>
                  <a:pt x="1216" y="1877"/>
                </a:lnTo>
                <a:lnTo>
                  <a:pt x="1221" y="1865"/>
                </a:lnTo>
                <a:lnTo>
                  <a:pt x="1227" y="1856"/>
                </a:lnTo>
                <a:lnTo>
                  <a:pt x="1237" y="1849"/>
                </a:lnTo>
                <a:lnTo>
                  <a:pt x="1248" y="1848"/>
                </a:lnTo>
                <a:lnTo>
                  <a:pt x="1247" y="1849"/>
                </a:lnTo>
                <a:lnTo>
                  <a:pt x="1250" y="1856"/>
                </a:lnTo>
                <a:lnTo>
                  <a:pt x="1255" y="1862"/>
                </a:lnTo>
                <a:lnTo>
                  <a:pt x="1261" y="1869"/>
                </a:lnTo>
                <a:lnTo>
                  <a:pt x="1269" y="1873"/>
                </a:lnTo>
                <a:lnTo>
                  <a:pt x="1276" y="1875"/>
                </a:lnTo>
                <a:lnTo>
                  <a:pt x="1282" y="1869"/>
                </a:lnTo>
                <a:lnTo>
                  <a:pt x="1286" y="1859"/>
                </a:lnTo>
                <a:lnTo>
                  <a:pt x="1289" y="1844"/>
                </a:lnTo>
                <a:lnTo>
                  <a:pt x="1292" y="1809"/>
                </a:lnTo>
                <a:lnTo>
                  <a:pt x="1292" y="1794"/>
                </a:lnTo>
                <a:lnTo>
                  <a:pt x="1294" y="1783"/>
                </a:lnTo>
                <a:lnTo>
                  <a:pt x="1294" y="1779"/>
                </a:lnTo>
                <a:lnTo>
                  <a:pt x="1289" y="1766"/>
                </a:lnTo>
                <a:lnTo>
                  <a:pt x="1279" y="1755"/>
                </a:lnTo>
                <a:lnTo>
                  <a:pt x="1271" y="1745"/>
                </a:lnTo>
                <a:lnTo>
                  <a:pt x="1264" y="1739"/>
                </a:lnTo>
                <a:lnTo>
                  <a:pt x="1264" y="1731"/>
                </a:lnTo>
                <a:lnTo>
                  <a:pt x="1271" y="1724"/>
                </a:lnTo>
                <a:lnTo>
                  <a:pt x="1281" y="1721"/>
                </a:lnTo>
                <a:lnTo>
                  <a:pt x="1295" y="1706"/>
                </a:lnTo>
                <a:lnTo>
                  <a:pt x="1305" y="1702"/>
                </a:lnTo>
                <a:lnTo>
                  <a:pt x="1305" y="1721"/>
                </a:lnTo>
                <a:lnTo>
                  <a:pt x="1303" y="1721"/>
                </a:lnTo>
                <a:lnTo>
                  <a:pt x="1302" y="1723"/>
                </a:lnTo>
                <a:lnTo>
                  <a:pt x="1305" y="1724"/>
                </a:lnTo>
                <a:lnTo>
                  <a:pt x="1305" y="1721"/>
                </a:lnTo>
                <a:lnTo>
                  <a:pt x="1316" y="1719"/>
                </a:lnTo>
                <a:lnTo>
                  <a:pt x="1334" y="1718"/>
                </a:lnTo>
                <a:lnTo>
                  <a:pt x="1373" y="1715"/>
                </a:lnTo>
                <a:lnTo>
                  <a:pt x="1388" y="1715"/>
                </a:lnTo>
                <a:lnTo>
                  <a:pt x="1394" y="1713"/>
                </a:lnTo>
                <a:lnTo>
                  <a:pt x="1396" y="1706"/>
                </a:lnTo>
                <a:lnTo>
                  <a:pt x="1396" y="1685"/>
                </a:lnTo>
                <a:lnTo>
                  <a:pt x="1394" y="1676"/>
                </a:lnTo>
                <a:lnTo>
                  <a:pt x="1394" y="1663"/>
                </a:lnTo>
                <a:lnTo>
                  <a:pt x="1393" y="1658"/>
                </a:lnTo>
                <a:lnTo>
                  <a:pt x="1389" y="1655"/>
                </a:lnTo>
                <a:lnTo>
                  <a:pt x="1383" y="1651"/>
                </a:lnTo>
                <a:lnTo>
                  <a:pt x="1378" y="1650"/>
                </a:lnTo>
                <a:lnTo>
                  <a:pt x="1372" y="1646"/>
                </a:lnTo>
                <a:lnTo>
                  <a:pt x="1367" y="1642"/>
                </a:lnTo>
                <a:lnTo>
                  <a:pt x="1362" y="1633"/>
                </a:lnTo>
                <a:lnTo>
                  <a:pt x="1357" y="1627"/>
                </a:lnTo>
                <a:lnTo>
                  <a:pt x="1349" y="1624"/>
                </a:lnTo>
                <a:lnTo>
                  <a:pt x="1338" y="1624"/>
                </a:lnTo>
                <a:lnTo>
                  <a:pt x="1336" y="1625"/>
                </a:lnTo>
                <a:lnTo>
                  <a:pt x="1338" y="1627"/>
                </a:lnTo>
                <a:lnTo>
                  <a:pt x="1338" y="1630"/>
                </a:lnTo>
                <a:lnTo>
                  <a:pt x="1339" y="1633"/>
                </a:lnTo>
                <a:lnTo>
                  <a:pt x="1341" y="1638"/>
                </a:lnTo>
                <a:lnTo>
                  <a:pt x="1346" y="1643"/>
                </a:lnTo>
                <a:lnTo>
                  <a:pt x="1347" y="1646"/>
                </a:lnTo>
                <a:lnTo>
                  <a:pt x="1349" y="1646"/>
                </a:lnTo>
                <a:lnTo>
                  <a:pt x="1346" y="1651"/>
                </a:lnTo>
                <a:lnTo>
                  <a:pt x="1338" y="1655"/>
                </a:lnTo>
                <a:lnTo>
                  <a:pt x="1328" y="1658"/>
                </a:lnTo>
                <a:lnTo>
                  <a:pt x="1320" y="1659"/>
                </a:lnTo>
                <a:lnTo>
                  <a:pt x="1316" y="1658"/>
                </a:lnTo>
                <a:lnTo>
                  <a:pt x="1318" y="1640"/>
                </a:lnTo>
                <a:lnTo>
                  <a:pt x="1325" y="1622"/>
                </a:lnTo>
                <a:lnTo>
                  <a:pt x="1336" y="1604"/>
                </a:lnTo>
                <a:lnTo>
                  <a:pt x="1349" y="1590"/>
                </a:lnTo>
                <a:lnTo>
                  <a:pt x="1365" y="1577"/>
                </a:lnTo>
                <a:lnTo>
                  <a:pt x="1380" y="1570"/>
                </a:lnTo>
                <a:lnTo>
                  <a:pt x="1394" y="1570"/>
                </a:lnTo>
                <a:lnTo>
                  <a:pt x="1406" y="1578"/>
                </a:lnTo>
                <a:lnTo>
                  <a:pt x="1398" y="1577"/>
                </a:lnTo>
                <a:lnTo>
                  <a:pt x="1388" y="1577"/>
                </a:lnTo>
                <a:lnTo>
                  <a:pt x="1385" y="1580"/>
                </a:lnTo>
                <a:lnTo>
                  <a:pt x="1385" y="1585"/>
                </a:lnTo>
                <a:lnTo>
                  <a:pt x="1389" y="1590"/>
                </a:lnTo>
                <a:lnTo>
                  <a:pt x="1393" y="1591"/>
                </a:lnTo>
                <a:lnTo>
                  <a:pt x="1398" y="1591"/>
                </a:lnTo>
                <a:lnTo>
                  <a:pt x="1401" y="1590"/>
                </a:lnTo>
                <a:lnTo>
                  <a:pt x="1402" y="1588"/>
                </a:lnTo>
                <a:lnTo>
                  <a:pt x="1406" y="1578"/>
                </a:lnTo>
                <a:lnTo>
                  <a:pt x="1409" y="1578"/>
                </a:lnTo>
                <a:lnTo>
                  <a:pt x="1414" y="1577"/>
                </a:lnTo>
                <a:lnTo>
                  <a:pt x="1417" y="1577"/>
                </a:lnTo>
                <a:lnTo>
                  <a:pt x="1422" y="1575"/>
                </a:lnTo>
                <a:lnTo>
                  <a:pt x="1425" y="1573"/>
                </a:lnTo>
                <a:lnTo>
                  <a:pt x="1427" y="1572"/>
                </a:lnTo>
                <a:lnTo>
                  <a:pt x="1428" y="1567"/>
                </a:lnTo>
                <a:lnTo>
                  <a:pt x="1438" y="1562"/>
                </a:lnTo>
                <a:lnTo>
                  <a:pt x="1448" y="1554"/>
                </a:lnTo>
                <a:lnTo>
                  <a:pt x="1458" y="1543"/>
                </a:lnTo>
                <a:lnTo>
                  <a:pt x="1466" y="1533"/>
                </a:lnTo>
                <a:lnTo>
                  <a:pt x="1476" y="1526"/>
                </a:lnTo>
                <a:lnTo>
                  <a:pt x="1485" y="1525"/>
                </a:lnTo>
                <a:lnTo>
                  <a:pt x="1495" y="1535"/>
                </a:lnTo>
                <a:lnTo>
                  <a:pt x="1487" y="1536"/>
                </a:lnTo>
                <a:lnTo>
                  <a:pt x="1477" y="1543"/>
                </a:lnTo>
                <a:lnTo>
                  <a:pt x="1474" y="1547"/>
                </a:lnTo>
                <a:lnTo>
                  <a:pt x="1472" y="1552"/>
                </a:lnTo>
                <a:lnTo>
                  <a:pt x="1472" y="1560"/>
                </a:lnTo>
                <a:lnTo>
                  <a:pt x="1474" y="1564"/>
                </a:lnTo>
                <a:lnTo>
                  <a:pt x="1477" y="1569"/>
                </a:lnTo>
                <a:lnTo>
                  <a:pt x="1479" y="1572"/>
                </a:lnTo>
                <a:lnTo>
                  <a:pt x="1485" y="1575"/>
                </a:lnTo>
                <a:lnTo>
                  <a:pt x="1490" y="1577"/>
                </a:lnTo>
                <a:lnTo>
                  <a:pt x="1493" y="1577"/>
                </a:lnTo>
                <a:lnTo>
                  <a:pt x="1500" y="1573"/>
                </a:lnTo>
                <a:lnTo>
                  <a:pt x="1503" y="1569"/>
                </a:lnTo>
                <a:lnTo>
                  <a:pt x="1506" y="1556"/>
                </a:lnTo>
                <a:lnTo>
                  <a:pt x="1506" y="1546"/>
                </a:lnTo>
                <a:lnTo>
                  <a:pt x="1523" y="1539"/>
                </a:lnTo>
                <a:lnTo>
                  <a:pt x="1534" y="1536"/>
                </a:lnTo>
                <a:lnTo>
                  <a:pt x="1540" y="1538"/>
                </a:lnTo>
                <a:lnTo>
                  <a:pt x="1544" y="1541"/>
                </a:lnTo>
                <a:lnTo>
                  <a:pt x="1545" y="1547"/>
                </a:lnTo>
                <a:lnTo>
                  <a:pt x="1545" y="1556"/>
                </a:lnTo>
                <a:lnTo>
                  <a:pt x="1547" y="1567"/>
                </a:lnTo>
                <a:lnTo>
                  <a:pt x="1550" y="1578"/>
                </a:lnTo>
                <a:lnTo>
                  <a:pt x="1552" y="1580"/>
                </a:lnTo>
                <a:lnTo>
                  <a:pt x="1555" y="1582"/>
                </a:lnTo>
                <a:lnTo>
                  <a:pt x="1568" y="1595"/>
                </a:lnTo>
                <a:lnTo>
                  <a:pt x="1570" y="1598"/>
                </a:lnTo>
                <a:lnTo>
                  <a:pt x="1573" y="1599"/>
                </a:lnTo>
                <a:lnTo>
                  <a:pt x="1573" y="1601"/>
                </a:lnTo>
                <a:lnTo>
                  <a:pt x="1592" y="1606"/>
                </a:lnTo>
                <a:lnTo>
                  <a:pt x="1609" y="1604"/>
                </a:lnTo>
                <a:lnTo>
                  <a:pt x="1625" y="1601"/>
                </a:lnTo>
                <a:lnTo>
                  <a:pt x="1638" y="1593"/>
                </a:lnTo>
                <a:lnTo>
                  <a:pt x="1648" y="1586"/>
                </a:lnTo>
                <a:lnTo>
                  <a:pt x="1656" y="1580"/>
                </a:lnTo>
                <a:lnTo>
                  <a:pt x="1662" y="1578"/>
                </a:lnTo>
                <a:lnTo>
                  <a:pt x="1664" y="1578"/>
                </a:lnTo>
                <a:lnTo>
                  <a:pt x="1665" y="1582"/>
                </a:lnTo>
                <a:lnTo>
                  <a:pt x="1669" y="1583"/>
                </a:lnTo>
                <a:lnTo>
                  <a:pt x="1672" y="1588"/>
                </a:lnTo>
                <a:lnTo>
                  <a:pt x="1685" y="1601"/>
                </a:lnTo>
                <a:lnTo>
                  <a:pt x="1696" y="1604"/>
                </a:lnTo>
                <a:lnTo>
                  <a:pt x="1712" y="1601"/>
                </a:lnTo>
                <a:lnTo>
                  <a:pt x="1719" y="1601"/>
                </a:lnTo>
                <a:lnTo>
                  <a:pt x="1719" y="1611"/>
                </a:lnTo>
                <a:lnTo>
                  <a:pt x="1717" y="1614"/>
                </a:lnTo>
                <a:lnTo>
                  <a:pt x="1717" y="1622"/>
                </a:lnTo>
                <a:lnTo>
                  <a:pt x="1719" y="1624"/>
                </a:lnTo>
                <a:lnTo>
                  <a:pt x="1732" y="1624"/>
                </a:lnTo>
                <a:lnTo>
                  <a:pt x="1745" y="1620"/>
                </a:lnTo>
                <a:lnTo>
                  <a:pt x="1755" y="1616"/>
                </a:lnTo>
                <a:lnTo>
                  <a:pt x="1763" y="1612"/>
                </a:lnTo>
                <a:lnTo>
                  <a:pt x="1777" y="1616"/>
                </a:lnTo>
                <a:lnTo>
                  <a:pt x="1789" y="1622"/>
                </a:lnTo>
                <a:lnTo>
                  <a:pt x="1797" y="1632"/>
                </a:lnTo>
                <a:lnTo>
                  <a:pt x="1803" y="1642"/>
                </a:lnTo>
                <a:lnTo>
                  <a:pt x="1808" y="1653"/>
                </a:lnTo>
                <a:lnTo>
                  <a:pt x="1815" y="1664"/>
                </a:lnTo>
                <a:lnTo>
                  <a:pt x="1821" y="1672"/>
                </a:lnTo>
                <a:lnTo>
                  <a:pt x="1831" y="1679"/>
                </a:lnTo>
                <a:lnTo>
                  <a:pt x="1828" y="1674"/>
                </a:lnTo>
                <a:lnTo>
                  <a:pt x="1829" y="1666"/>
                </a:lnTo>
                <a:lnTo>
                  <a:pt x="1834" y="1656"/>
                </a:lnTo>
                <a:lnTo>
                  <a:pt x="1839" y="1650"/>
                </a:lnTo>
                <a:lnTo>
                  <a:pt x="1842" y="1646"/>
                </a:lnTo>
                <a:lnTo>
                  <a:pt x="1841" y="1650"/>
                </a:lnTo>
                <a:lnTo>
                  <a:pt x="1844" y="1656"/>
                </a:lnTo>
                <a:lnTo>
                  <a:pt x="1849" y="1664"/>
                </a:lnTo>
                <a:lnTo>
                  <a:pt x="1857" y="1671"/>
                </a:lnTo>
                <a:lnTo>
                  <a:pt x="1865" y="1672"/>
                </a:lnTo>
                <a:lnTo>
                  <a:pt x="1875" y="1668"/>
                </a:lnTo>
                <a:lnTo>
                  <a:pt x="1862" y="1680"/>
                </a:lnTo>
                <a:lnTo>
                  <a:pt x="1855" y="1690"/>
                </a:lnTo>
                <a:lnTo>
                  <a:pt x="1854" y="1695"/>
                </a:lnTo>
                <a:lnTo>
                  <a:pt x="1854" y="1697"/>
                </a:lnTo>
                <a:lnTo>
                  <a:pt x="1859" y="1697"/>
                </a:lnTo>
                <a:lnTo>
                  <a:pt x="1865" y="1693"/>
                </a:lnTo>
                <a:lnTo>
                  <a:pt x="1885" y="1687"/>
                </a:lnTo>
                <a:lnTo>
                  <a:pt x="1894" y="1685"/>
                </a:lnTo>
                <a:lnTo>
                  <a:pt x="1902" y="1682"/>
                </a:lnTo>
                <a:lnTo>
                  <a:pt x="1911" y="1682"/>
                </a:lnTo>
                <a:lnTo>
                  <a:pt x="1917" y="1685"/>
                </a:lnTo>
                <a:lnTo>
                  <a:pt x="1922" y="1692"/>
                </a:lnTo>
                <a:lnTo>
                  <a:pt x="1922" y="1702"/>
                </a:lnTo>
                <a:lnTo>
                  <a:pt x="1917" y="1716"/>
                </a:lnTo>
                <a:lnTo>
                  <a:pt x="1909" y="1736"/>
                </a:lnTo>
                <a:lnTo>
                  <a:pt x="1904" y="1736"/>
                </a:lnTo>
                <a:lnTo>
                  <a:pt x="1899" y="1737"/>
                </a:lnTo>
                <a:lnTo>
                  <a:pt x="1898" y="1740"/>
                </a:lnTo>
                <a:lnTo>
                  <a:pt x="1896" y="1742"/>
                </a:lnTo>
                <a:lnTo>
                  <a:pt x="1896" y="1747"/>
                </a:lnTo>
                <a:lnTo>
                  <a:pt x="1898" y="1750"/>
                </a:lnTo>
                <a:lnTo>
                  <a:pt x="1901" y="1753"/>
                </a:lnTo>
                <a:lnTo>
                  <a:pt x="1904" y="1755"/>
                </a:lnTo>
                <a:lnTo>
                  <a:pt x="1906" y="1757"/>
                </a:lnTo>
                <a:lnTo>
                  <a:pt x="1907" y="1755"/>
                </a:lnTo>
                <a:lnTo>
                  <a:pt x="1909" y="1755"/>
                </a:lnTo>
                <a:lnTo>
                  <a:pt x="1911" y="1752"/>
                </a:lnTo>
                <a:lnTo>
                  <a:pt x="1911" y="1742"/>
                </a:lnTo>
                <a:lnTo>
                  <a:pt x="1909" y="1736"/>
                </a:lnTo>
                <a:lnTo>
                  <a:pt x="1917" y="1737"/>
                </a:lnTo>
                <a:lnTo>
                  <a:pt x="1933" y="1753"/>
                </a:lnTo>
                <a:lnTo>
                  <a:pt x="1940" y="1758"/>
                </a:lnTo>
                <a:lnTo>
                  <a:pt x="1949" y="1744"/>
                </a:lnTo>
                <a:lnTo>
                  <a:pt x="1966" y="1721"/>
                </a:lnTo>
                <a:lnTo>
                  <a:pt x="1972" y="1710"/>
                </a:lnTo>
                <a:lnTo>
                  <a:pt x="1975" y="1702"/>
                </a:lnTo>
                <a:lnTo>
                  <a:pt x="1975" y="1700"/>
                </a:lnTo>
                <a:lnTo>
                  <a:pt x="1971" y="1695"/>
                </a:lnTo>
                <a:lnTo>
                  <a:pt x="1967" y="1693"/>
                </a:lnTo>
                <a:lnTo>
                  <a:pt x="1967" y="1690"/>
                </a:lnTo>
                <a:lnTo>
                  <a:pt x="1966" y="1689"/>
                </a:lnTo>
                <a:lnTo>
                  <a:pt x="1967" y="1685"/>
                </a:lnTo>
                <a:lnTo>
                  <a:pt x="1971" y="1682"/>
                </a:lnTo>
                <a:lnTo>
                  <a:pt x="1975" y="1679"/>
                </a:lnTo>
                <a:lnTo>
                  <a:pt x="1975" y="1682"/>
                </a:lnTo>
                <a:lnTo>
                  <a:pt x="1980" y="1689"/>
                </a:lnTo>
                <a:lnTo>
                  <a:pt x="2000" y="1713"/>
                </a:lnTo>
                <a:lnTo>
                  <a:pt x="2005" y="1719"/>
                </a:lnTo>
                <a:lnTo>
                  <a:pt x="2005" y="1724"/>
                </a:lnTo>
                <a:lnTo>
                  <a:pt x="1998" y="1724"/>
                </a:lnTo>
                <a:lnTo>
                  <a:pt x="2014" y="1726"/>
                </a:lnTo>
                <a:lnTo>
                  <a:pt x="2023" y="1724"/>
                </a:lnTo>
                <a:lnTo>
                  <a:pt x="2027" y="1719"/>
                </a:lnTo>
                <a:lnTo>
                  <a:pt x="2031" y="1713"/>
                </a:lnTo>
                <a:lnTo>
                  <a:pt x="2031" y="1706"/>
                </a:lnTo>
                <a:lnTo>
                  <a:pt x="2032" y="1700"/>
                </a:lnTo>
                <a:lnTo>
                  <a:pt x="2036" y="1695"/>
                </a:lnTo>
                <a:lnTo>
                  <a:pt x="2042" y="1690"/>
                </a:lnTo>
                <a:lnTo>
                  <a:pt x="2055" y="1690"/>
                </a:lnTo>
                <a:lnTo>
                  <a:pt x="2058" y="1693"/>
                </a:lnTo>
                <a:lnTo>
                  <a:pt x="2060" y="1702"/>
                </a:lnTo>
                <a:lnTo>
                  <a:pt x="2061" y="1711"/>
                </a:lnTo>
                <a:lnTo>
                  <a:pt x="2063" y="1719"/>
                </a:lnTo>
                <a:lnTo>
                  <a:pt x="2065" y="1724"/>
                </a:lnTo>
                <a:lnTo>
                  <a:pt x="2070" y="1726"/>
                </a:lnTo>
                <a:lnTo>
                  <a:pt x="2081" y="1729"/>
                </a:lnTo>
                <a:lnTo>
                  <a:pt x="2096" y="1734"/>
                </a:lnTo>
                <a:lnTo>
                  <a:pt x="2113" y="1739"/>
                </a:lnTo>
                <a:lnTo>
                  <a:pt x="2128" y="1742"/>
                </a:lnTo>
                <a:lnTo>
                  <a:pt x="2139" y="1745"/>
                </a:lnTo>
                <a:lnTo>
                  <a:pt x="2144" y="1747"/>
                </a:lnTo>
                <a:lnTo>
                  <a:pt x="2148" y="1745"/>
                </a:lnTo>
                <a:lnTo>
                  <a:pt x="2157" y="1739"/>
                </a:lnTo>
                <a:lnTo>
                  <a:pt x="2167" y="1731"/>
                </a:lnTo>
                <a:lnTo>
                  <a:pt x="2178" y="1723"/>
                </a:lnTo>
                <a:lnTo>
                  <a:pt x="2188" y="1713"/>
                </a:lnTo>
                <a:lnTo>
                  <a:pt x="2180" y="1706"/>
                </a:lnTo>
                <a:lnTo>
                  <a:pt x="2165" y="1700"/>
                </a:lnTo>
                <a:lnTo>
                  <a:pt x="2146" y="1697"/>
                </a:lnTo>
                <a:lnTo>
                  <a:pt x="2126" y="1692"/>
                </a:lnTo>
                <a:lnTo>
                  <a:pt x="2109" y="1687"/>
                </a:lnTo>
                <a:lnTo>
                  <a:pt x="2094" y="1684"/>
                </a:lnTo>
                <a:lnTo>
                  <a:pt x="2105" y="1680"/>
                </a:lnTo>
                <a:lnTo>
                  <a:pt x="2118" y="1676"/>
                </a:lnTo>
                <a:lnTo>
                  <a:pt x="2133" y="1669"/>
                </a:lnTo>
                <a:lnTo>
                  <a:pt x="2146" y="1661"/>
                </a:lnTo>
                <a:lnTo>
                  <a:pt x="2157" y="1653"/>
                </a:lnTo>
                <a:lnTo>
                  <a:pt x="2165" y="1648"/>
                </a:lnTo>
                <a:lnTo>
                  <a:pt x="2165" y="1646"/>
                </a:lnTo>
                <a:lnTo>
                  <a:pt x="2170" y="1646"/>
                </a:lnTo>
                <a:lnTo>
                  <a:pt x="2175" y="1648"/>
                </a:lnTo>
                <a:lnTo>
                  <a:pt x="2185" y="1655"/>
                </a:lnTo>
                <a:lnTo>
                  <a:pt x="2188" y="1658"/>
                </a:lnTo>
                <a:lnTo>
                  <a:pt x="2199" y="1663"/>
                </a:lnTo>
                <a:lnTo>
                  <a:pt x="2208" y="1661"/>
                </a:lnTo>
                <a:lnTo>
                  <a:pt x="2211" y="1656"/>
                </a:lnTo>
                <a:lnTo>
                  <a:pt x="2212" y="1650"/>
                </a:lnTo>
                <a:lnTo>
                  <a:pt x="2209" y="1640"/>
                </a:lnTo>
                <a:lnTo>
                  <a:pt x="2206" y="1632"/>
                </a:lnTo>
                <a:lnTo>
                  <a:pt x="2199" y="1624"/>
                </a:lnTo>
                <a:lnTo>
                  <a:pt x="2191" y="1617"/>
                </a:lnTo>
                <a:lnTo>
                  <a:pt x="2183" y="1614"/>
                </a:lnTo>
                <a:lnTo>
                  <a:pt x="2173" y="1611"/>
                </a:lnTo>
                <a:lnTo>
                  <a:pt x="2164" y="1609"/>
                </a:lnTo>
                <a:lnTo>
                  <a:pt x="2157" y="1607"/>
                </a:lnTo>
                <a:lnTo>
                  <a:pt x="2154" y="1606"/>
                </a:lnTo>
                <a:lnTo>
                  <a:pt x="2156" y="1603"/>
                </a:lnTo>
                <a:lnTo>
                  <a:pt x="2162" y="1598"/>
                </a:lnTo>
                <a:lnTo>
                  <a:pt x="2177" y="1590"/>
                </a:lnTo>
                <a:lnTo>
                  <a:pt x="2191" y="1580"/>
                </a:lnTo>
                <a:lnTo>
                  <a:pt x="2196" y="1572"/>
                </a:lnTo>
                <a:lnTo>
                  <a:pt x="2193" y="1562"/>
                </a:lnTo>
                <a:lnTo>
                  <a:pt x="2186" y="1552"/>
                </a:lnTo>
                <a:lnTo>
                  <a:pt x="2177" y="1543"/>
                </a:lnTo>
                <a:lnTo>
                  <a:pt x="2165" y="1533"/>
                </a:lnTo>
                <a:lnTo>
                  <a:pt x="2156" y="1525"/>
                </a:lnTo>
                <a:lnTo>
                  <a:pt x="2148" y="1518"/>
                </a:lnTo>
                <a:lnTo>
                  <a:pt x="2144" y="1512"/>
                </a:lnTo>
                <a:lnTo>
                  <a:pt x="2146" y="1513"/>
                </a:lnTo>
                <a:lnTo>
                  <a:pt x="2152" y="1509"/>
                </a:lnTo>
                <a:lnTo>
                  <a:pt x="2159" y="1500"/>
                </a:lnTo>
                <a:lnTo>
                  <a:pt x="2165" y="1491"/>
                </a:lnTo>
                <a:lnTo>
                  <a:pt x="2170" y="1479"/>
                </a:lnTo>
                <a:lnTo>
                  <a:pt x="2170" y="1471"/>
                </a:lnTo>
                <a:lnTo>
                  <a:pt x="2165" y="1466"/>
                </a:lnTo>
                <a:lnTo>
                  <a:pt x="2156" y="1468"/>
                </a:lnTo>
                <a:lnTo>
                  <a:pt x="2143" y="1475"/>
                </a:lnTo>
                <a:lnTo>
                  <a:pt x="2128" y="1484"/>
                </a:lnTo>
                <a:lnTo>
                  <a:pt x="2112" y="1497"/>
                </a:lnTo>
                <a:lnTo>
                  <a:pt x="2099" y="1510"/>
                </a:lnTo>
                <a:lnTo>
                  <a:pt x="2091" y="1523"/>
                </a:lnTo>
                <a:lnTo>
                  <a:pt x="2087" y="1535"/>
                </a:lnTo>
                <a:lnTo>
                  <a:pt x="2102" y="1535"/>
                </a:lnTo>
                <a:lnTo>
                  <a:pt x="2115" y="1533"/>
                </a:lnTo>
                <a:lnTo>
                  <a:pt x="2126" y="1533"/>
                </a:lnTo>
                <a:lnTo>
                  <a:pt x="2133" y="1535"/>
                </a:lnTo>
                <a:lnTo>
                  <a:pt x="2135" y="1536"/>
                </a:lnTo>
                <a:lnTo>
                  <a:pt x="2135" y="1539"/>
                </a:lnTo>
                <a:lnTo>
                  <a:pt x="2133" y="1541"/>
                </a:lnTo>
                <a:lnTo>
                  <a:pt x="2123" y="1546"/>
                </a:lnTo>
                <a:lnTo>
                  <a:pt x="2122" y="1546"/>
                </a:lnTo>
                <a:lnTo>
                  <a:pt x="2123" y="1554"/>
                </a:lnTo>
                <a:lnTo>
                  <a:pt x="2131" y="1562"/>
                </a:lnTo>
                <a:lnTo>
                  <a:pt x="2144" y="1567"/>
                </a:lnTo>
                <a:lnTo>
                  <a:pt x="2156" y="1567"/>
                </a:lnTo>
                <a:lnTo>
                  <a:pt x="2141" y="1580"/>
                </a:lnTo>
                <a:lnTo>
                  <a:pt x="2131" y="1593"/>
                </a:lnTo>
                <a:lnTo>
                  <a:pt x="2126" y="1603"/>
                </a:lnTo>
                <a:lnTo>
                  <a:pt x="2123" y="1611"/>
                </a:lnTo>
                <a:lnTo>
                  <a:pt x="2120" y="1616"/>
                </a:lnTo>
                <a:lnTo>
                  <a:pt x="2117" y="1617"/>
                </a:lnTo>
                <a:lnTo>
                  <a:pt x="2110" y="1616"/>
                </a:lnTo>
                <a:lnTo>
                  <a:pt x="2102" y="1611"/>
                </a:lnTo>
                <a:lnTo>
                  <a:pt x="2087" y="1601"/>
                </a:lnTo>
                <a:lnTo>
                  <a:pt x="2081" y="1598"/>
                </a:lnTo>
                <a:lnTo>
                  <a:pt x="2070" y="1591"/>
                </a:lnTo>
                <a:lnTo>
                  <a:pt x="2060" y="1585"/>
                </a:lnTo>
                <a:lnTo>
                  <a:pt x="2055" y="1578"/>
                </a:lnTo>
                <a:lnTo>
                  <a:pt x="2057" y="1572"/>
                </a:lnTo>
                <a:lnTo>
                  <a:pt x="2061" y="1564"/>
                </a:lnTo>
                <a:lnTo>
                  <a:pt x="2066" y="1554"/>
                </a:lnTo>
                <a:lnTo>
                  <a:pt x="2070" y="1544"/>
                </a:lnTo>
                <a:lnTo>
                  <a:pt x="2065" y="1535"/>
                </a:lnTo>
                <a:lnTo>
                  <a:pt x="2058" y="1533"/>
                </a:lnTo>
                <a:lnTo>
                  <a:pt x="2045" y="1531"/>
                </a:lnTo>
                <a:lnTo>
                  <a:pt x="2031" y="1533"/>
                </a:lnTo>
                <a:lnTo>
                  <a:pt x="2018" y="1533"/>
                </a:lnTo>
                <a:lnTo>
                  <a:pt x="2010" y="1535"/>
                </a:lnTo>
                <a:lnTo>
                  <a:pt x="2006" y="1535"/>
                </a:lnTo>
                <a:lnTo>
                  <a:pt x="2005" y="1536"/>
                </a:lnTo>
                <a:lnTo>
                  <a:pt x="2006" y="1538"/>
                </a:lnTo>
                <a:lnTo>
                  <a:pt x="2008" y="1541"/>
                </a:lnTo>
                <a:lnTo>
                  <a:pt x="2011" y="1543"/>
                </a:lnTo>
                <a:lnTo>
                  <a:pt x="2018" y="1549"/>
                </a:lnTo>
                <a:lnTo>
                  <a:pt x="2023" y="1551"/>
                </a:lnTo>
                <a:lnTo>
                  <a:pt x="2026" y="1554"/>
                </a:lnTo>
                <a:lnTo>
                  <a:pt x="2029" y="1556"/>
                </a:lnTo>
                <a:lnTo>
                  <a:pt x="2031" y="1556"/>
                </a:lnTo>
                <a:lnTo>
                  <a:pt x="2032" y="1557"/>
                </a:lnTo>
                <a:lnTo>
                  <a:pt x="2032" y="1556"/>
                </a:lnTo>
                <a:lnTo>
                  <a:pt x="2040" y="1569"/>
                </a:lnTo>
                <a:lnTo>
                  <a:pt x="2042" y="1578"/>
                </a:lnTo>
                <a:lnTo>
                  <a:pt x="2039" y="1586"/>
                </a:lnTo>
                <a:lnTo>
                  <a:pt x="2031" y="1590"/>
                </a:lnTo>
                <a:lnTo>
                  <a:pt x="2019" y="1591"/>
                </a:lnTo>
                <a:lnTo>
                  <a:pt x="2006" y="1591"/>
                </a:lnTo>
                <a:lnTo>
                  <a:pt x="1993" y="1588"/>
                </a:lnTo>
                <a:lnTo>
                  <a:pt x="1980" y="1583"/>
                </a:lnTo>
                <a:lnTo>
                  <a:pt x="1971" y="1575"/>
                </a:lnTo>
                <a:lnTo>
                  <a:pt x="1964" y="1567"/>
                </a:lnTo>
                <a:lnTo>
                  <a:pt x="1966" y="1569"/>
                </a:lnTo>
                <a:lnTo>
                  <a:pt x="1969" y="1570"/>
                </a:lnTo>
                <a:lnTo>
                  <a:pt x="1975" y="1567"/>
                </a:lnTo>
                <a:lnTo>
                  <a:pt x="1980" y="1562"/>
                </a:lnTo>
                <a:lnTo>
                  <a:pt x="1984" y="1560"/>
                </a:lnTo>
                <a:lnTo>
                  <a:pt x="1985" y="1557"/>
                </a:lnTo>
                <a:lnTo>
                  <a:pt x="1987" y="1556"/>
                </a:lnTo>
                <a:lnTo>
                  <a:pt x="1997" y="1539"/>
                </a:lnTo>
                <a:lnTo>
                  <a:pt x="2000" y="1525"/>
                </a:lnTo>
                <a:lnTo>
                  <a:pt x="1998" y="1512"/>
                </a:lnTo>
                <a:lnTo>
                  <a:pt x="1984" y="1473"/>
                </a:lnTo>
                <a:lnTo>
                  <a:pt x="1982" y="1460"/>
                </a:lnTo>
                <a:lnTo>
                  <a:pt x="1987" y="1445"/>
                </a:lnTo>
                <a:lnTo>
                  <a:pt x="2000" y="1447"/>
                </a:lnTo>
                <a:lnTo>
                  <a:pt x="2008" y="1445"/>
                </a:lnTo>
                <a:lnTo>
                  <a:pt x="2014" y="1439"/>
                </a:lnTo>
                <a:lnTo>
                  <a:pt x="2018" y="1432"/>
                </a:lnTo>
                <a:lnTo>
                  <a:pt x="2023" y="1424"/>
                </a:lnTo>
                <a:lnTo>
                  <a:pt x="2027" y="1418"/>
                </a:lnTo>
                <a:lnTo>
                  <a:pt x="2034" y="1413"/>
                </a:lnTo>
                <a:lnTo>
                  <a:pt x="2044" y="1411"/>
                </a:lnTo>
                <a:lnTo>
                  <a:pt x="2057" y="1413"/>
                </a:lnTo>
                <a:lnTo>
                  <a:pt x="2063" y="1418"/>
                </a:lnTo>
                <a:lnTo>
                  <a:pt x="2068" y="1424"/>
                </a:lnTo>
                <a:lnTo>
                  <a:pt x="2070" y="1429"/>
                </a:lnTo>
                <a:lnTo>
                  <a:pt x="2073" y="1434"/>
                </a:lnTo>
                <a:lnTo>
                  <a:pt x="2078" y="1436"/>
                </a:lnTo>
                <a:lnTo>
                  <a:pt x="2087" y="1434"/>
                </a:lnTo>
                <a:lnTo>
                  <a:pt x="2096" y="1429"/>
                </a:lnTo>
                <a:lnTo>
                  <a:pt x="2097" y="1423"/>
                </a:lnTo>
                <a:lnTo>
                  <a:pt x="2094" y="1414"/>
                </a:lnTo>
                <a:lnTo>
                  <a:pt x="2092" y="1406"/>
                </a:lnTo>
                <a:lnTo>
                  <a:pt x="2092" y="1398"/>
                </a:lnTo>
                <a:lnTo>
                  <a:pt x="2099" y="1389"/>
                </a:lnTo>
                <a:lnTo>
                  <a:pt x="2105" y="1387"/>
                </a:lnTo>
                <a:lnTo>
                  <a:pt x="2125" y="1390"/>
                </a:lnTo>
                <a:lnTo>
                  <a:pt x="2133" y="1389"/>
                </a:lnTo>
                <a:lnTo>
                  <a:pt x="2135" y="1387"/>
                </a:lnTo>
                <a:lnTo>
                  <a:pt x="2135" y="1374"/>
                </a:lnTo>
                <a:lnTo>
                  <a:pt x="2136" y="1371"/>
                </a:lnTo>
                <a:lnTo>
                  <a:pt x="2136" y="1369"/>
                </a:lnTo>
                <a:lnTo>
                  <a:pt x="2138" y="1366"/>
                </a:lnTo>
                <a:lnTo>
                  <a:pt x="2144" y="1366"/>
                </a:lnTo>
                <a:lnTo>
                  <a:pt x="2146" y="1369"/>
                </a:lnTo>
                <a:lnTo>
                  <a:pt x="2146" y="1385"/>
                </a:lnTo>
                <a:lnTo>
                  <a:pt x="2148" y="1395"/>
                </a:lnTo>
                <a:lnTo>
                  <a:pt x="2151" y="1402"/>
                </a:lnTo>
                <a:lnTo>
                  <a:pt x="2156" y="1403"/>
                </a:lnTo>
                <a:lnTo>
                  <a:pt x="2165" y="1400"/>
                </a:lnTo>
                <a:lnTo>
                  <a:pt x="2165" y="1421"/>
                </a:lnTo>
                <a:lnTo>
                  <a:pt x="2167" y="1436"/>
                </a:lnTo>
                <a:lnTo>
                  <a:pt x="2170" y="1445"/>
                </a:lnTo>
                <a:lnTo>
                  <a:pt x="2175" y="1450"/>
                </a:lnTo>
                <a:lnTo>
                  <a:pt x="2182" y="1453"/>
                </a:lnTo>
                <a:lnTo>
                  <a:pt x="2188" y="1455"/>
                </a:lnTo>
                <a:lnTo>
                  <a:pt x="2190" y="1453"/>
                </a:lnTo>
                <a:lnTo>
                  <a:pt x="2191" y="1447"/>
                </a:lnTo>
                <a:lnTo>
                  <a:pt x="2193" y="1439"/>
                </a:lnTo>
                <a:lnTo>
                  <a:pt x="2196" y="1429"/>
                </a:lnTo>
                <a:lnTo>
                  <a:pt x="2198" y="1418"/>
                </a:lnTo>
                <a:lnTo>
                  <a:pt x="2198" y="1406"/>
                </a:lnTo>
                <a:lnTo>
                  <a:pt x="2196" y="1398"/>
                </a:lnTo>
                <a:lnTo>
                  <a:pt x="2193" y="1392"/>
                </a:lnTo>
                <a:lnTo>
                  <a:pt x="2186" y="1390"/>
                </a:lnTo>
                <a:lnTo>
                  <a:pt x="2178" y="1392"/>
                </a:lnTo>
                <a:lnTo>
                  <a:pt x="2165" y="1400"/>
                </a:lnTo>
                <a:lnTo>
                  <a:pt x="2167" y="1387"/>
                </a:lnTo>
                <a:lnTo>
                  <a:pt x="2170" y="1379"/>
                </a:lnTo>
                <a:lnTo>
                  <a:pt x="2177" y="1376"/>
                </a:lnTo>
                <a:lnTo>
                  <a:pt x="2185" y="1376"/>
                </a:lnTo>
                <a:lnTo>
                  <a:pt x="2193" y="1374"/>
                </a:lnTo>
                <a:lnTo>
                  <a:pt x="2203" y="1372"/>
                </a:lnTo>
                <a:lnTo>
                  <a:pt x="2211" y="1366"/>
                </a:lnTo>
                <a:lnTo>
                  <a:pt x="2219" y="1353"/>
                </a:lnTo>
                <a:lnTo>
                  <a:pt x="2219" y="1340"/>
                </a:lnTo>
                <a:lnTo>
                  <a:pt x="2216" y="1329"/>
                </a:lnTo>
                <a:lnTo>
                  <a:pt x="2211" y="1317"/>
                </a:lnTo>
                <a:lnTo>
                  <a:pt x="2204" y="1312"/>
                </a:lnTo>
                <a:lnTo>
                  <a:pt x="2199" y="1311"/>
                </a:lnTo>
                <a:lnTo>
                  <a:pt x="2211" y="1303"/>
                </a:lnTo>
                <a:lnTo>
                  <a:pt x="2221" y="1301"/>
                </a:lnTo>
                <a:lnTo>
                  <a:pt x="2229" y="1303"/>
                </a:lnTo>
                <a:lnTo>
                  <a:pt x="2235" y="1306"/>
                </a:lnTo>
                <a:lnTo>
                  <a:pt x="2243" y="1311"/>
                </a:lnTo>
                <a:lnTo>
                  <a:pt x="2253" y="1317"/>
                </a:lnTo>
                <a:lnTo>
                  <a:pt x="2266" y="1322"/>
                </a:lnTo>
                <a:lnTo>
                  <a:pt x="2260" y="1332"/>
                </a:lnTo>
                <a:lnTo>
                  <a:pt x="2258" y="1340"/>
                </a:lnTo>
                <a:lnTo>
                  <a:pt x="2260" y="1345"/>
                </a:lnTo>
                <a:lnTo>
                  <a:pt x="2264" y="1346"/>
                </a:lnTo>
                <a:lnTo>
                  <a:pt x="2273" y="1350"/>
                </a:lnTo>
                <a:lnTo>
                  <a:pt x="2281" y="1351"/>
                </a:lnTo>
                <a:lnTo>
                  <a:pt x="2289" y="1354"/>
                </a:lnTo>
                <a:lnTo>
                  <a:pt x="2303" y="1363"/>
                </a:lnTo>
                <a:lnTo>
                  <a:pt x="2313" y="1369"/>
                </a:lnTo>
                <a:lnTo>
                  <a:pt x="2316" y="1371"/>
                </a:lnTo>
                <a:lnTo>
                  <a:pt x="2320" y="1369"/>
                </a:lnTo>
                <a:lnTo>
                  <a:pt x="2334" y="1354"/>
                </a:lnTo>
                <a:lnTo>
                  <a:pt x="2342" y="1348"/>
                </a:lnTo>
                <a:lnTo>
                  <a:pt x="2349" y="1346"/>
                </a:lnTo>
                <a:lnTo>
                  <a:pt x="2355" y="1348"/>
                </a:lnTo>
                <a:lnTo>
                  <a:pt x="2360" y="1351"/>
                </a:lnTo>
                <a:lnTo>
                  <a:pt x="2368" y="1354"/>
                </a:lnTo>
                <a:lnTo>
                  <a:pt x="2381" y="1354"/>
                </a:lnTo>
                <a:lnTo>
                  <a:pt x="2386" y="1353"/>
                </a:lnTo>
                <a:lnTo>
                  <a:pt x="2389" y="1350"/>
                </a:lnTo>
                <a:lnTo>
                  <a:pt x="2399" y="1345"/>
                </a:lnTo>
                <a:lnTo>
                  <a:pt x="2401" y="1345"/>
                </a:lnTo>
                <a:lnTo>
                  <a:pt x="2401" y="1356"/>
                </a:lnTo>
                <a:lnTo>
                  <a:pt x="2402" y="1366"/>
                </a:lnTo>
                <a:lnTo>
                  <a:pt x="2406" y="1374"/>
                </a:lnTo>
                <a:lnTo>
                  <a:pt x="2407" y="1379"/>
                </a:lnTo>
                <a:lnTo>
                  <a:pt x="2412" y="1377"/>
                </a:lnTo>
                <a:lnTo>
                  <a:pt x="2422" y="1363"/>
                </a:lnTo>
                <a:lnTo>
                  <a:pt x="2425" y="1351"/>
                </a:lnTo>
                <a:lnTo>
                  <a:pt x="2423" y="1340"/>
                </a:lnTo>
                <a:lnTo>
                  <a:pt x="2419" y="1329"/>
                </a:lnTo>
                <a:lnTo>
                  <a:pt x="2412" y="1319"/>
                </a:lnTo>
                <a:lnTo>
                  <a:pt x="2407" y="1307"/>
                </a:lnTo>
                <a:lnTo>
                  <a:pt x="2407" y="1293"/>
                </a:lnTo>
                <a:lnTo>
                  <a:pt x="2412" y="1277"/>
                </a:lnTo>
                <a:lnTo>
                  <a:pt x="2420" y="1298"/>
                </a:lnTo>
                <a:lnTo>
                  <a:pt x="2430" y="1311"/>
                </a:lnTo>
                <a:lnTo>
                  <a:pt x="2440" y="1316"/>
                </a:lnTo>
                <a:lnTo>
                  <a:pt x="2449" y="1316"/>
                </a:lnTo>
                <a:lnTo>
                  <a:pt x="2459" y="1309"/>
                </a:lnTo>
                <a:lnTo>
                  <a:pt x="2469" y="1299"/>
                </a:lnTo>
                <a:lnTo>
                  <a:pt x="2488" y="1277"/>
                </a:lnTo>
                <a:lnTo>
                  <a:pt x="2497" y="1264"/>
                </a:lnTo>
                <a:lnTo>
                  <a:pt x="2503" y="1254"/>
                </a:lnTo>
                <a:lnTo>
                  <a:pt x="2508" y="1247"/>
                </a:lnTo>
                <a:lnTo>
                  <a:pt x="2513" y="1244"/>
                </a:lnTo>
                <a:lnTo>
                  <a:pt x="2526" y="1246"/>
                </a:lnTo>
                <a:lnTo>
                  <a:pt x="2532" y="1251"/>
                </a:lnTo>
                <a:lnTo>
                  <a:pt x="2535" y="1260"/>
                </a:lnTo>
                <a:lnTo>
                  <a:pt x="2537" y="1272"/>
                </a:lnTo>
                <a:lnTo>
                  <a:pt x="2537" y="1283"/>
                </a:lnTo>
                <a:lnTo>
                  <a:pt x="2540" y="1294"/>
                </a:lnTo>
                <a:lnTo>
                  <a:pt x="2547" y="1304"/>
                </a:lnTo>
                <a:lnTo>
                  <a:pt x="2558" y="1311"/>
                </a:lnTo>
                <a:lnTo>
                  <a:pt x="2558" y="1307"/>
                </a:lnTo>
                <a:lnTo>
                  <a:pt x="2563" y="1303"/>
                </a:lnTo>
                <a:lnTo>
                  <a:pt x="2571" y="1298"/>
                </a:lnTo>
                <a:lnTo>
                  <a:pt x="2581" y="1290"/>
                </a:lnTo>
                <a:lnTo>
                  <a:pt x="2594" y="1285"/>
                </a:lnTo>
                <a:lnTo>
                  <a:pt x="2604" y="1280"/>
                </a:lnTo>
                <a:lnTo>
                  <a:pt x="2613" y="1277"/>
                </a:lnTo>
                <a:lnTo>
                  <a:pt x="2633" y="1273"/>
                </a:lnTo>
                <a:lnTo>
                  <a:pt x="2649" y="1272"/>
                </a:lnTo>
                <a:lnTo>
                  <a:pt x="2662" y="1272"/>
                </a:lnTo>
                <a:lnTo>
                  <a:pt x="2673" y="1270"/>
                </a:lnTo>
                <a:lnTo>
                  <a:pt x="2680" y="1269"/>
                </a:lnTo>
                <a:lnTo>
                  <a:pt x="2680" y="1265"/>
                </a:lnTo>
                <a:lnTo>
                  <a:pt x="2677" y="1260"/>
                </a:lnTo>
                <a:lnTo>
                  <a:pt x="2665" y="1254"/>
                </a:lnTo>
                <a:lnTo>
                  <a:pt x="2647" y="1244"/>
                </a:lnTo>
                <a:lnTo>
                  <a:pt x="2633" y="1238"/>
                </a:lnTo>
                <a:lnTo>
                  <a:pt x="2623" y="1233"/>
                </a:lnTo>
                <a:lnTo>
                  <a:pt x="2615" y="1230"/>
                </a:lnTo>
                <a:lnTo>
                  <a:pt x="2610" y="1228"/>
                </a:lnTo>
                <a:lnTo>
                  <a:pt x="2607" y="1226"/>
                </a:lnTo>
                <a:lnTo>
                  <a:pt x="2602" y="1221"/>
                </a:lnTo>
                <a:lnTo>
                  <a:pt x="2596" y="1210"/>
                </a:lnTo>
                <a:lnTo>
                  <a:pt x="2594" y="1200"/>
                </a:lnTo>
                <a:lnTo>
                  <a:pt x="2597" y="1192"/>
                </a:lnTo>
                <a:lnTo>
                  <a:pt x="2602" y="1187"/>
                </a:lnTo>
                <a:lnTo>
                  <a:pt x="2610" y="1183"/>
                </a:lnTo>
                <a:lnTo>
                  <a:pt x="2618" y="1179"/>
                </a:lnTo>
                <a:lnTo>
                  <a:pt x="2634" y="1171"/>
                </a:lnTo>
                <a:lnTo>
                  <a:pt x="2646" y="1166"/>
                </a:lnTo>
                <a:lnTo>
                  <a:pt x="2659" y="1165"/>
                </a:lnTo>
                <a:lnTo>
                  <a:pt x="2675" y="1166"/>
                </a:lnTo>
                <a:lnTo>
                  <a:pt x="2686" y="1170"/>
                </a:lnTo>
                <a:lnTo>
                  <a:pt x="2695" y="1173"/>
                </a:lnTo>
                <a:lnTo>
                  <a:pt x="2704" y="1183"/>
                </a:lnTo>
                <a:lnTo>
                  <a:pt x="2709" y="1181"/>
                </a:lnTo>
                <a:lnTo>
                  <a:pt x="2725" y="1165"/>
                </a:lnTo>
                <a:lnTo>
                  <a:pt x="2735" y="1153"/>
                </a:lnTo>
                <a:lnTo>
                  <a:pt x="2740" y="1147"/>
                </a:lnTo>
                <a:lnTo>
                  <a:pt x="2740" y="1142"/>
                </a:lnTo>
                <a:lnTo>
                  <a:pt x="2737" y="1139"/>
                </a:lnTo>
                <a:lnTo>
                  <a:pt x="2730" y="1137"/>
                </a:lnTo>
                <a:lnTo>
                  <a:pt x="2725" y="1136"/>
                </a:lnTo>
                <a:lnTo>
                  <a:pt x="2719" y="1134"/>
                </a:lnTo>
                <a:lnTo>
                  <a:pt x="2716" y="1129"/>
                </a:lnTo>
                <a:lnTo>
                  <a:pt x="2714" y="1121"/>
                </a:lnTo>
                <a:lnTo>
                  <a:pt x="2716" y="1123"/>
                </a:lnTo>
                <a:lnTo>
                  <a:pt x="2729" y="1116"/>
                </a:lnTo>
                <a:lnTo>
                  <a:pt x="2737" y="1110"/>
                </a:lnTo>
                <a:lnTo>
                  <a:pt x="2743" y="1105"/>
                </a:lnTo>
                <a:lnTo>
                  <a:pt x="2748" y="1100"/>
                </a:lnTo>
                <a:lnTo>
                  <a:pt x="2748" y="1098"/>
                </a:lnTo>
                <a:lnTo>
                  <a:pt x="2758" y="1100"/>
                </a:lnTo>
                <a:lnTo>
                  <a:pt x="2766" y="1105"/>
                </a:lnTo>
                <a:lnTo>
                  <a:pt x="2782" y="1121"/>
                </a:lnTo>
                <a:lnTo>
                  <a:pt x="2787" y="1114"/>
                </a:lnTo>
                <a:lnTo>
                  <a:pt x="2792" y="1105"/>
                </a:lnTo>
                <a:lnTo>
                  <a:pt x="2795" y="1092"/>
                </a:lnTo>
                <a:lnTo>
                  <a:pt x="2802" y="1080"/>
                </a:lnTo>
                <a:lnTo>
                  <a:pt x="2811" y="1071"/>
                </a:lnTo>
                <a:lnTo>
                  <a:pt x="2826" y="1064"/>
                </a:lnTo>
                <a:lnTo>
                  <a:pt x="2839" y="1063"/>
                </a:lnTo>
                <a:lnTo>
                  <a:pt x="2854" y="1064"/>
                </a:lnTo>
                <a:lnTo>
                  <a:pt x="2865" y="1069"/>
                </a:lnTo>
                <a:lnTo>
                  <a:pt x="2871" y="1076"/>
                </a:lnTo>
                <a:lnTo>
                  <a:pt x="2867" y="1077"/>
                </a:lnTo>
                <a:lnTo>
                  <a:pt x="2865" y="1080"/>
                </a:lnTo>
                <a:lnTo>
                  <a:pt x="2865" y="1082"/>
                </a:lnTo>
                <a:lnTo>
                  <a:pt x="2867" y="1084"/>
                </a:lnTo>
                <a:lnTo>
                  <a:pt x="2868" y="1082"/>
                </a:lnTo>
                <a:lnTo>
                  <a:pt x="2870" y="1082"/>
                </a:lnTo>
                <a:lnTo>
                  <a:pt x="2871" y="1079"/>
                </a:lnTo>
                <a:lnTo>
                  <a:pt x="2871" y="1076"/>
                </a:lnTo>
                <a:lnTo>
                  <a:pt x="2894" y="1071"/>
                </a:lnTo>
                <a:lnTo>
                  <a:pt x="2912" y="1064"/>
                </a:lnTo>
                <a:lnTo>
                  <a:pt x="2923" y="1058"/>
                </a:lnTo>
                <a:lnTo>
                  <a:pt x="2933" y="1053"/>
                </a:lnTo>
                <a:lnTo>
                  <a:pt x="2938" y="1050"/>
                </a:lnTo>
                <a:lnTo>
                  <a:pt x="2943" y="1050"/>
                </a:lnTo>
                <a:lnTo>
                  <a:pt x="2948" y="1056"/>
                </a:lnTo>
                <a:lnTo>
                  <a:pt x="2953" y="1067"/>
                </a:lnTo>
                <a:lnTo>
                  <a:pt x="2961" y="1087"/>
                </a:lnTo>
                <a:lnTo>
                  <a:pt x="2967" y="1103"/>
                </a:lnTo>
                <a:lnTo>
                  <a:pt x="2974" y="1113"/>
                </a:lnTo>
                <a:lnTo>
                  <a:pt x="2980" y="1116"/>
                </a:lnTo>
                <a:lnTo>
                  <a:pt x="2990" y="1114"/>
                </a:lnTo>
                <a:lnTo>
                  <a:pt x="3005" y="1110"/>
                </a:lnTo>
                <a:lnTo>
                  <a:pt x="3018" y="1105"/>
                </a:lnTo>
                <a:lnTo>
                  <a:pt x="3024" y="1105"/>
                </a:lnTo>
                <a:lnTo>
                  <a:pt x="3027" y="1106"/>
                </a:lnTo>
                <a:lnTo>
                  <a:pt x="3027" y="1118"/>
                </a:lnTo>
                <a:lnTo>
                  <a:pt x="3029" y="1126"/>
                </a:lnTo>
                <a:lnTo>
                  <a:pt x="3032" y="1134"/>
                </a:lnTo>
                <a:lnTo>
                  <a:pt x="3039" y="1142"/>
                </a:lnTo>
                <a:lnTo>
                  <a:pt x="3050" y="1147"/>
                </a:lnTo>
                <a:lnTo>
                  <a:pt x="3065" y="1149"/>
                </a:lnTo>
                <a:lnTo>
                  <a:pt x="3079" y="1149"/>
                </a:lnTo>
                <a:lnTo>
                  <a:pt x="3094" y="1150"/>
                </a:lnTo>
                <a:lnTo>
                  <a:pt x="3105" y="1153"/>
                </a:lnTo>
                <a:lnTo>
                  <a:pt x="3107" y="1155"/>
                </a:lnTo>
                <a:lnTo>
                  <a:pt x="3108" y="1158"/>
                </a:lnTo>
                <a:lnTo>
                  <a:pt x="3108" y="1161"/>
                </a:lnTo>
                <a:lnTo>
                  <a:pt x="3110" y="1165"/>
                </a:lnTo>
                <a:lnTo>
                  <a:pt x="3110" y="1168"/>
                </a:lnTo>
                <a:lnTo>
                  <a:pt x="3112" y="1171"/>
                </a:lnTo>
                <a:lnTo>
                  <a:pt x="3112" y="1174"/>
                </a:lnTo>
                <a:lnTo>
                  <a:pt x="3113" y="1178"/>
                </a:lnTo>
                <a:lnTo>
                  <a:pt x="3117" y="1179"/>
                </a:lnTo>
                <a:lnTo>
                  <a:pt x="3120" y="1179"/>
                </a:lnTo>
                <a:lnTo>
                  <a:pt x="3123" y="1178"/>
                </a:lnTo>
                <a:lnTo>
                  <a:pt x="3128" y="1176"/>
                </a:lnTo>
                <a:lnTo>
                  <a:pt x="3130" y="1171"/>
                </a:lnTo>
                <a:lnTo>
                  <a:pt x="3128" y="1165"/>
                </a:lnTo>
                <a:lnTo>
                  <a:pt x="3125" y="1155"/>
                </a:lnTo>
                <a:lnTo>
                  <a:pt x="3120" y="1147"/>
                </a:lnTo>
                <a:lnTo>
                  <a:pt x="3117" y="1139"/>
                </a:lnTo>
                <a:lnTo>
                  <a:pt x="3117" y="1132"/>
                </a:lnTo>
                <a:lnTo>
                  <a:pt x="3118" y="1131"/>
                </a:lnTo>
                <a:lnTo>
                  <a:pt x="3120" y="1131"/>
                </a:lnTo>
                <a:lnTo>
                  <a:pt x="3123" y="1129"/>
                </a:lnTo>
                <a:lnTo>
                  <a:pt x="3134" y="1129"/>
                </a:lnTo>
                <a:lnTo>
                  <a:pt x="3136" y="1127"/>
                </a:lnTo>
                <a:lnTo>
                  <a:pt x="3139" y="1126"/>
                </a:lnTo>
                <a:lnTo>
                  <a:pt x="3139" y="1121"/>
                </a:lnTo>
                <a:lnTo>
                  <a:pt x="3147" y="1123"/>
                </a:lnTo>
                <a:lnTo>
                  <a:pt x="3156" y="1123"/>
                </a:lnTo>
                <a:lnTo>
                  <a:pt x="3159" y="1121"/>
                </a:lnTo>
                <a:lnTo>
                  <a:pt x="3160" y="1119"/>
                </a:lnTo>
                <a:lnTo>
                  <a:pt x="3160" y="1114"/>
                </a:lnTo>
                <a:lnTo>
                  <a:pt x="3157" y="1111"/>
                </a:lnTo>
                <a:lnTo>
                  <a:pt x="3151" y="1108"/>
                </a:lnTo>
                <a:lnTo>
                  <a:pt x="3146" y="1108"/>
                </a:lnTo>
                <a:lnTo>
                  <a:pt x="3144" y="1110"/>
                </a:lnTo>
                <a:lnTo>
                  <a:pt x="3141" y="1111"/>
                </a:lnTo>
                <a:lnTo>
                  <a:pt x="3139" y="1116"/>
                </a:lnTo>
                <a:lnTo>
                  <a:pt x="3139" y="1121"/>
                </a:lnTo>
                <a:lnTo>
                  <a:pt x="3113" y="1110"/>
                </a:lnTo>
                <a:lnTo>
                  <a:pt x="3091" y="1097"/>
                </a:lnTo>
                <a:lnTo>
                  <a:pt x="3070" y="1084"/>
                </a:lnTo>
                <a:lnTo>
                  <a:pt x="3050" y="1072"/>
                </a:lnTo>
                <a:lnTo>
                  <a:pt x="3037" y="1061"/>
                </a:lnTo>
                <a:lnTo>
                  <a:pt x="3027" y="1053"/>
                </a:lnTo>
                <a:lnTo>
                  <a:pt x="3016" y="1041"/>
                </a:lnTo>
                <a:lnTo>
                  <a:pt x="3013" y="1037"/>
                </a:lnTo>
                <a:lnTo>
                  <a:pt x="3011" y="1033"/>
                </a:lnTo>
                <a:lnTo>
                  <a:pt x="3009" y="1032"/>
                </a:lnTo>
                <a:lnTo>
                  <a:pt x="3009" y="1028"/>
                </a:lnTo>
                <a:lnTo>
                  <a:pt x="3014" y="1028"/>
                </a:lnTo>
                <a:lnTo>
                  <a:pt x="3018" y="1030"/>
                </a:lnTo>
                <a:lnTo>
                  <a:pt x="3021" y="1030"/>
                </a:lnTo>
                <a:lnTo>
                  <a:pt x="3024" y="1032"/>
                </a:lnTo>
                <a:lnTo>
                  <a:pt x="3035" y="1032"/>
                </a:lnTo>
                <a:lnTo>
                  <a:pt x="3042" y="1033"/>
                </a:lnTo>
                <a:lnTo>
                  <a:pt x="3048" y="1030"/>
                </a:lnTo>
                <a:lnTo>
                  <a:pt x="3048" y="1027"/>
                </a:lnTo>
                <a:lnTo>
                  <a:pt x="3047" y="1025"/>
                </a:lnTo>
                <a:lnTo>
                  <a:pt x="3045" y="1022"/>
                </a:lnTo>
                <a:lnTo>
                  <a:pt x="3040" y="1017"/>
                </a:lnTo>
                <a:lnTo>
                  <a:pt x="3037" y="1016"/>
                </a:lnTo>
                <a:lnTo>
                  <a:pt x="3032" y="1011"/>
                </a:lnTo>
                <a:lnTo>
                  <a:pt x="3029" y="1009"/>
                </a:lnTo>
                <a:lnTo>
                  <a:pt x="3027" y="1009"/>
                </a:lnTo>
                <a:lnTo>
                  <a:pt x="3022" y="996"/>
                </a:lnTo>
                <a:lnTo>
                  <a:pt x="3024" y="986"/>
                </a:lnTo>
                <a:lnTo>
                  <a:pt x="3029" y="981"/>
                </a:lnTo>
                <a:lnTo>
                  <a:pt x="3035" y="977"/>
                </a:lnTo>
                <a:lnTo>
                  <a:pt x="3044" y="975"/>
                </a:lnTo>
                <a:lnTo>
                  <a:pt x="3052" y="972"/>
                </a:lnTo>
                <a:lnTo>
                  <a:pt x="3058" y="968"/>
                </a:lnTo>
                <a:lnTo>
                  <a:pt x="3061" y="964"/>
                </a:lnTo>
                <a:lnTo>
                  <a:pt x="3058" y="964"/>
                </a:lnTo>
                <a:lnTo>
                  <a:pt x="3057" y="960"/>
                </a:lnTo>
                <a:lnTo>
                  <a:pt x="3053" y="959"/>
                </a:lnTo>
                <a:lnTo>
                  <a:pt x="3050" y="956"/>
                </a:lnTo>
                <a:lnTo>
                  <a:pt x="3048" y="951"/>
                </a:lnTo>
                <a:lnTo>
                  <a:pt x="3047" y="947"/>
                </a:lnTo>
                <a:lnTo>
                  <a:pt x="3050" y="941"/>
                </a:lnTo>
                <a:lnTo>
                  <a:pt x="3061" y="941"/>
                </a:lnTo>
                <a:lnTo>
                  <a:pt x="3070" y="943"/>
                </a:lnTo>
                <a:lnTo>
                  <a:pt x="3087" y="943"/>
                </a:lnTo>
                <a:lnTo>
                  <a:pt x="3094" y="941"/>
                </a:lnTo>
                <a:lnTo>
                  <a:pt x="3095" y="936"/>
                </a:lnTo>
                <a:lnTo>
                  <a:pt x="3094" y="930"/>
                </a:lnTo>
                <a:lnTo>
                  <a:pt x="3084" y="920"/>
                </a:lnTo>
                <a:lnTo>
                  <a:pt x="3105" y="920"/>
                </a:lnTo>
                <a:lnTo>
                  <a:pt x="3105" y="928"/>
                </a:lnTo>
                <a:lnTo>
                  <a:pt x="3108" y="938"/>
                </a:lnTo>
                <a:lnTo>
                  <a:pt x="3110" y="941"/>
                </a:lnTo>
                <a:lnTo>
                  <a:pt x="3113" y="943"/>
                </a:lnTo>
                <a:lnTo>
                  <a:pt x="3115" y="943"/>
                </a:lnTo>
                <a:lnTo>
                  <a:pt x="3118" y="941"/>
                </a:lnTo>
                <a:lnTo>
                  <a:pt x="3120" y="941"/>
                </a:lnTo>
                <a:lnTo>
                  <a:pt x="3121" y="938"/>
                </a:lnTo>
                <a:lnTo>
                  <a:pt x="3123" y="936"/>
                </a:lnTo>
                <a:lnTo>
                  <a:pt x="3125" y="933"/>
                </a:lnTo>
                <a:lnTo>
                  <a:pt x="3125" y="930"/>
                </a:lnTo>
                <a:lnTo>
                  <a:pt x="3123" y="928"/>
                </a:lnTo>
                <a:lnTo>
                  <a:pt x="3121" y="925"/>
                </a:lnTo>
                <a:lnTo>
                  <a:pt x="3112" y="921"/>
                </a:lnTo>
                <a:lnTo>
                  <a:pt x="3105" y="920"/>
                </a:lnTo>
                <a:lnTo>
                  <a:pt x="3105" y="908"/>
                </a:lnTo>
                <a:lnTo>
                  <a:pt x="3102" y="902"/>
                </a:lnTo>
                <a:lnTo>
                  <a:pt x="3097" y="896"/>
                </a:lnTo>
                <a:lnTo>
                  <a:pt x="3094" y="886"/>
                </a:lnTo>
                <a:lnTo>
                  <a:pt x="3102" y="891"/>
                </a:lnTo>
                <a:lnTo>
                  <a:pt x="3108" y="892"/>
                </a:lnTo>
                <a:lnTo>
                  <a:pt x="3113" y="894"/>
                </a:lnTo>
                <a:lnTo>
                  <a:pt x="3118" y="894"/>
                </a:lnTo>
                <a:lnTo>
                  <a:pt x="3125" y="891"/>
                </a:lnTo>
                <a:lnTo>
                  <a:pt x="3126" y="887"/>
                </a:lnTo>
                <a:lnTo>
                  <a:pt x="3126" y="881"/>
                </a:lnTo>
                <a:lnTo>
                  <a:pt x="3125" y="876"/>
                </a:lnTo>
                <a:lnTo>
                  <a:pt x="3118" y="870"/>
                </a:lnTo>
                <a:lnTo>
                  <a:pt x="3113" y="866"/>
                </a:lnTo>
                <a:lnTo>
                  <a:pt x="3108" y="865"/>
                </a:lnTo>
                <a:lnTo>
                  <a:pt x="3102" y="863"/>
                </a:lnTo>
                <a:lnTo>
                  <a:pt x="3094" y="863"/>
                </a:lnTo>
                <a:lnTo>
                  <a:pt x="3094" y="858"/>
                </a:lnTo>
                <a:lnTo>
                  <a:pt x="3097" y="852"/>
                </a:lnTo>
                <a:lnTo>
                  <a:pt x="3100" y="850"/>
                </a:lnTo>
                <a:lnTo>
                  <a:pt x="3105" y="840"/>
                </a:lnTo>
                <a:lnTo>
                  <a:pt x="3110" y="842"/>
                </a:lnTo>
                <a:lnTo>
                  <a:pt x="3115" y="842"/>
                </a:lnTo>
                <a:lnTo>
                  <a:pt x="3118" y="840"/>
                </a:lnTo>
                <a:lnTo>
                  <a:pt x="3121" y="837"/>
                </a:lnTo>
                <a:lnTo>
                  <a:pt x="3123" y="834"/>
                </a:lnTo>
                <a:lnTo>
                  <a:pt x="3123" y="832"/>
                </a:lnTo>
                <a:lnTo>
                  <a:pt x="3125" y="829"/>
                </a:lnTo>
                <a:lnTo>
                  <a:pt x="3125" y="826"/>
                </a:lnTo>
                <a:lnTo>
                  <a:pt x="3128" y="819"/>
                </a:lnTo>
                <a:lnTo>
                  <a:pt x="3130" y="818"/>
                </a:lnTo>
                <a:lnTo>
                  <a:pt x="3136" y="814"/>
                </a:lnTo>
                <a:lnTo>
                  <a:pt x="3141" y="813"/>
                </a:lnTo>
                <a:lnTo>
                  <a:pt x="3146" y="810"/>
                </a:lnTo>
                <a:lnTo>
                  <a:pt x="3149" y="810"/>
                </a:lnTo>
                <a:lnTo>
                  <a:pt x="3151" y="808"/>
                </a:lnTo>
                <a:lnTo>
                  <a:pt x="3164" y="792"/>
                </a:lnTo>
                <a:lnTo>
                  <a:pt x="3173" y="787"/>
                </a:lnTo>
                <a:lnTo>
                  <a:pt x="3185" y="785"/>
                </a:lnTo>
                <a:lnTo>
                  <a:pt x="3186" y="787"/>
                </a:lnTo>
                <a:lnTo>
                  <a:pt x="3186" y="788"/>
                </a:lnTo>
                <a:lnTo>
                  <a:pt x="3185" y="790"/>
                </a:lnTo>
                <a:lnTo>
                  <a:pt x="3182" y="792"/>
                </a:lnTo>
                <a:lnTo>
                  <a:pt x="3180" y="795"/>
                </a:lnTo>
                <a:lnTo>
                  <a:pt x="3177" y="797"/>
                </a:lnTo>
                <a:lnTo>
                  <a:pt x="3175" y="797"/>
                </a:lnTo>
                <a:lnTo>
                  <a:pt x="3173" y="798"/>
                </a:lnTo>
                <a:lnTo>
                  <a:pt x="3173" y="805"/>
                </a:lnTo>
                <a:lnTo>
                  <a:pt x="3175" y="806"/>
                </a:lnTo>
                <a:lnTo>
                  <a:pt x="3178" y="808"/>
                </a:lnTo>
                <a:lnTo>
                  <a:pt x="3180" y="808"/>
                </a:lnTo>
                <a:lnTo>
                  <a:pt x="3185" y="806"/>
                </a:lnTo>
                <a:lnTo>
                  <a:pt x="3191" y="803"/>
                </a:lnTo>
                <a:lnTo>
                  <a:pt x="3198" y="797"/>
                </a:lnTo>
                <a:lnTo>
                  <a:pt x="3199" y="793"/>
                </a:lnTo>
                <a:lnTo>
                  <a:pt x="3201" y="788"/>
                </a:lnTo>
                <a:lnTo>
                  <a:pt x="3201" y="780"/>
                </a:lnTo>
                <a:lnTo>
                  <a:pt x="3194" y="774"/>
                </a:lnTo>
                <a:lnTo>
                  <a:pt x="3217" y="774"/>
                </a:lnTo>
                <a:lnTo>
                  <a:pt x="3220" y="779"/>
                </a:lnTo>
                <a:lnTo>
                  <a:pt x="3222" y="780"/>
                </a:lnTo>
                <a:lnTo>
                  <a:pt x="3225" y="780"/>
                </a:lnTo>
                <a:lnTo>
                  <a:pt x="3225" y="777"/>
                </a:lnTo>
                <a:lnTo>
                  <a:pt x="3222" y="774"/>
                </a:lnTo>
                <a:lnTo>
                  <a:pt x="3217" y="774"/>
                </a:lnTo>
                <a:lnTo>
                  <a:pt x="3217" y="771"/>
                </a:lnTo>
                <a:lnTo>
                  <a:pt x="3214" y="764"/>
                </a:lnTo>
                <a:lnTo>
                  <a:pt x="3211" y="761"/>
                </a:lnTo>
                <a:lnTo>
                  <a:pt x="3209" y="758"/>
                </a:lnTo>
                <a:lnTo>
                  <a:pt x="3199" y="753"/>
                </a:lnTo>
                <a:lnTo>
                  <a:pt x="3198" y="753"/>
                </a:lnTo>
                <a:lnTo>
                  <a:pt x="3196" y="754"/>
                </a:lnTo>
                <a:lnTo>
                  <a:pt x="3193" y="761"/>
                </a:lnTo>
                <a:lnTo>
                  <a:pt x="3193" y="767"/>
                </a:lnTo>
                <a:lnTo>
                  <a:pt x="3194" y="774"/>
                </a:lnTo>
                <a:lnTo>
                  <a:pt x="3180" y="767"/>
                </a:lnTo>
                <a:lnTo>
                  <a:pt x="3173" y="759"/>
                </a:lnTo>
                <a:lnTo>
                  <a:pt x="3173" y="754"/>
                </a:lnTo>
                <a:lnTo>
                  <a:pt x="3178" y="748"/>
                </a:lnTo>
                <a:lnTo>
                  <a:pt x="3203" y="733"/>
                </a:lnTo>
                <a:lnTo>
                  <a:pt x="3206" y="730"/>
                </a:lnTo>
                <a:lnTo>
                  <a:pt x="3211" y="720"/>
                </a:lnTo>
                <a:lnTo>
                  <a:pt x="3211" y="709"/>
                </a:lnTo>
                <a:lnTo>
                  <a:pt x="3209" y="701"/>
                </a:lnTo>
                <a:lnTo>
                  <a:pt x="3211" y="693"/>
                </a:lnTo>
                <a:lnTo>
                  <a:pt x="3217" y="685"/>
                </a:lnTo>
                <a:lnTo>
                  <a:pt x="3224" y="685"/>
                </a:lnTo>
                <a:lnTo>
                  <a:pt x="3227" y="686"/>
                </a:lnTo>
                <a:lnTo>
                  <a:pt x="3233" y="693"/>
                </a:lnTo>
                <a:lnTo>
                  <a:pt x="3237" y="694"/>
                </a:lnTo>
                <a:lnTo>
                  <a:pt x="3238" y="696"/>
                </a:lnTo>
                <a:lnTo>
                  <a:pt x="3240" y="696"/>
                </a:lnTo>
                <a:lnTo>
                  <a:pt x="3246" y="685"/>
                </a:lnTo>
                <a:lnTo>
                  <a:pt x="3248" y="672"/>
                </a:lnTo>
                <a:lnTo>
                  <a:pt x="3248" y="649"/>
                </a:lnTo>
                <a:lnTo>
                  <a:pt x="3253" y="638"/>
                </a:lnTo>
                <a:lnTo>
                  <a:pt x="3263" y="628"/>
                </a:lnTo>
                <a:lnTo>
                  <a:pt x="3276" y="621"/>
                </a:lnTo>
                <a:lnTo>
                  <a:pt x="3285" y="620"/>
                </a:lnTo>
                <a:lnTo>
                  <a:pt x="3292" y="623"/>
                </a:lnTo>
                <a:lnTo>
                  <a:pt x="3302" y="633"/>
                </a:lnTo>
                <a:lnTo>
                  <a:pt x="3306" y="639"/>
                </a:lnTo>
                <a:lnTo>
                  <a:pt x="3323" y="657"/>
                </a:lnTo>
                <a:lnTo>
                  <a:pt x="3336" y="668"/>
                </a:lnTo>
                <a:lnTo>
                  <a:pt x="3345" y="680"/>
                </a:lnTo>
                <a:lnTo>
                  <a:pt x="3350" y="691"/>
                </a:lnTo>
                <a:lnTo>
                  <a:pt x="3352" y="707"/>
                </a:lnTo>
                <a:lnTo>
                  <a:pt x="3342" y="711"/>
                </a:lnTo>
                <a:lnTo>
                  <a:pt x="3329" y="717"/>
                </a:lnTo>
                <a:lnTo>
                  <a:pt x="3324" y="722"/>
                </a:lnTo>
                <a:lnTo>
                  <a:pt x="3323" y="725"/>
                </a:lnTo>
                <a:lnTo>
                  <a:pt x="3319" y="730"/>
                </a:lnTo>
                <a:lnTo>
                  <a:pt x="3319" y="738"/>
                </a:lnTo>
                <a:lnTo>
                  <a:pt x="3323" y="745"/>
                </a:lnTo>
                <a:lnTo>
                  <a:pt x="3324" y="746"/>
                </a:lnTo>
                <a:lnTo>
                  <a:pt x="3328" y="748"/>
                </a:lnTo>
                <a:lnTo>
                  <a:pt x="3334" y="745"/>
                </a:lnTo>
                <a:lnTo>
                  <a:pt x="3339" y="741"/>
                </a:lnTo>
                <a:lnTo>
                  <a:pt x="3342" y="737"/>
                </a:lnTo>
                <a:lnTo>
                  <a:pt x="3345" y="728"/>
                </a:lnTo>
                <a:lnTo>
                  <a:pt x="3349" y="719"/>
                </a:lnTo>
                <a:lnTo>
                  <a:pt x="3352" y="707"/>
                </a:lnTo>
                <a:lnTo>
                  <a:pt x="3363" y="709"/>
                </a:lnTo>
                <a:lnTo>
                  <a:pt x="3373" y="715"/>
                </a:lnTo>
                <a:lnTo>
                  <a:pt x="3376" y="727"/>
                </a:lnTo>
                <a:lnTo>
                  <a:pt x="3375" y="740"/>
                </a:lnTo>
                <a:lnTo>
                  <a:pt x="3368" y="750"/>
                </a:lnTo>
                <a:lnTo>
                  <a:pt x="3362" y="756"/>
                </a:lnTo>
                <a:lnTo>
                  <a:pt x="3355" y="758"/>
                </a:lnTo>
                <a:lnTo>
                  <a:pt x="3336" y="764"/>
                </a:lnTo>
                <a:lnTo>
                  <a:pt x="3323" y="772"/>
                </a:lnTo>
                <a:lnTo>
                  <a:pt x="3306" y="785"/>
                </a:lnTo>
                <a:lnTo>
                  <a:pt x="3310" y="784"/>
                </a:lnTo>
                <a:lnTo>
                  <a:pt x="3313" y="785"/>
                </a:lnTo>
                <a:lnTo>
                  <a:pt x="3318" y="790"/>
                </a:lnTo>
                <a:lnTo>
                  <a:pt x="3318" y="797"/>
                </a:lnTo>
                <a:lnTo>
                  <a:pt x="3316" y="797"/>
                </a:lnTo>
                <a:lnTo>
                  <a:pt x="3315" y="798"/>
                </a:lnTo>
                <a:lnTo>
                  <a:pt x="3308" y="801"/>
                </a:lnTo>
                <a:lnTo>
                  <a:pt x="3303" y="803"/>
                </a:lnTo>
                <a:lnTo>
                  <a:pt x="3300" y="805"/>
                </a:lnTo>
                <a:lnTo>
                  <a:pt x="3297" y="808"/>
                </a:lnTo>
                <a:lnTo>
                  <a:pt x="3295" y="811"/>
                </a:lnTo>
                <a:lnTo>
                  <a:pt x="3295" y="818"/>
                </a:lnTo>
                <a:lnTo>
                  <a:pt x="3297" y="821"/>
                </a:lnTo>
                <a:lnTo>
                  <a:pt x="3297" y="831"/>
                </a:lnTo>
                <a:lnTo>
                  <a:pt x="3294" y="832"/>
                </a:lnTo>
                <a:lnTo>
                  <a:pt x="3292" y="834"/>
                </a:lnTo>
                <a:lnTo>
                  <a:pt x="3285" y="834"/>
                </a:lnTo>
                <a:lnTo>
                  <a:pt x="3282" y="832"/>
                </a:lnTo>
                <a:lnTo>
                  <a:pt x="3279" y="834"/>
                </a:lnTo>
                <a:lnTo>
                  <a:pt x="3277" y="834"/>
                </a:lnTo>
                <a:lnTo>
                  <a:pt x="3276" y="839"/>
                </a:lnTo>
                <a:lnTo>
                  <a:pt x="3285" y="844"/>
                </a:lnTo>
                <a:lnTo>
                  <a:pt x="3289" y="847"/>
                </a:lnTo>
                <a:lnTo>
                  <a:pt x="3292" y="848"/>
                </a:lnTo>
                <a:lnTo>
                  <a:pt x="3294" y="850"/>
                </a:lnTo>
                <a:lnTo>
                  <a:pt x="3292" y="857"/>
                </a:lnTo>
                <a:lnTo>
                  <a:pt x="3292" y="889"/>
                </a:lnTo>
                <a:lnTo>
                  <a:pt x="3294" y="907"/>
                </a:lnTo>
                <a:lnTo>
                  <a:pt x="3295" y="921"/>
                </a:lnTo>
                <a:lnTo>
                  <a:pt x="3297" y="931"/>
                </a:lnTo>
                <a:lnTo>
                  <a:pt x="3303" y="939"/>
                </a:lnTo>
                <a:lnTo>
                  <a:pt x="3311" y="946"/>
                </a:lnTo>
                <a:lnTo>
                  <a:pt x="3323" y="951"/>
                </a:lnTo>
                <a:lnTo>
                  <a:pt x="3332" y="957"/>
                </a:lnTo>
                <a:lnTo>
                  <a:pt x="3339" y="965"/>
                </a:lnTo>
                <a:lnTo>
                  <a:pt x="3341" y="975"/>
                </a:lnTo>
                <a:lnTo>
                  <a:pt x="3319" y="978"/>
                </a:lnTo>
                <a:lnTo>
                  <a:pt x="3305" y="985"/>
                </a:lnTo>
                <a:lnTo>
                  <a:pt x="3297" y="994"/>
                </a:lnTo>
                <a:lnTo>
                  <a:pt x="3295" y="1004"/>
                </a:lnTo>
                <a:lnTo>
                  <a:pt x="3297" y="1016"/>
                </a:lnTo>
                <a:lnTo>
                  <a:pt x="3302" y="1025"/>
                </a:lnTo>
                <a:lnTo>
                  <a:pt x="3310" y="1033"/>
                </a:lnTo>
                <a:lnTo>
                  <a:pt x="3319" y="1040"/>
                </a:lnTo>
                <a:lnTo>
                  <a:pt x="3329" y="1041"/>
                </a:lnTo>
                <a:lnTo>
                  <a:pt x="3341" y="1040"/>
                </a:lnTo>
                <a:lnTo>
                  <a:pt x="3347" y="1035"/>
                </a:lnTo>
                <a:lnTo>
                  <a:pt x="3347" y="1028"/>
                </a:lnTo>
                <a:lnTo>
                  <a:pt x="3345" y="1020"/>
                </a:lnTo>
                <a:lnTo>
                  <a:pt x="3341" y="1012"/>
                </a:lnTo>
                <a:lnTo>
                  <a:pt x="3334" y="993"/>
                </a:lnTo>
                <a:lnTo>
                  <a:pt x="3336" y="983"/>
                </a:lnTo>
                <a:lnTo>
                  <a:pt x="3341" y="975"/>
                </a:lnTo>
                <a:lnTo>
                  <a:pt x="3357" y="968"/>
                </a:lnTo>
                <a:lnTo>
                  <a:pt x="3367" y="957"/>
                </a:lnTo>
                <a:lnTo>
                  <a:pt x="3375" y="943"/>
                </a:lnTo>
                <a:lnTo>
                  <a:pt x="3381" y="904"/>
                </a:lnTo>
                <a:lnTo>
                  <a:pt x="3383" y="883"/>
                </a:lnTo>
                <a:lnTo>
                  <a:pt x="3386" y="863"/>
                </a:lnTo>
                <a:lnTo>
                  <a:pt x="3396" y="863"/>
                </a:lnTo>
                <a:lnTo>
                  <a:pt x="3404" y="858"/>
                </a:lnTo>
                <a:lnTo>
                  <a:pt x="3409" y="853"/>
                </a:lnTo>
                <a:lnTo>
                  <a:pt x="3412" y="847"/>
                </a:lnTo>
                <a:lnTo>
                  <a:pt x="3418" y="840"/>
                </a:lnTo>
                <a:lnTo>
                  <a:pt x="3422" y="855"/>
                </a:lnTo>
                <a:lnTo>
                  <a:pt x="3415" y="871"/>
                </a:lnTo>
                <a:lnTo>
                  <a:pt x="3406" y="886"/>
                </a:lnTo>
                <a:lnTo>
                  <a:pt x="3394" y="900"/>
                </a:lnTo>
                <a:lnTo>
                  <a:pt x="3386" y="915"/>
                </a:lnTo>
                <a:lnTo>
                  <a:pt x="3386" y="931"/>
                </a:lnTo>
                <a:lnTo>
                  <a:pt x="3388" y="933"/>
                </a:lnTo>
                <a:lnTo>
                  <a:pt x="3402" y="933"/>
                </a:lnTo>
                <a:lnTo>
                  <a:pt x="3406" y="934"/>
                </a:lnTo>
                <a:lnTo>
                  <a:pt x="3407" y="936"/>
                </a:lnTo>
                <a:lnTo>
                  <a:pt x="3407" y="941"/>
                </a:lnTo>
                <a:lnTo>
                  <a:pt x="3402" y="952"/>
                </a:lnTo>
                <a:lnTo>
                  <a:pt x="3393" y="960"/>
                </a:lnTo>
                <a:lnTo>
                  <a:pt x="3383" y="972"/>
                </a:lnTo>
                <a:lnTo>
                  <a:pt x="3375" y="986"/>
                </a:lnTo>
                <a:lnTo>
                  <a:pt x="3371" y="996"/>
                </a:lnTo>
                <a:lnTo>
                  <a:pt x="3368" y="1007"/>
                </a:lnTo>
                <a:lnTo>
                  <a:pt x="3368" y="1019"/>
                </a:lnTo>
                <a:lnTo>
                  <a:pt x="3375" y="1032"/>
                </a:lnTo>
                <a:lnTo>
                  <a:pt x="3376" y="1033"/>
                </a:lnTo>
                <a:lnTo>
                  <a:pt x="3380" y="1033"/>
                </a:lnTo>
                <a:lnTo>
                  <a:pt x="3383" y="1032"/>
                </a:lnTo>
                <a:lnTo>
                  <a:pt x="3388" y="1032"/>
                </a:lnTo>
                <a:lnTo>
                  <a:pt x="3391" y="1030"/>
                </a:lnTo>
                <a:lnTo>
                  <a:pt x="3394" y="1030"/>
                </a:lnTo>
                <a:lnTo>
                  <a:pt x="3397" y="1032"/>
                </a:lnTo>
                <a:lnTo>
                  <a:pt x="3391" y="1022"/>
                </a:lnTo>
                <a:lnTo>
                  <a:pt x="3391" y="1011"/>
                </a:lnTo>
                <a:lnTo>
                  <a:pt x="3396" y="998"/>
                </a:lnTo>
                <a:lnTo>
                  <a:pt x="3402" y="985"/>
                </a:lnTo>
                <a:lnTo>
                  <a:pt x="3410" y="975"/>
                </a:lnTo>
                <a:lnTo>
                  <a:pt x="3417" y="967"/>
                </a:lnTo>
                <a:lnTo>
                  <a:pt x="3418" y="975"/>
                </a:lnTo>
                <a:lnTo>
                  <a:pt x="3427" y="983"/>
                </a:lnTo>
                <a:lnTo>
                  <a:pt x="3433" y="991"/>
                </a:lnTo>
                <a:lnTo>
                  <a:pt x="3440" y="996"/>
                </a:lnTo>
                <a:lnTo>
                  <a:pt x="3433" y="999"/>
                </a:lnTo>
                <a:lnTo>
                  <a:pt x="3427" y="1004"/>
                </a:lnTo>
                <a:lnTo>
                  <a:pt x="3417" y="1012"/>
                </a:lnTo>
                <a:lnTo>
                  <a:pt x="3410" y="1017"/>
                </a:lnTo>
                <a:lnTo>
                  <a:pt x="3407" y="1020"/>
                </a:lnTo>
                <a:lnTo>
                  <a:pt x="3401" y="1035"/>
                </a:lnTo>
                <a:lnTo>
                  <a:pt x="3397" y="1048"/>
                </a:lnTo>
                <a:lnTo>
                  <a:pt x="3397" y="1056"/>
                </a:lnTo>
                <a:lnTo>
                  <a:pt x="3402" y="1061"/>
                </a:lnTo>
                <a:lnTo>
                  <a:pt x="3409" y="1061"/>
                </a:lnTo>
                <a:lnTo>
                  <a:pt x="3418" y="1053"/>
                </a:lnTo>
                <a:lnTo>
                  <a:pt x="3431" y="1040"/>
                </a:lnTo>
                <a:lnTo>
                  <a:pt x="3433" y="1037"/>
                </a:lnTo>
                <a:lnTo>
                  <a:pt x="3435" y="1035"/>
                </a:lnTo>
                <a:lnTo>
                  <a:pt x="3435" y="1037"/>
                </a:lnTo>
                <a:lnTo>
                  <a:pt x="3433" y="1038"/>
                </a:lnTo>
                <a:lnTo>
                  <a:pt x="3435" y="1040"/>
                </a:lnTo>
                <a:lnTo>
                  <a:pt x="3435" y="1041"/>
                </a:lnTo>
                <a:lnTo>
                  <a:pt x="3436" y="1045"/>
                </a:lnTo>
                <a:lnTo>
                  <a:pt x="3438" y="1050"/>
                </a:lnTo>
                <a:lnTo>
                  <a:pt x="3441" y="1053"/>
                </a:lnTo>
                <a:lnTo>
                  <a:pt x="3449" y="1056"/>
                </a:lnTo>
                <a:lnTo>
                  <a:pt x="3459" y="1053"/>
                </a:lnTo>
                <a:lnTo>
                  <a:pt x="3469" y="1046"/>
                </a:lnTo>
                <a:lnTo>
                  <a:pt x="3479" y="1041"/>
                </a:lnTo>
                <a:lnTo>
                  <a:pt x="3487" y="1041"/>
                </a:lnTo>
                <a:lnTo>
                  <a:pt x="3480" y="1053"/>
                </a:lnTo>
                <a:lnTo>
                  <a:pt x="3480" y="1064"/>
                </a:lnTo>
                <a:lnTo>
                  <a:pt x="3487" y="1087"/>
                </a:lnTo>
                <a:lnTo>
                  <a:pt x="3487" y="1098"/>
                </a:lnTo>
                <a:lnTo>
                  <a:pt x="3483" y="1103"/>
                </a:lnTo>
                <a:lnTo>
                  <a:pt x="3470" y="1116"/>
                </a:lnTo>
                <a:lnTo>
                  <a:pt x="3464" y="1124"/>
                </a:lnTo>
                <a:lnTo>
                  <a:pt x="3461" y="1132"/>
                </a:lnTo>
                <a:lnTo>
                  <a:pt x="3464" y="1142"/>
                </a:lnTo>
                <a:lnTo>
                  <a:pt x="3474" y="1153"/>
                </a:lnTo>
                <a:lnTo>
                  <a:pt x="3467" y="1152"/>
                </a:lnTo>
                <a:lnTo>
                  <a:pt x="3457" y="1150"/>
                </a:lnTo>
                <a:lnTo>
                  <a:pt x="3448" y="1150"/>
                </a:lnTo>
                <a:lnTo>
                  <a:pt x="3438" y="1149"/>
                </a:lnTo>
                <a:lnTo>
                  <a:pt x="3431" y="1147"/>
                </a:lnTo>
                <a:lnTo>
                  <a:pt x="3430" y="1142"/>
                </a:lnTo>
                <a:lnTo>
                  <a:pt x="3443" y="1129"/>
                </a:lnTo>
                <a:lnTo>
                  <a:pt x="3448" y="1126"/>
                </a:lnTo>
                <a:lnTo>
                  <a:pt x="3449" y="1123"/>
                </a:lnTo>
                <a:lnTo>
                  <a:pt x="3453" y="1121"/>
                </a:lnTo>
                <a:lnTo>
                  <a:pt x="3438" y="1111"/>
                </a:lnTo>
                <a:lnTo>
                  <a:pt x="3420" y="1103"/>
                </a:lnTo>
                <a:lnTo>
                  <a:pt x="3402" y="1100"/>
                </a:lnTo>
                <a:lnTo>
                  <a:pt x="3391" y="1098"/>
                </a:lnTo>
                <a:lnTo>
                  <a:pt x="3386" y="1098"/>
                </a:lnTo>
                <a:lnTo>
                  <a:pt x="3380" y="1108"/>
                </a:lnTo>
                <a:lnTo>
                  <a:pt x="3376" y="1123"/>
                </a:lnTo>
                <a:lnTo>
                  <a:pt x="3378" y="1139"/>
                </a:lnTo>
                <a:lnTo>
                  <a:pt x="3384" y="1153"/>
                </a:lnTo>
                <a:lnTo>
                  <a:pt x="3397" y="1165"/>
                </a:lnTo>
                <a:lnTo>
                  <a:pt x="3396" y="1181"/>
                </a:lnTo>
                <a:lnTo>
                  <a:pt x="3397" y="1191"/>
                </a:lnTo>
                <a:lnTo>
                  <a:pt x="3402" y="1196"/>
                </a:lnTo>
                <a:lnTo>
                  <a:pt x="3410" y="1197"/>
                </a:lnTo>
                <a:lnTo>
                  <a:pt x="3418" y="1197"/>
                </a:lnTo>
                <a:lnTo>
                  <a:pt x="3435" y="1191"/>
                </a:lnTo>
                <a:lnTo>
                  <a:pt x="3440" y="1187"/>
                </a:lnTo>
                <a:lnTo>
                  <a:pt x="3441" y="1187"/>
                </a:lnTo>
                <a:lnTo>
                  <a:pt x="3443" y="1186"/>
                </a:lnTo>
                <a:lnTo>
                  <a:pt x="3446" y="1186"/>
                </a:lnTo>
                <a:lnTo>
                  <a:pt x="3448" y="1187"/>
                </a:lnTo>
                <a:lnTo>
                  <a:pt x="3449" y="1191"/>
                </a:lnTo>
                <a:lnTo>
                  <a:pt x="3451" y="1192"/>
                </a:lnTo>
                <a:lnTo>
                  <a:pt x="3453" y="1196"/>
                </a:lnTo>
                <a:lnTo>
                  <a:pt x="3453" y="1199"/>
                </a:lnTo>
                <a:lnTo>
                  <a:pt x="3469" y="1200"/>
                </a:lnTo>
                <a:lnTo>
                  <a:pt x="3480" y="1197"/>
                </a:lnTo>
                <a:lnTo>
                  <a:pt x="3488" y="1191"/>
                </a:lnTo>
                <a:lnTo>
                  <a:pt x="3495" y="1183"/>
                </a:lnTo>
                <a:lnTo>
                  <a:pt x="3498" y="1174"/>
                </a:lnTo>
                <a:lnTo>
                  <a:pt x="3503" y="1166"/>
                </a:lnTo>
                <a:lnTo>
                  <a:pt x="3509" y="1160"/>
                </a:lnTo>
                <a:lnTo>
                  <a:pt x="3518" y="1155"/>
                </a:lnTo>
                <a:lnTo>
                  <a:pt x="3531" y="1153"/>
                </a:lnTo>
                <a:lnTo>
                  <a:pt x="3534" y="1157"/>
                </a:lnTo>
                <a:lnTo>
                  <a:pt x="3537" y="1163"/>
                </a:lnTo>
                <a:lnTo>
                  <a:pt x="3537" y="1171"/>
                </a:lnTo>
                <a:lnTo>
                  <a:pt x="3539" y="1181"/>
                </a:lnTo>
                <a:lnTo>
                  <a:pt x="3539" y="1191"/>
                </a:lnTo>
                <a:lnTo>
                  <a:pt x="3542" y="1200"/>
                </a:lnTo>
                <a:lnTo>
                  <a:pt x="3545" y="1207"/>
                </a:lnTo>
                <a:lnTo>
                  <a:pt x="3552" y="1209"/>
                </a:lnTo>
                <a:lnTo>
                  <a:pt x="3561" y="1207"/>
                </a:lnTo>
                <a:lnTo>
                  <a:pt x="3576" y="1199"/>
                </a:lnTo>
                <a:lnTo>
                  <a:pt x="3587" y="1192"/>
                </a:lnTo>
                <a:lnTo>
                  <a:pt x="3595" y="1191"/>
                </a:lnTo>
                <a:lnTo>
                  <a:pt x="3599" y="1192"/>
                </a:lnTo>
                <a:lnTo>
                  <a:pt x="3600" y="1199"/>
                </a:lnTo>
                <a:lnTo>
                  <a:pt x="3600" y="1217"/>
                </a:lnTo>
                <a:lnTo>
                  <a:pt x="3599" y="1226"/>
                </a:lnTo>
                <a:lnTo>
                  <a:pt x="3599" y="1241"/>
                </a:lnTo>
                <a:lnTo>
                  <a:pt x="3602" y="1244"/>
                </a:lnTo>
                <a:lnTo>
                  <a:pt x="3608" y="1244"/>
                </a:lnTo>
                <a:lnTo>
                  <a:pt x="3615" y="1238"/>
                </a:lnTo>
                <a:lnTo>
                  <a:pt x="3623" y="1226"/>
                </a:lnTo>
                <a:lnTo>
                  <a:pt x="3631" y="1212"/>
                </a:lnTo>
                <a:lnTo>
                  <a:pt x="3639" y="1199"/>
                </a:lnTo>
                <a:lnTo>
                  <a:pt x="3643" y="1187"/>
                </a:lnTo>
                <a:lnTo>
                  <a:pt x="3641" y="1184"/>
                </a:lnTo>
                <a:lnTo>
                  <a:pt x="3639" y="1176"/>
                </a:lnTo>
                <a:lnTo>
                  <a:pt x="3638" y="1165"/>
                </a:lnTo>
                <a:lnTo>
                  <a:pt x="3634" y="1153"/>
                </a:lnTo>
                <a:lnTo>
                  <a:pt x="3633" y="1145"/>
                </a:lnTo>
                <a:lnTo>
                  <a:pt x="3631" y="1142"/>
                </a:lnTo>
                <a:lnTo>
                  <a:pt x="3633" y="1137"/>
                </a:lnTo>
                <a:lnTo>
                  <a:pt x="3634" y="1136"/>
                </a:lnTo>
                <a:lnTo>
                  <a:pt x="3638" y="1134"/>
                </a:lnTo>
                <a:lnTo>
                  <a:pt x="3641" y="1134"/>
                </a:lnTo>
                <a:lnTo>
                  <a:pt x="3644" y="1136"/>
                </a:lnTo>
                <a:lnTo>
                  <a:pt x="3649" y="1140"/>
                </a:lnTo>
                <a:lnTo>
                  <a:pt x="3652" y="1142"/>
                </a:lnTo>
                <a:lnTo>
                  <a:pt x="3655" y="1149"/>
                </a:lnTo>
                <a:lnTo>
                  <a:pt x="3655" y="1152"/>
                </a:lnTo>
                <a:lnTo>
                  <a:pt x="3654" y="1153"/>
                </a:lnTo>
                <a:lnTo>
                  <a:pt x="3665" y="1150"/>
                </a:lnTo>
                <a:lnTo>
                  <a:pt x="3677" y="1144"/>
                </a:lnTo>
                <a:lnTo>
                  <a:pt x="3690" y="1137"/>
                </a:lnTo>
                <a:lnTo>
                  <a:pt x="3709" y="1132"/>
                </a:lnTo>
                <a:lnTo>
                  <a:pt x="3720" y="1132"/>
                </a:lnTo>
                <a:lnTo>
                  <a:pt x="3729" y="1136"/>
                </a:lnTo>
                <a:lnTo>
                  <a:pt x="3737" y="1140"/>
                </a:lnTo>
                <a:lnTo>
                  <a:pt x="3743" y="1142"/>
                </a:lnTo>
                <a:lnTo>
                  <a:pt x="3756" y="1142"/>
                </a:lnTo>
                <a:lnTo>
                  <a:pt x="3772" y="1140"/>
                </a:lnTo>
                <a:lnTo>
                  <a:pt x="3802" y="1134"/>
                </a:lnTo>
                <a:lnTo>
                  <a:pt x="3811" y="1132"/>
                </a:lnTo>
                <a:lnTo>
                  <a:pt x="3811" y="1131"/>
                </a:lnTo>
                <a:lnTo>
                  <a:pt x="3815" y="1124"/>
                </a:lnTo>
                <a:lnTo>
                  <a:pt x="3815" y="1119"/>
                </a:lnTo>
                <a:lnTo>
                  <a:pt x="3816" y="1114"/>
                </a:lnTo>
                <a:lnTo>
                  <a:pt x="3818" y="1111"/>
                </a:lnTo>
                <a:lnTo>
                  <a:pt x="3821" y="1110"/>
                </a:lnTo>
                <a:lnTo>
                  <a:pt x="3839" y="1105"/>
                </a:lnTo>
                <a:lnTo>
                  <a:pt x="3855" y="1100"/>
                </a:lnTo>
                <a:lnTo>
                  <a:pt x="3870" y="1098"/>
                </a:lnTo>
                <a:lnTo>
                  <a:pt x="3883" y="1095"/>
                </a:lnTo>
                <a:lnTo>
                  <a:pt x="3891" y="1092"/>
                </a:lnTo>
                <a:lnTo>
                  <a:pt x="3896" y="1085"/>
                </a:lnTo>
                <a:lnTo>
                  <a:pt x="3896" y="1077"/>
                </a:lnTo>
                <a:lnTo>
                  <a:pt x="3889" y="1064"/>
                </a:lnTo>
                <a:lnTo>
                  <a:pt x="3881" y="1050"/>
                </a:lnTo>
                <a:lnTo>
                  <a:pt x="3881" y="1040"/>
                </a:lnTo>
                <a:lnTo>
                  <a:pt x="3884" y="1035"/>
                </a:lnTo>
                <a:lnTo>
                  <a:pt x="3892" y="1032"/>
                </a:lnTo>
                <a:lnTo>
                  <a:pt x="3905" y="1030"/>
                </a:lnTo>
                <a:lnTo>
                  <a:pt x="3922" y="1032"/>
                </a:lnTo>
                <a:lnTo>
                  <a:pt x="3943" y="1033"/>
                </a:lnTo>
                <a:lnTo>
                  <a:pt x="3954" y="1037"/>
                </a:lnTo>
                <a:lnTo>
                  <a:pt x="3956" y="1040"/>
                </a:lnTo>
                <a:lnTo>
                  <a:pt x="3953" y="1045"/>
                </a:lnTo>
                <a:lnTo>
                  <a:pt x="3944" y="1050"/>
                </a:lnTo>
                <a:lnTo>
                  <a:pt x="3935" y="1056"/>
                </a:lnTo>
                <a:lnTo>
                  <a:pt x="3923" y="1063"/>
                </a:lnTo>
                <a:lnTo>
                  <a:pt x="3914" y="1071"/>
                </a:lnTo>
                <a:lnTo>
                  <a:pt x="3907" y="1079"/>
                </a:lnTo>
                <a:lnTo>
                  <a:pt x="3907" y="1089"/>
                </a:lnTo>
                <a:lnTo>
                  <a:pt x="3912" y="1098"/>
                </a:lnTo>
                <a:lnTo>
                  <a:pt x="3923" y="1105"/>
                </a:lnTo>
                <a:lnTo>
                  <a:pt x="3936" y="1106"/>
                </a:lnTo>
                <a:lnTo>
                  <a:pt x="3951" y="1103"/>
                </a:lnTo>
                <a:lnTo>
                  <a:pt x="3966" y="1097"/>
                </a:lnTo>
                <a:lnTo>
                  <a:pt x="3979" y="1092"/>
                </a:lnTo>
                <a:lnTo>
                  <a:pt x="3990" y="1087"/>
                </a:lnTo>
                <a:lnTo>
                  <a:pt x="3991" y="1105"/>
                </a:lnTo>
                <a:lnTo>
                  <a:pt x="3996" y="1116"/>
                </a:lnTo>
                <a:lnTo>
                  <a:pt x="4001" y="1123"/>
                </a:lnTo>
                <a:lnTo>
                  <a:pt x="4006" y="1124"/>
                </a:lnTo>
                <a:lnTo>
                  <a:pt x="4013" y="1123"/>
                </a:lnTo>
                <a:lnTo>
                  <a:pt x="4017" y="1123"/>
                </a:lnTo>
                <a:lnTo>
                  <a:pt x="4022" y="1121"/>
                </a:lnTo>
                <a:lnTo>
                  <a:pt x="4030" y="1123"/>
                </a:lnTo>
                <a:lnTo>
                  <a:pt x="4039" y="1129"/>
                </a:lnTo>
                <a:lnTo>
                  <a:pt x="4047" y="1134"/>
                </a:lnTo>
                <a:lnTo>
                  <a:pt x="4056" y="1132"/>
                </a:lnTo>
                <a:lnTo>
                  <a:pt x="4061" y="1126"/>
                </a:lnTo>
                <a:lnTo>
                  <a:pt x="4063" y="1118"/>
                </a:lnTo>
                <a:lnTo>
                  <a:pt x="4063" y="1103"/>
                </a:lnTo>
                <a:lnTo>
                  <a:pt x="4068" y="1098"/>
                </a:lnTo>
                <a:lnTo>
                  <a:pt x="4074" y="1098"/>
                </a:lnTo>
                <a:lnTo>
                  <a:pt x="4082" y="1103"/>
                </a:lnTo>
                <a:lnTo>
                  <a:pt x="4092" y="1110"/>
                </a:lnTo>
                <a:lnTo>
                  <a:pt x="4102" y="1113"/>
                </a:lnTo>
                <a:lnTo>
                  <a:pt x="4113" y="1110"/>
                </a:lnTo>
                <a:lnTo>
                  <a:pt x="4115" y="1105"/>
                </a:lnTo>
                <a:lnTo>
                  <a:pt x="4115" y="1093"/>
                </a:lnTo>
                <a:lnTo>
                  <a:pt x="4113" y="1082"/>
                </a:lnTo>
                <a:lnTo>
                  <a:pt x="4113" y="1064"/>
                </a:lnTo>
                <a:lnTo>
                  <a:pt x="4115" y="1064"/>
                </a:lnTo>
                <a:lnTo>
                  <a:pt x="4116" y="1063"/>
                </a:lnTo>
                <a:lnTo>
                  <a:pt x="4126" y="1058"/>
                </a:lnTo>
                <a:lnTo>
                  <a:pt x="4131" y="1056"/>
                </a:lnTo>
                <a:lnTo>
                  <a:pt x="4134" y="1053"/>
                </a:lnTo>
                <a:lnTo>
                  <a:pt x="4142" y="1046"/>
                </a:lnTo>
                <a:lnTo>
                  <a:pt x="4147" y="1045"/>
                </a:lnTo>
                <a:lnTo>
                  <a:pt x="4152" y="1046"/>
                </a:lnTo>
                <a:lnTo>
                  <a:pt x="4159" y="1050"/>
                </a:lnTo>
                <a:lnTo>
                  <a:pt x="4167" y="1053"/>
                </a:lnTo>
                <a:lnTo>
                  <a:pt x="4180" y="1053"/>
                </a:lnTo>
                <a:lnTo>
                  <a:pt x="4206" y="1051"/>
                </a:lnTo>
                <a:lnTo>
                  <a:pt x="4228" y="1050"/>
                </a:lnTo>
                <a:lnTo>
                  <a:pt x="4250" y="1046"/>
                </a:lnTo>
                <a:lnTo>
                  <a:pt x="4267" y="1040"/>
                </a:lnTo>
                <a:lnTo>
                  <a:pt x="4285" y="1028"/>
                </a:lnTo>
                <a:lnTo>
                  <a:pt x="4303" y="1009"/>
                </a:lnTo>
                <a:lnTo>
                  <a:pt x="4306" y="1020"/>
                </a:lnTo>
                <a:lnTo>
                  <a:pt x="4303" y="1032"/>
                </a:lnTo>
                <a:lnTo>
                  <a:pt x="4298" y="1041"/>
                </a:lnTo>
                <a:lnTo>
                  <a:pt x="4293" y="1050"/>
                </a:lnTo>
                <a:lnTo>
                  <a:pt x="4292" y="1053"/>
                </a:lnTo>
                <a:lnTo>
                  <a:pt x="4293" y="1066"/>
                </a:lnTo>
                <a:lnTo>
                  <a:pt x="4295" y="1072"/>
                </a:lnTo>
                <a:lnTo>
                  <a:pt x="4300" y="1076"/>
                </a:lnTo>
                <a:lnTo>
                  <a:pt x="4315" y="1080"/>
                </a:lnTo>
                <a:lnTo>
                  <a:pt x="4326" y="1087"/>
                </a:lnTo>
                <a:lnTo>
                  <a:pt x="4328" y="1089"/>
                </a:lnTo>
                <a:lnTo>
                  <a:pt x="4329" y="1087"/>
                </a:lnTo>
                <a:lnTo>
                  <a:pt x="4329" y="1072"/>
                </a:lnTo>
                <a:lnTo>
                  <a:pt x="4328" y="1067"/>
                </a:lnTo>
                <a:lnTo>
                  <a:pt x="4328" y="1051"/>
                </a:lnTo>
                <a:lnTo>
                  <a:pt x="4329" y="1050"/>
                </a:lnTo>
                <a:lnTo>
                  <a:pt x="4331" y="1050"/>
                </a:lnTo>
                <a:lnTo>
                  <a:pt x="4337" y="1053"/>
                </a:lnTo>
                <a:lnTo>
                  <a:pt x="4342" y="1058"/>
                </a:lnTo>
                <a:lnTo>
                  <a:pt x="4347" y="1064"/>
                </a:lnTo>
                <a:lnTo>
                  <a:pt x="4355" y="1074"/>
                </a:lnTo>
                <a:lnTo>
                  <a:pt x="4362" y="1076"/>
                </a:lnTo>
                <a:lnTo>
                  <a:pt x="4365" y="1074"/>
                </a:lnTo>
                <a:lnTo>
                  <a:pt x="4371" y="1061"/>
                </a:lnTo>
                <a:lnTo>
                  <a:pt x="4375" y="1056"/>
                </a:lnTo>
                <a:lnTo>
                  <a:pt x="4381" y="1053"/>
                </a:lnTo>
                <a:lnTo>
                  <a:pt x="4391" y="1050"/>
                </a:lnTo>
                <a:lnTo>
                  <a:pt x="4396" y="1043"/>
                </a:lnTo>
                <a:lnTo>
                  <a:pt x="4399" y="1033"/>
                </a:lnTo>
                <a:lnTo>
                  <a:pt x="4401" y="1024"/>
                </a:lnTo>
                <a:lnTo>
                  <a:pt x="4401" y="1012"/>
                </a:lnTo>
                <a:lnTo>
                  <a:pt x="4402" y="1004"/>
                </a:lnTo>
                <a:lnTo>
                  <a:pt x="4404" y="998"/>
                </a:lnTo>
                <a:lnTo>
                  <a:pt x="4405" y="996"/>
                </a:lnTo>
                <a:lnTo>
                  <a:pt x="4409" y="994"/>
                </a:lnTo>
                <a:lnTo>
                  <a:pt x="4423" y="994"/>
                </a:lnTo>
                <a:lnTo>
                  <a:pt x="4425" y="993"/>
                </a:lnTo>
                <a:lnTo>
                  <a:pt x="4427" y="990"/>
                </a:lnTo>
                <a:lnTo>
                  <a:pt x="4427" y="986"/>
                </a:lnTo>
                <a:lnTo>
                  <a:pt x="4417" y="981"/>
                </a:lnTo>
                <a:lnTo>
                  <a:pt x="4414" y="978"/>
                </a:lnTo>
                <a:lnTo>
                  <a:pt x="4409" y="975"/>
                </a:lnTo>
                <a:lnTo>
                  <a:pt x="4405" y="972"/>
                </a:lnTo>
                <a:lnTo>
                  <a:pt x="4402" y="965"/>
                </a:lnTo>
                <a:lnTo>
                  <a:pt x="4404" y="964"/>
                </a:lnTo>
                <a:lnTo>
                  <a:pt x="4414" y="959"/>
                </a:lnTo>
                <a:lnTo>
                  <a:pt x="4423" y="959"/>
                </a:lnTo>
                <a:lnTo>
                  <a:pt x="4431" y="964"/>
                </a:lnTo>
                <a:lnTo>
                  <a:pt x="4440" y="970"/>
                </a:lnTo>
                <a:lnTo>
                  <a:pt x="4446" y="973"/>
                </a:lnTo>
                <a:lnTo>
                  <a:pt x="4452" y="972"/>
                </a:lnTo>
                <a:lnTo>
                  <a:pt x="4459" y="964"/>
                </a:lnTo>
                <a:lnTo>
                  <a:pt x="4459" y="957"/>
                </a:lnTo>
                <a:lnTo>
                  <a:pt x="4452" y="934"/>
                </a:lnTo>
                <a:lnTo>
                  <a:pt x="4448" y="921"/>
                </a:lnTo>
                <a:lnTo>
                  <a:pt x="4444" y="910"/>
                </a:lnTo>
                <a:lnTo>
                  <a:pt x="4444" y="902"/>
                </a:lnTo>
                <a:lnTo>
                  <a:pt x="4448" y="897"/>
                </a:lnTo>
                <a:lnTo>
                  <a:pt x="4456" y="897"/>
                </a:lnTo>
                <a:lnTo>
                  <a:pt x="4457" y="900"/>
                </a:lnTo>
                <a:lnTo>
                  <a:pt x="4461" y="904"/>
                </a:lnTo>
                <a:lnTo>
                  <a:pt x="4462" y="907"/>
                </a:lnTo>
                <a:lnTo>
                  <a:pt x="4464" y="912"/>
                </a:lnTo>
                <a:lnTo>
                  <a:pt x="4467" y="915"/>
                </a:lnTo>
                <a:lnTo>
                  <a:pt x="4469" y="918"/>
                </a:lnTo>
                <a:lnTo>
                  <a:pt x="4470" y="920"/>
                </a:lnTo>
                <a:lnTo>
                  <a:pt x="4477" y="920"/>
                </a:lnTo>
                <a:lnTo>
                  <a:pt x="4482" y="917"/>
                </a:lnTo>
                <a:lnTo>
                  <a:pt x="4488" y="912"/>
                </a:lnTo>
                <a:lnTo>
                  <a:pt x="4495" y="910"/>
                </a:lnTo>
                <a:lnTo>
                  <a:pt x="4500" y="912"/>
                </a:lnTo>
                <a:lnTo>
                  <a:pt x="4504" y="920"/>
                </a:lnTo>
                <a:lnTo>
                  <a:pt x="4504" y="930"/>
                </a:lnTo>
                <a:lnTo>
                  <a:pt x="4500" y="941"/>
                </a:lnTo>
                <a:lnTo>
                  <a:pt x="4493" y="956"/>
                </a:lnTo>
                <a:lnTo>
                  <a:pt x="4488" y="968"/>
                </a:lnTo>
                <a:lnTo>
                  <a:pt x="4483" y="980"/>
                </a:lnTo>
                <a:lnTo>
                  <a:pt x="4482" y="986"/>
                </a:lnTo>
                <a:lnTo>
                  <a:pt x="4477" y="988"/>
                </a:lnTo>
                <a:lnTo>
                  <a:pt x="4475" y="991"/>
                </a:lnTo>
                <a:lnTo>
                  <a:pt x="4475" y="993"/>
                </a:lnTo>
                <a:lnTo>
                  <a:pt x="4477" y="994"/>
                </a:lnTo>
                <a:lnTo>
                  <a:pt x="4478" y="993"/>
                </a:lnTo>
                <a:lnTo>
                  <a:pt x="4480" y="993"/>
                </a:lnTo>
                <a:lnTo>
                  <a:pt x="4482" y="990"/>
                </a:lnTo>
                <a:lnTo>
                  <a:pt x="4482" y="986"/>
                </a:lnTo>
                <a:lnTo>
                  <a:pt x="4504" y="980"/>
                </a:lnTo>
                <a:lnTo>
                  <a:pt x="4519" y="977"/>
                </a:lnTo>
                <a:lnTo>
                  <a:pt x="4527" y="975"/>
                </a:lnTo>
                <a:lnTo>
                  <a:pt x="4529" y="977"/>
                </a:lnTo>
                <a:lnTo>
                  <a:pt x="4527" y="981"/>
                </a:lnTo>
                <a:lnTo>
                  <a:pt x="4524" y="986"/>
                </a:lnTo>
                <a:lnTo>
                  <a:pt x="4521" y="994"/>
                </a:lnTo>
                <a:lnTo>
                  <a:pt x="4517" y="1004"/>
                </a:lnTo>
                <a:lnTo>
                  <a:pt x="4516" y="1016"/>
                </a:lnTo>
                <a:lnTo>
                  <a:pt x="4519" y="1028"/>
                </a:lnTo>
                <a:lnTo>
                  <a:pt x="4527" y="1041"/>
                </a:lnTo>
                <a:lnTo>
                  <a:pt x="4519" y="1043"/>
                </a:lnTo>
                <a:lnTo>
                  <a:pt x="4511" y="1046"/>
                </a:lnTo>
                <a:lnTo>
                  <a:pt x="4501" y="1053"/>
                </a:lnTo>
                <a:lnTo>
                  <a:pt x="4498" y="1058"/>
                </a:lnTo>
                <a:lnTo>
                  <a:pt x="4496" y="1063"/>
                </a:lnTo>
                <a:lnTo>
                  <a:pt x="4496" y="1076"/>
                </a:lnTo>
                <a:lnTo>
                  <a:pt x="4500" y="1082"/>
                </a:lnTo>
                <a:lnTo>
                  <a:pt x="4503" y="1085"/>
                </a:lnTo>
                <a:lnTo>
                  <a:pt x="4506" y="1087"/>
                </a:lnTo>
                <a:lnTo>
                  <a:pt x="4509" y="1087"/>
                </a:lnTo>
                <a:lnTo>
                  <a:pt x="4516" y="1084"/>
                </a:lnTo>
                <a:lnTo>
                  <a:pt x="4519" y="1079"/>
                </a:lnTo>
                <a:lnTo>
                  <a:pt x="4521" y="1072"/>
                </a:lnTo>
                <a:lnTo>
                  <a:pt x="4524" y="1064"/>
                </a:lnTo>
                <a:lnTo>
                  <a:pt x="4526" y="1054"/>
                </a:lnTo>
                <a:lnTo>
                  <a:pt x="4527" y="1041"/>
                </a:lnTo>
                <a:lnTo>
                  <a:pt x="4535" y="1032"/>
                </a:lnTo>
                <a:lnTo>
                  <a:pt x="4542" y="1032"/>
                </a:lnTo>
                <a:lnTo>
                  <a:pt x="4550" y="1035"/>
                </a:lnTo>
                <a:lnTo>
                  <a:pt x="4556" y="1041"/>
                </a:lnTo>
                <a:lnTo>
                  <a:pt x="4564" y="1048"/>
                </a:lnTo>
                <a:lnTo>
                  <a:pt x="4573" y="1053"/>
                </a:lnTo>
                <a:lnTo>
                  <a:pt x="4582" y="1053"/>
                </a:lnTo>
                <a:lnTo>
                  <a:pt x="4590" y="1048"/>
                </a:lnTo>
                <a:lnTo>
                  <a:pt x="4592" y="1043"/>
                </a:lnTo>
                <a:lnTo>
                  <a:pt x="4589" y="1038"/>
                </a:lnTo>
                <a:lnTo>
                  <a:pt x="4576" y="1025"/>
                </a:lnTo>
                <a:lnTo>
                  <a:pt x="4573" y="1020"/>
                </a:lnTo>
                <a:lnTo>
                  <a:pt x="4574" y="1014"/>
                </a:lnTo>
                <a:lnTo>
                  <a:pt x="4582" y="1009"/>
                </a:lnTo>
                <a:lnTo>
                  <a:pt x="4589" y="1007"/>
                </a:lnTo>
                <a:lnTo>
                  <a:pt x="4594" y="1011"/>
                </a:lnTo>
                <a:lnTo>
                  <a:pt x="4599" y="1020"/>
                </a:lnTo>
                <a:lnTo>
                  <a:pt x="4603" y="1025"/>
                </a:lnTo>
                <a:lnTo>
                  <a:pt x="4613" y="1030"/>
                </a:lnTo>
                <a:lnTo>
                  <a:pt x="4628" y="1032"/>
                </a:lnTo>
                <a:lnTo>
                  <a:pt x="4638" y="1030"/>
                </a:lnTo>
                <a:lnTo>
                  <a:pt x="4647" y="1025"/>
                </a:lnTo>
                <a:lnTo>
                  <a:pt x="4655" y="1022"/>
                </a:lnTo>
                <a:lnTo>
                  <a:pt x="4660" y="1020"/>
                </a:lnTo>
                <a:lnTo>
                  <a:pt x="4670" y="1024"/>
                </a:lnTo>
                <a:lnTo>
                  <a:pt x="4676" y="1030"/>
                </a:lnTo>
                <a:lnTo>
                  <a:pt x="4681" y="1037"/>
                </a:lnTo>
                <a:lnTo>
                  <a:pt x="4685" y="1043"/>
                </a:lnTo>
                <a:lnTo>
                  <a:pt x="4689" y="1048"/>
                </a:lnTo>
                <a:lnTo>
                  <a:pt x="4696" y="1048"/>
                </a:lnTo>
                <a:lnTo>
                  <a:pt x="4706" y="1041"/>
                </a:lnTo>
                <a:lnTo>
                  <a:pt x="4707" y="1037"/>
                </a:lnTo>
                <a:lnTo>
                  <a:pt x="4706" y="1028"/>
                </a:lnTo>
                <a:lnTo>
                  <a:pt x="4701" y="1017"/>
                </a:lnTo>
                <a:lnTo>
                  <a:pt x="4696" y="1004"/>
                </a:lnTo>
                <a:lnTo>
                  <a:pt x="4691" y="993"/>
                </a:lnTo>
                <a:lnTo>
                  <a:pt x="4683" y="977"/>
                </a:lnTo>
                <a:lnTo>
                  <a:pt x="4686" y="975"/>
                </a:lnTo>
                <a:lnTo>
                  <a:pt x="4691" y="968"/>
                </a:lnTo>
                <a:lnTo>
                  <a:pt x="4696" y="960"/>
                </a:lnTo>
                <a:lnTo>
                  <a:pt x="4706" y="941"/>
                </a:lnTo>
                <a:lnTo>
                  <a:pt x="4715" y="936"/>
                </a:lnTo>
                <a:lnTo>
                  <a:pt x="4727" y="933"/>
                </a:lnTo>
                <a:lnTo>
                  <a:pt x="4738" y="931"/>
                </a:lnTo>
                <a:lnTo>
                  <a:pt x="4748" y="930"/>
                </a:lnTo>
                <a:lnTo>
                  <a:pt x="4756" y="926"/>
                </a:lnTo>
                <a:lnTo>
                  <a:pt x="4761" y="920"/>
                </a:lnTo>
                <a:lnTo>
                  <a:pt x="4761" y="908"/>
                </a:lnTo>
                <a:lnTo>
                  <a:pt x="4779" y="908"/>
                </a:lnTo>
                <a:lnTo>
                  <a:pt x="4792" y="904"/>
                </a:lnTo>
                <a:lnTo>
                  <a:pt x="4800" y="896"/>
                </a:lnTo>
                <a:lnTo>
                  <a:pt x="4803" y="884"/>
                </a:lnTo>
                <a:lnTo>
                  <a:pt x="4801" y="873"/>
                </a:lnTo>
                <a:lnTo>
                  <a:pt x="4795" y="863"/>
                </a:lnTo>
                <a:lnTo>
                  <a:pt x="4811" y="868"/>
                </a:lnTo>
                <a:lnTo>
                  <a:pt x="4824" y="866"/>
                </a:lnTo>
                <a:lnTo>
                  <a:pt x="4834" y="861"/>
                </a:lnTo>
                <a:lnTo>
                  <a:pt x="4842" y="853"/>
                </a:lnTo>
                <a:lnTo>
                  <a:pt x="4849" y="844"/>
                </a:lnTo>
                <a:lnTo>
                  <a:pt x="4853" y="837"/>
                </a:lnTo>
                <a:lnTo>
                  <a:pt x="4858" y="832"/>
                </a:lnTo>
                <a:lnTo>
                  <a:pt x="4862" y="831"/>
                </a:lnTo>
                <a:lnTo>
                  <a:pt x="4870" y="835"/>
                </a:lnTo>
                <a:lnTo>
                  <a:pt x="4873" y="845"/>
                </a:lnTo>
                <a:lnTo>
                  <a:pt x="4870" y="868"/>
                </a:lnTo>
                <a:lnTo>
                  <a:pt x="4865" y="881"/>
                </a:lnTo>
                <a:lnTo>
                  <a:pt x="4862" y="892"/>
                </a:lnTo>
                <a:lnTo>
                  <a:pt x="4860" y="902"/>
                </a:lnTo>
                <a:lnTo>
                  <a:pt x="4862" y="908"/>
                </a:lnTo>
                <a:lnTo>
                  <a:pt x="4865" y="908"/>
                </a:lnTo>
                <a:lnTo>
                  <a:pt x="4873" y="910"/>
                </a:lnTo>
                <a:lnTo>
                  <a:pt x="4886" y="912"/>
                </a:lnTo>
                <a:lnTo>
                  <a:pt x="4900" y="915"/>
                </a:lnTo>
                <a:lnTo>
                  <a:pt x="4913" y="918"/>
                </a:lnTo>
                <a:lnTo>
                  <a:pt x="4925" y="920"/>
                </a:lnTo>
                <a:lnTo>
                  <a:pt x="4930" y="920"/>
                </a:lnTo>
                <a:lnTo>
                  <a:pt x="4939" y="913"/>
                </a:lnTo>
                <a:lnTo>
                  <a:pt x="4944" y="905"/>
                </a:lnTo>
                <a:lnTo>
                  <a:pt x="4948" y="897"/>
                </a:lnTo>
                <a:lnTo>
                  <a:pt x="4948" y="887"/>
                </a:lnTo>
                <a:lnTo>
                  <a:pt x="4946" y="879"/>
                </a:lnTo>
                <a:lnTo>
                  <a:pt x="4944" y="873"/>
                </a:lnTo>
                <a:lnTo>
                  <a:pt x="4944" y="868"/>
                </a:lnTo>
                <a:lnTo>
                  <a:pt x="4948" y="866"/>
                </a:lnTo>
                <a:lnTo>
                  <a:pt x="4952" y="868"/>
                </a:lnTo>
                <a:lnTo>
                  <a:pt x="4962" y="874"/>
                </a:lnTo>
                <a:lnTo>
                  <a:pt x="4970" y="883"/>
                </a:lnTo>
                <a:lnTo>
                  <a:pt x="4974" y="894"/>
                </a:lnTo>
                <a:lnTo>
                  <a:pt x="4975" y="907"/>
                </a:lnTo>
                <a:lnTo>
                  <a:pt x="4975" y="920"/>
                </a:lnTo>
                <a:lnTo>
                  <a:pt x="4974" y="931"/>
                </a:lnTo>
                <a:lnTo>
                  <a:pt x="4972" y="939"/>
                </a:lnTo>
                <a:lnTo>
                  <a:pt x="4970" y="946"/>
                </a:lnTo>
                <a:lnTo>
                  <a:pt x="4970" y="954"/>
                </a:lnTo>
                <a:lnTo>
                  <a:pt x="4972" y="954"/>
                </a:lnTo>
                <a:lnTo>
                  <a:pt x="4975" y="951"/>
                </a:lnTo>
                <a:lnTo>
                  <a:pt x="4978" y="944"/>
                </a:lnTo>
                <a:lnTo>
                  <a:pt x="4982" y="941"/>
                </a:lnTo>
                <a:lnTo>
                  <a:pt x="4983" y="938"/>
                </a:lnTo>
                <a:lnTo>
                  <a:pt x="4987" y="934"/>
                </a:lnTo>
                <a:lnTo>
                  <a:pt x="4993" y="931"/>
                </a:lnTo>
                <a:lnTo>
                  <a:pt x="4996" y="931"/>
                </a:lnTo>
                <a:lnTo>
                  <a:pt x="4996" y="934"/>
                </a:lnTo>
                <a:lnTo>
                  <a:pt x="5000" y="939"/>
                </a:lnTo>
                <a:lnTo>
                  <a:pt x="5003" y="947"/>
                </a:lnTo>
                <a:lnTo>
                  <a:pt x="5009" y="954"/>
                </a:lnTo>
                <a:lnTo>
                  <a:pt x="5016" y="957"/>
                </a:lnTo>
                <a:lnTo>
                  <a:pt x="5025" y="956"/>
                </a:lnTo>
                <a:lnTo>
                  <a:pt x="5027" y="959"/>
                </a:lnTo>
                <a:lnTo>
                  <a:pt x="5032" y="962"/>
                </a:lnTo>
                <a:lnTo>
                  <a:pt x="5038" y="967"/>
                </a:lnTo>
                <a:lnTo>
                  <a:pt x="5051" y="975"/>
                </a:lnTo>
                <a:lnTo>
                  <a:pt x="5061" y="978"/>
                </a:lnTo>
                <a:lnTo>
                  <a:pt x="5068" y="977"/>
                </a:lnTo>
                <a:lnTo>
                  <a:pt x="5071" y="970"/>
                </a:lnTo>
                <a:lnTo>
                  <a:pt x="5073" y="964"/>
                </a:lnTo>
                <a:lnTo>
                  <a:pt x="5071" y="954"/>
                </a:lnTo>
                <a:lnTo>
                  <a:pt x="5069" y="946"/>
                </a:lnTo>
                <a:lnTo>
                  <a:pt x="5068" y="941"/>
                </a:lnTo>
                <a:lnTo>
                  <a:pt x="5064" y="938"/>
                </a:lnTo>
                <a:lnTo>
                  <a:pt x="5063" y="941"/>
                </a:lnTo>
                <a:lnTo>
                  <a:pt x="5068" y="930"/>
                </a:lnTo>
                <a:lnTo>
                  <a:pt x="5073" y="926"/>
                </a:lnTo>
                <a:lnTo>
                  <a:pt x="5081" y="930"/>
                </a:lnTo>
                <a:lnTo>
                  <a:pt x="5090" y="936"/>
                </a:lnTo>
                <a:lnTo>
                  <a:pt x="5100" y="944"/>
                </a:lnTo>
                <a:lnTo>
                  <a:pt x="5110" y="954"/>
                </a:lnTo>
                <a:lnTo>
                  <a:pt x="5121" y="960"/>
                </a:lnTo>
                <a:lnTo>
                  <a:pt x="5131" y="964"/>
                </a:lnTo>
                <a:lnTo>
                  <a:pt x="5136" y="960"/>
                </a:lnTo>
                <a:lnTo>
                  <a:pt x="5141" y="954"/>
                </a:lnTo>
                <a:lnTo>
                  <a:pt x="5147" y="944"/>
                </a:lnTo>
                <a:lnTo>
                  <a:pt x="5155" y="936"/>
                </a:lnTo>
                <a:lnTo>
                  <a:pt x="5163" y="931"/>
                </a:lnTo>
                <a:lnTo>
                  <a:pt x="5172" y="931"/>
                </a:lnTo>
                <a:lnTo>
                  <a:pt x="5176" y="934"/>
                </a:lnTo>
                <a:lnTo>
                  <a:pt x="5180" y="938"/>
                </a:lnTo>
                <a:lnTo>
                  <a:pt x="5186" y="941"/>
                </a:lnTo>
                <a:lnTo>
                  <a:pt x="5188" y="943"/>
                </a:lnTo>
                <a:lnTo>
                  <a:pt x="5191" y="944"/>
                </a:lnTo>
                <a:lnTo>
                  <a:pt x="5193" y="947"/>
                </a:lnTo>
                <a:lnTo>
                  <a:pt x="5196" y="949"/>
                </a:lnTo>
                <a:lnTo>
                  <a:pt x="5202" y="949"/>
                </a:lnTo>
                <a:lnTo>
                  <a:pt x="5206" y="946"/>
                </a:lnTo>
                <a:lnTo>
                  <a:pt x="5209" y="941"/>
                </a:lnTo>
                <a:lnTo>
                  <a:pt x="5214" y="930"/>
                </a:lnTo>
                <a:lnTo>
                  <a:pt x="5214" y="921"/>
                </a:lnTo>
                <a:lnTo>
                  <a:pt x="5211" y="915"/>
                </a:lnTo>
                <a:lnTo>
                  <a:pt x="5204" y="912"/>
                </a:lnTo>
                <a:lnTo>
                  <a:pt x="5196" y="910"/>
                </a:lnTo>
                <a:lnTo>
                  <a:pt x="5188" y="907"/>
                </a:lnTo>
                <a:lnTo>
                  <a:pt x="5181" y="905"/>
                </a:lnTo>
                <a:lnTo>
                  <a:pt x="5176" y="902"/>
                </a:lnTo>
                <a:lnTo>
                  <a:pt x="5175" y="897"/>
                </a:lnTo>
                <a:lnTo>
                  <a:pt x="5178" y="897"/>
                </a:lnTo>
                <a:lnTo>
                  <a:pt x="5181" y="896"/>
                </a:lnTo>
                <a:lnTo>
                  <a:pt x="5186" y="896"/>
                </a:lnTo>
                <a:lnTo>
                  <a:pt x="5189" y="892"/>
                </a:lnTo>
                <a:lnTo>
                  <a:pt x="5194" y="891"/>
                </a:lnTo>
                <a:lnTo>
                  <a:pt x="5198" y="887"/>
                </a:lnTo>
                <a:lnTo>
                  <a:pt x="5201" y="886"/>
                </a:lnTo>
                <a:lnTo>
                  <a:pt x="5201" y="878"/>
                </a:lnTo>
                <a:lnTo>
                  <a:pt x="5198" y="874"/>
                </a:lnTo>
                <a:lnTo>
                  <a:pt x="5178" y="870"/>
                </a:lnTo>
                <a:lnTo>
                  <a:pt x="5162" y="866"/>
                </a:lnTo>
                <a:lnTo>
                  <a:pt x="5149" y="865"/>
                </a:lnTo>
                <a:lnTo>
                  <a:pt x="5142" y="863"/>
                </a:lnTo>
                <a:lnTo>
                  <a:pt x="5121" y="853"/>
                </a:lnTo>
                <a:lnTo>
                  <a:pt x="5108" y="845"/>
                </a:lnTo>
                <a:lnTo>
                  <a:pt x="5102" y="840"/>
                </a:lnTo>
                <a:lnTo>
                  <a:pt x="5102" y="837"/>
                </a:lnTo>
                <a:lnTo>
                  <a:pt x="5105" y="835"/>
                </a:lnTo>
                <a:lnTo>
                  <a:pt x="5123" y="835"/>
                </a:lnTo>
                <a:lnTo>
                  <a:pt x="5134" y="837"/>
                </a:lnTo>
                <a:lnTo>
                  <a:pt x="5147" y="840"/>
                </a:lnTo>
                <a:lnTo>
                  <a:pt x="5160" y="842"/>
                </a:lnTo>
                <a:lnTo>
                  <a:pt x="5185" y="850"/>
                </a:lnTo>
                <a:lnTo>
                  <a:pt x="5186" y="852"/>
                </a:lnTo>
                <a:lnTo>
                  <a:pt x="5194" y="839"/>
                </a:lnTo>
                <a:lnTo>
                  <a:pt x="5196" y="829"/>
                </a:lnTo>
                <a:lnTo>
                  <a:pt x="5191" y="821"/>
                </a:lnTo>
                <a:lnTo>
                  <a:pt x="5183" y="814"/>
                </a:lnTo>
                <a:lnTo>
                  <a:pt x="5173" y="810"/>
                </a:lnTo>
                <a:lnTo>
                  <a:pt x="5162" y="806"/>
                </a:lnTo>
                <a:lnTo>
                  <a:pt x="5152" y="803"/>
                </a:lnTo>
                <a:lnTo>
                  <a:pt x="5146" y="800"/>
                </a:lnTo>
                <a:lnTo>
                  <a:pt x="5142" y="797"/>
                </a:lnTo>
                <a:lnTo>
                  <a:pt x="5144" y="795"/>
                </a:lnTo>
                <a:lnTo>
                  <a:pt x="5150" y="797"/>
                </a:lnTo>
                <a:lnTo>
                  <a:pt x="5160" y="798"/>
                </a:lnTo>
                <a:lnTo>
                  <a:pt x="5181" y="798"/>
                </a:lnTo>
                <a:lnTo>
                  <a:pt x="5191" y="795"/>
                </a:lnTo>
                <a:lnTo>
                  <a:pt x="5196" y="787"/>
                </a:lnTo>
                <a:lnTo>
                  <a:pt x="5198" y="774"/>
                </a:lnTo>
                <a:lnTo>
                  <a:pt x="5193" y="764"/>
                </a:lnTo>
                <a:lnTo>
                  <a:pt x="5180" y="756"/>
                </a:lnTo>
                <a:lnTo>
                  <a:pt x="5163" y="753"/>
                </a:lnTo>
                <a:lnTo>
                  <a:pt x="5142" y="751"/>
                </a:lnTo>
                <a:lnTo>
                  <a:pt x="5120" y="750"/>
                </a:lnTo>
                <a:lnTo>
                  <a:pt x="5073" y="750"/>
                </a:lnTo>
                <a:lnTo>
                  <a:pt x="5053" y="748"/>
                </a:lnTo>
                <a:lnTo>
                  <a:pt x="5035" y="745"/>
                </a:lnTo>
                <a:lnTo>
                  <a:pt x="5024" y="740"/>
                </a:lnTo>
                <a:lnTo>
                  <a:pt x="5019" y="730"/>
                </a:lnTo>
                <a:lnTo>
                  <a:pt x="5021" y="727"/>
                </a:lnTo>
                <a:lnTo>
                  <a:pt x="5027" y="719"/>
                </a:lnTo>
                <a:lnTo>
                  <a:pt x="5035" y="709"/>
                </a:lnTo>
                <a:lnTo>
                  <a:pt x="5043" y="701"/>
                </a:lnTo>
                <a:lnTo>
                  <a:pt x="5051" y="696"/>
                </a:lnTo>
                <a:lnTo>
                  <a:pt x="5068" y="691"/>
                </a:lnTo>
                <a:lnTo>
                  <a:pt x="5082" y="693"/>
                </a:lnTo>
                <a:lnTo>
                  <a:pt x="5094" y="694"/>
                </a:lnTo>
                <a:lnTo>
                  <a:pt x="5102" y="698"/>
                </a:lnTo>
                <a:lnTo>
                  <a:pt x="5110" y="698"/>
                </a:lnTo>
                <a:lnTo>
                  <a:pt x="5115" y="694"/>
                </a:lnTo>
                <a:lnTo>
                  <a:pt x="5120" y="685"/>
                </a:lnTo>
                <a:lnTo>
                  <a:pt x="5120" y="675"/>
                </a:lnTo>
                <a:lnTo>
                  <a:pt x="5113" y="665"/>
                </a:lnTo>
                <a:lnTo>
                  <a:pt x="5103" y="657"/>
                </a:lnTo>
                <a:lnTo>
                  <a:pt x="5090" y="649"/>
                </a:lnTo>
                <a:lnTo>
                  <a:pt x="5079" y="642"/>
                </a:lnTo>
                <a:lnTo>
                  <a:pt x="5069" y="636"/>
                </a:lnTo>
                <a:lnTo>
                  <a:pt x="5063" y="628"/>
                </a:lnTo>
                <a:lnTo>
                  <a:pt x="5064" y="628"/>
                </a:lnTo>
                <a:lnTo>
                  <a:pt x="5066" y="626"/>
                </a:lnTo>
                <a:lnTo>
                  <a:pt x="5069" y="625"/>
                </a:lnTo>
                <a:lnTo>
                  <a:pt x="5073" y="618"/>
                </a:lnTo>
                <a:lnTo>
                  <a:pt x="5073" y="610"/>
                </a:lnTo>
                <a:lnTo>
                  <a:pt x="5071" y="608"/>
                </a:lnTo>
                <a:lnTo>
                  <a:pt x="5068" y="607"/>
                </a:lnTo>
                <a:lnTo>
                  <a:pt x="5063" y="607"/>
                </a:lnTo>
                <a:lnTo>
                  <a:pt x="5051" y="608"/>
                </a:lnTo>
                <a:lnTo>
                  <a:pt x="5045" y="615"/>
                </a:lnTo>
                <a:lnTo>
                  <a:pt x="5043" y="623"/>
                </a:lnTo>
                <a:lnTo>
                  <a:pt x="5045" y="634"/>
                </a:lnTo>
                <a:lnTo>
                  <a:pt x="5047" y="647"/>
                </a:lnTo>
                <a:lnTo>
                  <a:pt x="5050" y="659"/>
                </a:lnTo>
                <a:lnTo>
                  <a:pt x="5051" y="670"/>
                </a:lnTo>
                <a:lnTo>
                  <a:pt x="5051" y="678"/>
                </a:lnTo>
                <a:lnTo>
                  <a:pt x="5048" y="685"/>
                </a:lnTo>
                <a:lnTo>
                  <a:pt x="5042" y="685"/>
                </a:lnTo>
                <a:lnTo>
                  <a:pt x="5030" y="683"/>
                </a:lnTo>
                <a:lnTo>
                  <a:pt x="5025" y="681"/>
                </a:lnTo>
                <a:lnTo>
                  <a:pt x="5025" y="680"/>
                </a:lnTo>
                <a:lnTo>
                  <a:pt x="5029" y="678"/>
                </a:lnTo>
                <a:lnTo>
                  <a:pt x="5032" y="673"/>
                </a:lnTo>
                <a:lnTo>
                  <a:pt x="5037" y="667"/>
                </a:lnTo>
                <a:lnTo>
                  <a:pt x="5038" y="659"/>
                </a:lnTo>
                <a:lnTo>
                  <a:pt x="5037" y="646"/>
                </a:lnTo>
                <a:lnTo>
                  <a:pt x="5030" y="628"/>
                </a:lnTo>
                <a:lnTo>
                  <a:pt x="5027" y="626"/>
                </a:lnTo>
                <a:lnTo>
                  <a:pt x="5019" y="620"/>
                </a:lnTo>
                <a:lnTo>
                  <a:pt x="5008" y="613"/>
                </a:lnTo>
                <a:lnTo>
                  <a:pt x="4998" y="607"/>
                </a:lnTo>
                <a:lnTo>
                  <a:pt x="4990" y="600"/>
                </a:lnTo>
                <a:lnTo>
                  <a:pt x="4985" y="595"/>
                </a:lnTo>
                <a:lnTo>
                  <a:pt x="4983" y="592"/>
                </a:lnTo>
                <a:lnTo>
                  <a:pt x="4985" y="591"/>
                </a:lnTo>
                <a:lnTo>
                  <a:pt x="4987" y="587"/>
                </a:lnTo>
                <a:lnTo>
                  <a:pt x="4988" y="587"/>
                </a:lnTo>
                <a:lnTo>
                  <a:pt x="4991" y="586"/>
                </a:lnTo>
                <a:lnTo>
                  <a:pt x="4993" y="586"/>
                </a:lnTo>
                <a:lnTo>
                  <a:pt x="4996" y="584"/>
                </a:lnTo>
                <a:lnTo>
                  <a:pt x="4996" y="571"/>
                </a:lnTo>
                <a:lnTo>
                  <a:pt x="4990" y="560"/>
                </a:lnTo>
                <a:lnTo>
                  <a:pt x="4980" y="553"/>
                </a:lnTo>
                <a:lnTo>
                  <a:pt x="4951" y="544"/>
                </a:lnTo>
                <a:lnTo>
                  <a:pt x="4935" y="542"/>
                </a:lnTo>
                <a:lnTo>
                  <a:pt x="4920" y="542"/>
                </a:lnTo>
                <a:lnTo>
                  <a:pt x="4909" y="540"/>
                </a:lnTo>
                <a:lnTo>
                  <a:pt x="4899" y="540"/>
                </a:lnTo>
                <a:lnTo>
                  <a:pt x="4896" y="539"/>
                </a:lnTo>
                <a:lnTo>
                  <a:pt x="4897" y="537"/>
                </a:lnTo>
                <a:lnTo>
                  <a:pt x="4902" y="529"/>
                </a:lnTo>
                <a:lnTo>
                  <a:pt x="4907" y="518"/>
                </a:lnTo>
                <a:lnTo>
                  <a:pt x="4913" y="506"/>
                </a:lnTo>
                <a:lnTo>
                  <a:pt x="4917" y="498"/>
                </a:lnTo>
                <a:lnTo>
                  <a:pt x="4918" y="495"/>
                </a:lnTo>
                <a:lnTo>
                  <a:pt x="4896" y="495"/>
                </a:lnTo>
                <a:lnTo>
                  <a:pt x="4899" y="487"/>
                </a:lnTo>
                <a:lnTo>
                  <a:pt x="4900" y="482"/>
                </a:lnTo>
                <a:lnTo>
                  <a:pt x="4902" y="475"/>
                </a:lnTo>
                <a:lnTo>
                  <a:pt x="4900" y="471"/>
                </a:lnTo>
                <a:lnTo>
                  <a:pt x="4899" y="467"/>
                </a:lnTo>
                <a:lnTo>
                  <a:pt x="4892" y="464"/>
                </a:lnTo>
                <a:lnTo>
                  <a:pt x="4888" y="462"/>
                </a:lnTo>
                <a:lnTo>
                  <a:pt x="4875" y="462"/>
                </a:lnTo>
                <a:lnTo>
                  <a:pt x="4870" y="464"/>
                </a:lnTo>
                <a:lnTo>
                  <a:pt x="4866" y="466"/>
                </a:lnTo>
                <a:lnTo>
                  <a:pt x="4862" y="471"/>
                </a:lnTo>
                <a:lnTo>
                  <a:pt x="4862" y="474"/>
                </a:lnTo>
                <a:lnTo>
                  <a:pt x="4865" y="480"/>
                </a:lnTo>
                <a:lnTo>
                  <a:pt x="4870" y="484"/>
                </a:lnTo>
                <a:lnTo>
                  <a:pt x="4876" y="487"/>
                </a:lnTo>
                <a:lnTo>
                  <a:pt x="4884" y="492"/>
                </a:lnTo>
                <a:lnTo>
                  <a:pt x="4896" y="495"/>
                </a:lnTo>
                <a:lnTo>
                  <a:pt x="4886" y="513"/>
                </a:lnTo>
                <a:lnTo>
                  <a:pt x="4875" y="526"/>
                </a:lnTo>
                <a:lnTo>
                  <a:pt x="4862" y="534"/>
                </a:lnTo>
                <a:lnTo>
                  <a:pt x="4850" y="542"/>
                </a:lnTo>
                <a:lnTo>
                  <a:pt x="4840" y="550"/>
                </a:lnTo>
                <a:lnTo>
                  <a:pt x="4831" y="560"/>
                </a:lnTo>
                <a:lnTo>
                  <a:pt x="4823" y="574"/>
                </a:lnTo>
                <a:lnTo>
                  <a:pt x="4818" y="595"/>
                </a:lnTo>
                <a:lnTo>
                  <a:pt x="4821" y="592"/>
                </a:lnTo>
                <a:lnTo>
                  <a:pt x="4827" y="592"/>
                </a:lnTo>
                <a:lnTo>
                  <a:pt x="4836" y="595"/>
                </a:lnTo>
                <a:lnTo>
                  <a:pt x="4845" y="599"/>
                </a:lnTo>
                <a:lnTo>
                  <a:pt x="4853" y="604"/>
                </a:lnTo>
                <a:lnTo>
                  <a:pt x="4860" y="607"/>
                </a:lnTo>
                <a:lnTo>
                  <a:pt x="4862" y="607"/>
                </a:lnTo>
                <a:lnTo>
                  <a:pt x="4868" y="617"/>
                </a:lnTo>
                <a:lnTo>
                  <a:pt x="4870" y="628"/>
                </a:lnTo>
                <a:lnTo>
                  <a:pt x="4866" y="639"/>
                </a:lnTo>
                <a:lnTo>
                  <a:pt x="4862" y="651"/>
                </a:lnTo>
                <a:lnTo>
                  <a:pt x="4849" y="664"/>
                </a:lnTo>
                <a:lnTo>
                  <a:pt x="4842" y="660"/>
                </a:lnTo>
                <a:lnTo>
                  <a:pt x="4837" y="655"/>
                </a:lnTo>
                <a:lnTo>
                  <a:pt x="4834" y="654"/>
                </a:lnTo>
                <a:lnTo>
                  <a:pt x="4831" y="651"/>
                </a:lnTo>
                <a:lnTo>
                  <a:pt x="4829" y="651"/>
                </a:lnTo>
                <a:lnTo>
                  <a:pt x="4824" y="654"/>
                </a:lnTo>
                <a:lnTo>
                  <a:pt x="4818" y="659"/>
                </a:lnTo>
                <a:lnTo>
                  <a:pt x="4808" y="664"/>
                </a:lnTo>
                <a:lnTo>
                  <a:pt x="4795" y="662"/>
                </a:lnTo>
                <a:lnTo>
                  <a:pt x="4793" y="660"/>
                </a:lnTo>
                <a:lnTo>
                  <a:pt x="4793" y="655"/>
                </a:lnTo>
                <a:lnTo>
                  <a:pt x="4795" y="652"/>
                </a:lnTo>
                <a:lnTo>
                  <a:pt x="4795" y="639"/>
                </a:lnTo>
                <a:lnTo>
                  <a:pt x="4793" y="638"/>
                </a:lnTo>
                <a:lnTo>
                  <a:pt x="4790" y="638"/>
                </a:lnTo>
                <a:lnTo>
                  <a:pt x="4787" y="639"/>
                </a:lnTo>
                <a:lnTo>
                  <a:pt x="4782" y="639"/>
                </a:lnTo>
                <a:lnTo>
                  <a:pt x="4779" y="641"/>
                </a:lnTo>
                <a:lnTo>
                  <a:pt x="4776" y="641"/>
                </a:lnTo>
                <a:lnTo>
                  <a:pt x="4772" y="639"/>
                </a:lnTo>
                <a:lnTo>
                  <a:pt x="4756" y="633"/>
                </a:lnTo>
                <a:lnTo>
                  <a:pt x="4750" y="633"/>
                </a:lnTo>
                <a:lnTo>
                  <a:pt x="4745" y="634"/>
                </a:lnTo>
                <a:lnTo>
                  <a:pt x="4741" y="636"/>
                </a:lnTo>
                <a:lnTo>
                  <a:pt x="4740" y="639"/>
                </a:lnTo>
                <a:lnTo>
                  <a:pt x="4738" y="644"/>
                </a:lnTo>
                <a:lnTo>
                  <a:pt x="4740" y="649"/>
                </a:lnTo>
                <a:lnTo>
                  <a:pt x="4750" y="662"/>
                </a:lnTo>
                <a:lnTo>
                  <a:pt x="4756" y="665"/>
                </a:lnTo>
                <a:lnTo>
                  <a:pt x="4772" y="668"/>
                </a:lnTo>
                <a:lnTo>
                  <a:pt x="4779" y="672"/>
                </a:lnTo>
                <a:lnTo>
                  <a:pt x="4784" y="677"/>
                </a:lnTo>
                <a:lnTo>
                  <a:pt x="4784" y="685"/>
                </a:lnTo>
                <a:lnTo>
                  <a:pt x="4780" y="685"/>
                </a:lnTo>
                <a:lnTo>
                  <a:pt x="4771" y="686"/>
                </a:lnTo>
                <a:lnTo>
                  <a:pt x="4761" y="691"/>
                </a:lnTo>
                <a:lnTo>
                  <a:pt x="4751" y="694"/>
                </a:lnTo>
                <a:lnTo>
                  <a:pt x="4750" y="696"/>
                </a:lnTo>
                <a:lnTo>
                  <a:pt x="4750" y="686"/>
                </a:lnTo>
                <a:lnTo>
                  <a:pt x="4751" y="683"/>
                </a:lnTo>
                <a:lnTo>
                  <a:pt x="4751" y="675"/>
                </a:lnTo>
                <a:lnTo>
                  <a:pt x="4750" y="673"/>
                </a:lnTo>
                <a:lnTo>
                  <a:pt x="4738" y="665"/>
                </a:lnTo>
                <a:lnTo>
                  <a:pt x="4724" y="665"/>
                </a:lnTo>
                <a:lnTo>
                  <a:pt x="4709" y="668"/>
                </a:lnTo>
                <a:lnTo>
                  <a:pt x="4693" y="675"/>
                </a:lnTo>
                <a:lnTo>
                  <a:pt x="4664" y="691"/>
                </a:lnTo>
                <a:lnTo>
                  <a:pt x="4649" y="698"/>
                </a:lnTo>
                <a:lnTo>
                  <a:pt x="4638" y="703"/>
                </a:lnTo>
                <a:lnTo>
                  <a:pt x="4628" y="703"/>
                </a:lnTo>
                <a:lnTo>
                  <a:pt x="4620" y="698"/>
                </a:lnTo>
                <a:lnTo>
                  <a:pt x="4616" y="685"/>
                </a:lnTo>
                <a:lnTo>
                  <a:pt x="4618" y="673"/>
                </a:lnTo>
                <a:lnTo>
                  <a:pt x="4623" y="665"/>
                </a:lnTo>
                <a:lnTo>
                  <a:pt x="4633" y="659"/>
                </a:lnTo>
                <a:lnTo>
                  <a:pt x="4644" y="655"/>
                </a:lnTo>
                <a:lnTo>
                  <a:pt x="4657" y="652"/>
                </a:lnTo>
                <a:lnTo>
                  <a:pt x="4680" y="649"/>
                </a:lnTo>
                <a:lnTo>
                  <a:pt x="4688" y="646"/>
                </a:lnTo>
                <a:lnTo>
                  <a:pt x="4693" y="642"/>
                </a:lnTo>
                <a:lnTo>
                  <a:pt x="4691" y="636"/>
                </a:lnTo>
                <a:lnTo>
                  <a:pt x="4683" y="628"/>
                </a:lnTo>
                <a:lnTo>
                  <a:pt x="4691" y="626"/>
                </a:lnTo>
                <a:lnTo>
                  <a:pt x="4694" y="620"/>
                </a:lnTo>
                <a:lnTo>
                  <a:pt x="4696" y="612"/>
                </a:lnTo>
                <a:lnTo>
                  <a:pt x="4694" y="602"/>
                </a:lnTo>
                <a:lnTo>
                  <a:pt x="4689" y="595"/>
                </a:lnTo>
                <a:lnTo>
                  <a:pt x="4681" y="592"/>
                </a:lnTo>
                <a:lnTo>
                  <a:pt x="4672" y="595"/>
                </a:lnTo>
                <a:lnTo>
                  <a:pt x="4672" y="589"/>
                </a:lnTo>
                <a:lnTo>
                  <a:pt x="4676" y="584"/>
                </a:lnTo>
                <a:lnTo>
                  <a:pt x="4683" y="584"/>
                </a:lnTo>
                <a:lnTo>
                  <a:pt x="4689" y="582"/>
                </a:lnTo>
                <a:lnTo>
                  <a:pt x="4704" y="582"/>
                </a:lnTo>
                <a:lnTo>
                  <a:pt x="4707" y="579"/>
                </a:lnTo>
                <a:lnTo>
                  <a:pt x="4709" y="573"/>
                </a:lnTo>
                <a:lnTo>
                  <a:pt x="4706" y="561"/>
                </a:lnTo>
                <a:lnTo>
                  <a:pt x="4712" y="571"/>
                </a:lnTo>
                <a:lnTo>
                  <a:pt x="4720" y="578"/>
                </a:lnTo>
                <a:lnTo>
                  <a:pt x="4728" y="582"/>
                </a:lnTo>
                <a:lnTo>
                  <a:pt x="4738" y="581"/>
                </a:lnTo>
                <a:lnTo>
                  <a:pt x="4745" y="574"/>
                </a:lnTo>
                <a:lnTo>
                  <a:pt x="4750" y="561"/>
                </a:lnTo>
                <a:lnTo>
                  <a:pt x="4756" y="566"/>
                </a:lnTo>
                <a:lnTo>
                  <a:pt x="4761" y="570"/>
                </a:lnTo>
                <a:lnTo>
                  <a:pt x="4769" y="570"/>
                </a:lnTo>
                <a:lnTo>
                  <a:pt x="4772" y="563"/>
                </a:lnTo>
                <a:lnTo>
                  <a:pt x="4774" y="557"/>
                </a:lnTo>
                <a:lnTo>
                  <a:pt x="4772" y="548"/>
                </a:lnTo>
                <a:lnTo>
                  <a:pt x="4772" y="539"/>
                </a:lnTo>
                <a:lnTo>
                  <a:pt x="4782" y="552"/>
                </a:lnTo>
                <a:lnTo>
                  <a:pt x="4792" y="558"/>
                </a:lnTo>
                <a:lnTo>
                  <a:pt x="4801" y="560"/>
                </a:lnTo>
                <a:lnTo>
                  <a:pt x="4810" y="553"/>
                </a:lnTo>
                <a:lnTo>
                  <a:pt x="4818" y="539"/>
                </a:lnTo>
                <a:lnTo>
                  <a:pt x="4819" y="527"/>
                </a:lnTo>
                <a:lnTo>
                  <a:pt x="4818" y="514"/>
                </a:lnTo>
                <a:lnTo>
                  <a:pt x="4814" y="503"/>
                </a:lnTo>
                <a:lnTo>
                  <a:pt x="4813" y="488"/>
                </a:lnTo>
                <a:lnTo>
                  <a:pt x="4818" y="472"/>
                </a:lnTo>
                <a:lnTo>
                  <a:pt x="4821" y="471"/>
                </a:lnTo>
                <a:lnTo>
                  <a:pt x="4829" y="471"/>
                </a:lnTo>
                <a:lnTo>
                  <a:pt x="4837" y="472"/>
                </a:lnTo>
                <a:lnTo>
                  <a:pt x="4850" y="472"/>
                </a:lnTo>
                <a:lnTo>
                  <a:pt x="4852" y="467"/>
                </a:lnTo>
                <a:lnTo>
                  <a:pt x="4852" y="445"/>
                </a:lnTo>
                <a:lnTo>
                  <a:pt x="4850" y="433"/>
                </a:lnTo>
                <a:lnTo>
                  <a:pt x="4850" y="427"/>
                </a:lnTo>
                <a:lnTo>
                  <a:pt x="4849" y="428"/>
                </a:lnTo>
                <a:lnTo>
                  <a:pt x="4842" y="432"/>
                </a:lnTo>
                <a:lnTo>
                  <a:pt x="4834" y="437"/>
                </a:lnTo>
                <a:lnTo>
                  <a:pt x="4823" y="441"/>
                </a:lnTo>
                <a:lnTo>
                  <a:pt x="4813" y="445"/>
                </a:lnTo>
                <a:lnTo>
                  <a:pt x="4805" y="446"/>
                </a:lnTo>
                <a:lnTo>
                  <a:pt x="4798" y="445"/>
                </a:lnTo>
                <a:lnTo>
                  <a:pt x="4795" y="438"/>
                </a:lnTo>
                <a:lnTo>
                  <a:pt x="4797" y="425"/>
                </a:lnTo>
                <a:lnTo>
                  <a:pt x="4805" y="415"/>
                </a:lnTo>
                <a:lnTo>
                  <a:pt x="4816" y="409"/>
                </a:lnTo>
                <a:lnTo>
                  <a:pt x="4829" y="406"/>
                </a:lnTo>
                <a:lnTo>
                  <a:pt x="4844" y="402"/>
                </a:lnTo>
                <a:lnTo>
                  <a:pt x="4857" y="399"/>
                </a:lnTo>
                <a:lnTo>
                  <a:pt x="4866" y="398"/>
                </a:lnTo>
                <a:lnTo>
                  <a:pt x="4873" y="394"/>
                </a:lnTo>
                <a:lnTo>
                  <a:pt x="4875" y="388"/>
                </a:lnTo>
                <a:lnTo>
                  <a:pt x="4871" y="380"/>
                </a:lnTo>
                <a:lnTo>
                  <a:pt x="4862" y="360"/>
                </a:lnTo>
                <a:lnTo>
                  <a:pt x="4884" y="360"/>
                </a:lnTo>
                <a:lnTo>
                  <a:pt x="4884" y="346"/>
                </a:lnTo>
                <a:lnTo>
                  <a:pt x="4879" y="336"/>
                </a:lnTo>
                <a:lnTo>
                  <a:pt x="4873" y="329"/>
                </a:lnTo>
                <a:lnTo>
                  <a:pt x="4857" y="320"/>
                </a:lnTo>
                <a:lnTo>
                  <a:pt x="4847" y="313"/>
                </a:lnTo>
                <a:lnTo>
                  <a:pt x="4840" y="305"/>
                </a:lnTo>
                <a:lnTo>
                  <a:pt x="4829" y="287"/>
                </a:lnTo>
                <a:lnTo>
                  <a:pt x="4824" y="276"/>
                </a:lnTo>
                <a:lnTo>
                  <a:pt x="4821" y="269"/>
                </a:lnTo>
                <a:lnTo>
                  <a:pt x="4821" y="265"/>
                </a:lnTo>
                <a:lnTo>
                  <a:pt x="4823" y="263"/>
                </a:lnTo>
                <a:lnTo>
                  <a:pt x="4829" y="260"/>
                </a:lnTo>
                <a:lnTo>
                  <a:pt x="4837" y="258"/>
                </a:lnTo>
                <a:lnTo>
                  <a:pt x="4845" y="263"/>
                </a:lnTo>
                <a:lnTo>
                  <a:pt x="4862" y="282"/>
                </a:lnTo>
                <a:lnTo>
                  <a:pt x="4868" y="294"/>
                </a:lnTo>
                <a:lnTo>
                  <a:pt x="4871" y="302"/>
                </a:lnTo>
                <a:lnTo>
                  <a:pt x="4873" y="305"/>
                </a:lnTo>
                <a:lnTo>
                  <a:pt x="4891" y="307"/>
                </a:lnTo>
                <a:lnTo>
                  <a:pt x="4909" y="304"/>
                </a:lnTo>
                <a:lnTo>
                  <a:pt x="4925" y="299"/>
                </a:lnTo>
                <a:lnTo>
                  <a:pt x="4939" y="294"/>
                </a:lnTo>
                <a:lnTo>
                  <a:pt x="4951" y="294"/>
                </a:lnTo>
                <a:lnTo>
                  <a:pt x="4951" y="297"/>
                </a:lnTo>
                <a:lnTo>
                  <a:pt x="4949" y="299"/>
                </a:lnTo>
                <a:lnTo>
                  <a:pt x="4948" y="304"/>
                </a:lnTo>
                <a:lnTo>
                  <a:pt x="4943" y="313"/>
                </a:lnTo>
                <a:lnTo>
                  <a:pt x="4941" y="315"/>
                </a:lnTo>
                <a:lnTo>
                  <a:pt x="4941" y="317"/>
                </a:lnTo>
                <a:lnTo>
                  <a:pt x="4946" y="325"/>
                </a:lnTo>
                <a:lnTo>
                  <a:pt x="4952" y="326"/>
                </a:lnTo>
                <a:lnTo>
                  <a:pt x="4961" y="323"/>
                </a:lnTo>
                <a:lnTo>
                  <a:pt x="4970" y="318"/>
                </a:lnTo>
                <a:lnTo>
                  <a:pt x="4990" y="312"/>
                </a:lnTo>
                <a:lnTo>
                  <a:pt x="5000" y="312"/>
                </a:lnTo>
                <a:lnTo>
                  <a:pt x="5008" y="317"/>
                </a:lnTo>
                <a:lnTo>
                  <a:pt x="5008" y="321"/>
                </a:lnTo>
                <a:lnTo>
                  <a:pt x="5004" y="326"/>
                </a:lnTo>
                <a:lnTo>
                  <a:pt x="5000" y="334"/>
                </a:lnTo>
                <a:lnTo>
                  <a:pt x="4996" y="342"/>
                </a:lnTo>
                <a:lnTo>
                  <a:pt x="4996" y="349"/>
                </a:lnTo>
                <a:lnTo>
                  <a:pt x="4998" y="349"/>
                </a:lnTo>
                <a:lnTo>
                  <a:pt x="5001" y="351"/>
                </a:lnTo>
                <a:lnTo>
                  <a:pt x="5003" y="352"/>
                </a:lnTo>
                <a:lnTo>
                  <a:pt x="5008" y="354"/>
                </a:lnTo>
                <a:lnTo>
                  <a:pt x="5014" y="357"/>
                </a:lnTo>
                <a:lnTo>
                  <a:pt x="5016" y="359"/>
                </a:lnTo>
                <a:lnTo>
                  <a:pt x="5019" y="360"/>
                </a:lnTo>
                <a:lnTo>
                  <a:pt x="5025" y="372"/>
                </a:lnTo>
                <a:lnTo>
                  <a:pt x="5029" y="386"/>
                </a:lnTo>
                <a:lnTo>
                  <a:pt x="5025" y="415"/>
                </a:lnTo>
                <a:lnTo>
                  <a:pt x="5022" y="427"/>
                </a:lnTo>
                <a:lnTo>
                  <a:pt x="5019" y="435"/>
                </a:lnTo>
                <a:lnTo>
                  <a:pt x="5019" y="438"/>
                </a:lnTo>
                <a:lnTo>
                  <a:pt x="5030" y="441"/>
                </a:lnTo>
                <a:lnTo>
                  <a:pt x="5047" y="443"/>
                </a:lnTo>
                <a:lnTo>
                  <a:pt x="5090" y="443"/>
                </a:lnTo>
                <a:lnTo>
                  <a:pt x="5110" y="441"/>
                </a:lnTo>
                <a:lnTo>
                  <a:pt x="5125" y="440"/>
                </a:lnTo>
                <a:lnTo>
                  <a:pt x="5131" y="438"/>
                </a:lnTo>
                <a:lnTo>
                  <a:pt x="5137" y="430"/>
                </a:lnTo>
                <a:lnTo>
                  <a:pt x="5136" y="424"/>
                </a:lnTo>
                <a:lnTo>
                  <a:pt x="5131" y="420"/>
                </a:lnTo>
                <a:lnTo>
                  <a:pt x="5120" y="419"/>
                </a:lnTo>
                <a:lnTo>
                  <a:pt x="5107" y="419"/>
                </a:lnTo>
                <a:lnTo>
                  <a:pt x="5081" y="415"/>
                </a:lnTo>
                <a:lnTo>
                  <a:pt x="5069" y="412"/>
                </a:lnTo>
                <a:lnTo>
                  <a:pt x="5063" y="406"/>
                </a:lnTo>
                <a:lnTo>
                  <a:pt x="5058" y="394"/>
                </a:lnTo>
                <a:lnTo>
                  <a:pt x="5056" y="388"/>
                </a:lnTo>
                <a:lnTo>
                  <a:pt x="5060" y="383"/>
                </a:lnTo>
                <a:lnTo>
                  <a:pt x="5074" y="383"/>
                </a:lnTo>
                <a:lnTo>
                  <a:pt x="5077" y="381"/>
                </a:lnTo>
                <a:lnTo>
                  <a:pt x="5077" y="378"/>
                </a:lnTo>
                <a:lnTo>
                  <a:pt x="5073" y="372"/>
                </a:lnTo>
                <a:lnTo>
                  <a:pt x="5063" y="360"/>
                </a:lnTo>
                <a:lnTo>
                  <a:pt x="5064" y="352"/>
                </a:lnTo>
                <a:lnTo>
                  <a:pt x="5061" y="344"/>
                </a:lnTo>
                <a:lnTo>
                  <a:pt x="5048" y="334"/>
                </a:lnTo>
                <a:lnTo>
                  <a:pt x="5043" y="329"/>
                </a:lnTo>
                <a:lnTo>
                  <a:pt x="5042" y="326"/>
                </a:lnTo>
                <a:lnTo>
                  <a:pt x="5047" y="320"/>
                </a:lnTo>
                <a:lnTo>
                  <a:pt x="5051" y="320"/>
                </a:lnTo>
                <a:lnTo>
                  <a:pt x="5071" y="325"/>
                </a:lnTo>
                <a:lnTo>
                  <a:pt x="5077" y="325"/>
                </a:lnTo>
                <a:lnTo>
                  <a:pt x="5082" y="318"/>
                </a:lnTo>
                <a:lnTo>
                  <a:pt x="5086" y="305"/>
                </a:lnTo>
                <a:lnTo>
                  <a:pt x="5089" y="289"/>
                </a:lnTo>
                <a:lnTo>
                  <a:pt x="5089" y="281"/>
                </a:lnTo>
                <a:lnTo>
                  <a:pt x="5087" y="278"/>
                </a:lnTo>
                <a:lnTo>
                  <a:pt x="5082" y="278"/>
                </a:lnTo>
                <a:lnTo>
                  <a:pt x="5076" y="281"/>
                </a:lnTo>
                <a:lnTo>
                  <a:pt x="5068" y="282"/>
                </a:lnTo>
                <a:lnTo>
                  <a:pt x="5056" y="284"/>
                </a:lnTo>
                <a:lnTo>
                  <a:pt x="5042" y="282"/>
                </a:lnTo>
                <a:lnTo>
                  <a:pt x="5021" y="274"/>
                </a:lnTo>
                <a:lnTo>
                  <a:pt x="5009" y="263"/>
                </a:lnTo>
                <a:lnTo>
                  <a:pt x="5004" y="252"/>
                </a:lnTo>
                <a:lnTo>
                  <a:pt x="5009" y="239"/>
                </a:lnTo>
                <a:lnTo>
                  <a:pt x="5019" y="226"/>
                </a:lnTo>
                <a:lnTo>
                  <a:pt x="5034" y="214"/>
                </a:lnTo>
                <a:lnTo>
                  <a:pt x="5048" y="208"/>
                </a:lnTo>
                <a:lnTo>
                  <a:pt x="5063" y="203"/>
                </a:lnTo>
                <a:lnTo>
                  <a:pt x="5074" y="195"/>
                </a:lnTo>
                <a:lnTo>
                  <a:pt x="5086" y="182"/>
                </a:lnTo>
                <a:lnTo>
                  <a:pt x="5089" y="171"/>
                </a:lnTo>
                <a:lnTo>
                  <a:pt x="5087" y="159"/>
                </a:lnTo>
                <a:lnTo>
                  <a:pt x="5084" y="149"/>
                </a:lnTo>
                <a:lnTo>
                  <a:pt x="5076" y="143"/>
                </a:lnTo>
                <a:lnTo>
                  <a:pt x="5064" y="141"/>
                </a:lnTo>
                <a:lnTo>
                  <a:pt x="5051" y="148"/>
                </a:lnTo>
                <a:lnTo>
                  <a:pt x="5048" y="153"/>
                </a:lnTo>
                <a:lnTo>
                  <a:pt x="5048" y="161"/>
                </a:lnTo>
                <a:lnTo>
                  <a:pt x="5050" y="167"/>
                </a:lnTo>
                <a:lnTo>
                  <a:pt x="5050" y="175"/>
                </a:lnTo>
                <a:lnTo>
                  <a:pt x="5048" y="180"/>
                </a:lnTo>
                <a:lnTo>
                  <a:pt x="5042" y="182"/>
                </a:lnTo>
                <a:lnTo>
                  <a:pt x="5025" y="177"/>
                </a:lnTo>
                <a:lnTo>
                  <a:pt x="5014" y="166"/>
                </a:lnTo>
                <a:lnTo>
                  <a:pt x="5004" y="148"/>
                </a:lnTo>
                <a:lnTo>
                  <a:pt x="5000" y="128"/>
                </a:lnTo>
                <a:lnTo>
                  <a:pt x="4998" y="106"/>
                </a:lnTo>
                <a:lnTo>
                  <a:pt x="5001" y="86"/>
                </a:lnTo>
                <a:lnTo>
                  <a:pt x="5008" y="70"/>
                </a:lnTo>
                <a:lnTo>
                  <a:pt x="5004" y="81"/>
                </a:lnTo>
                <a:lnTo>
                  <a:pt x="5006" y="89"/>
                </a:lnTo>
                <a:lnTo>
                  <a:pt x="5014" y="96"/>
                </a:lnTo>
                <a:lnTo>
                  <a:pt x="5025" y="101"/>
                </a:lnTo>
                <a:lnTo>
                  <a:pt x="5038" y="104"/>
                </a:lnTo>
                <a:lnTo>
                  <a:pt x="5051" y="106"/>
                </a:lnTo>
                <a:lnTo>
                  <a:pt x="5063" y="104"/>
                </a:lnTo>
                <a:lnTo>
                  <a:pt x="5063" y="101"/>
                </a:lnTo>
                <a:lnTo>
                  <a:pt x="5064" y="94"/>
                </a:lnTo>
                <a:lnTo>
                  <a:pt x="5071" y="78"/>
                </a:lnTo>
                <a:lnTo>
                  <a:pt x="5074" y="72"/>
                </a:lnTo>
                <a:lnTo>
                  <a:pt x="5074" y="70"/>
                </a:lnTo>
                <a:lnTo>
                  <a:pt x="5084" y="63"/>
                </a:lnTo>
                <a:lnTo>
                  <a:pt x="5097" y="62"/>
                </a:lnTo>
                <a:lnTo>
                  <a:pt x="5110" y="63"/>
                </a:lnTo>
                <a:lnTo>
                  <a:pt x="5123" y="67"/>
                </a:lnTo>
                <a:lnTo>
                  <a:pt x="5137" y="72"/>
                </a:lnTo>
                <a:lnTo>
                  <a:pt x="5152" y="78"/>
                </a:lnTo>
                <a:lnTo>
                  <a:pt x="5175" y="88"/>
                </a:lnTo>
                <a:lnTo>
                  <a:pt x="5185" y="91"/>
                </a:lnTo>
                <a:lnTo>
                  <a:pt x="5189" y="91"/>
                </a:lnTo>
                <a:lnTo>
                  <a:pt x="5193" y="88"/>
                </a:lnTo>
                <a:lnTo>
                  <a:pt x="5191" y="80"/>
                </a:lnTo>
                <a:lnTo>
                  <a:pt x="5186" y="67"/>
                </a:lnTo>
                <a:lnTo>
                  <a:pt x="5175" y="47"/>
                </a:lnTo>
                <a:lnTo>
                  <a:pt x="5165" y="28"/>
                </a:lnTo>
                <a:lnTo>
                  <a:pt x="5160" y="15"/>
                </a:lnTo>
                <a:lnTo>
                  <a:pt x="5159" y="5"/>
                </a:lnTo>
                <a:lnTo>
                  <a:pt x="516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pic>
        <p:nvPicPr>
          <p:cNvPr id="23565" name="Picture 13" descr="DOC_Text">
            <a:extLst>
              <a:ext uri="{FF2B5EF4-FFF2-40B4-BE49-F238E27FC236}">
                <a16:creationId xmlns:a16="http://schemas.microsoft.com/office/drawing/2014/main" id="{3E921A76-CC46-4EF3-A150-E6E74F5563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24575"/>
            <a:ext cx="1116012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86" name="Freeform 34">
            <a:extLst>
              <a:ext uri="{FF2B5EF4-FFF2-40B4-BE49-F238E27FC236}">
                <a16:creationId xmlns:a16="http://schemas.microsoft.com/office/drawing/2014/main" id="{C17DCF41-39D4-4C07-8D46-B3A822F6A35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873250" y="4581525"/>
            <a:ext cx="682625" cy="1889125"/>
          </a:xfrm>
          <a:custGeom>
            <a:avLst/>
            <a:gdLst>
              <a:gd name="T0" fmla="*/ 738 w 1982"/>
              <a:gd name="T1" fmla="*/ 3833 h 5503"/>
              <a:gd name="T2" fmla="*/ 806 w 1982"/>
              <a:gd name="T3" fmla="*/ 4342 h 5503"/>
              <a:gd name="T4" fmla="*/ 848 w 1982"/>
              <a:gd name="T5" fmla="*/ 4947 h 5503"/>
              <a:gd name="T6" fmla="*/ 996 w 1982"/>
              <a:gd name="T7" fmla="*/ 5083 h 5503"/>
              <a:gd name="T8" fmla="*/ 1124 w 1982"/>
              <a:gd name="T9" fmla="*/ 4897 h 5503"/>
              <a:gd name="T10" fmla="*/ 933 w 1982"/>
              <a:gd name="T11" fmla="*/ 4208 h 5503"/>
              <a:gd name="T12" fmla="*/ 833 w 1982"/>
              <a:gd name="T13" fmla="*/ 3960 h 5503"/>
              <a:gd name="T14" fmla="*/ 763 w 1982"/>
              <a:gd name="T15" fmla="*/ 3788 h 5503"/>
              <a:gd name="T16" fmla="*/ 1400 w 1982"/>
              <a:gd name="T17" fmla="*/ 900 h 5503"/>
              <a:gd name="T18" fmla="*/ 1503 w 1982"/>
              <a:gd name="T19" fmla="*/ 890 h 5503"/>
              <a:gd name="T20" fmla="*/ 1310 w 1982"/>
              <a:gd name="T21" fmla="*/ 709 h 5503"/>
              <a:gd name="T22" fmla="*/ 948 w 1982"/>
              <a:gd name="T23" fmla="*/ 639 h 5503"/>
              <a:gd name="T24" fmla="*/ 954 w 1982"/>
              <a:gd name="T25" fmla="*/ 857 h 5503"/>
              <a:gd name="T26" fmla="*/ 1106 w 1982"/>
              <a:gd name="T27" fmla="*/ 747 h 5503"/>
              <a:gd name="T28" fmla="*/ 1031 w 1982"/>
              <a:gd name="T29" fmla="*/ 472 h 5503"/>
              <a:gd name="T30" fmla="*/ 993 w 1982"/>
              <a:gd name="T31" fmla="*/ 420 h 5503"/>
              <a:gd name="T32" fmla="*/ 856 w 1982"/>
              <a:gd name="T33" fmla="*/ 53 h 5503"/>
              <a:gd name="T34" fmla="*/ 1140 w 1982"/>
              <a:gd name="T35" fmla="*/ 168 h 5503"/>
              <a:gd name="T36" fmla="*/ 1219 w 1982"/>
              <a:gd name="T37" fmla="*/ 185 h 5503"/>
              <a:gd name="T38" fmla="*/ 1327 w 1982"/>
              <a:gd name="T39" fmla="*/ 520 h 5503"/>
              <a:gd name="T40" fmla="*/ 1653 w 1982"/>
              <a:gd name="T41" fmla="*/ 734 h 5503"/>
              <a:gd name="T42" fmla="*/ 1982 w 1982"/>
              <a:gd name="T43" fmla="*/ 1089 h 5503"/>
              <a:gd name="T44" fmla="*/ 1746 w 1982"/>
              <a:gd name="T45" fmla="*/ 1247 h 5503"/>
              <a:gd name="T46" fmla="*/ 1392 w 1982"/>
              <a:gd name="T47" fmla="*/ 1336 h 5503"/>
              <a:gd name="T48" fmla="*/ 1297 w 1982"/>
              <a:gd name="T49" fmla="*/ 1981 h 5503"/>
              <a:gd name="T50" fmla="*/ 1285 w 1982"/>
              <a:gd name="T51" fmla="*/ 2278 h 5503"/>
              <a:gd name="T52" fmla="*/ 1343 w 1982"/>
              <a:gd name="T53" fmla="*/ 2739 h 5503"/>
              <a:gd name="T54" fmla="*/ 1320 w 1982"/>
              <a:gd name="T55" fmla="*/ 3236 h 5503"/>
              <a:gd name="T56" fmla="*/ 1145 w 1982"/>
              <a:gd name="T57" fmla="*/ 3490 h 5503"/>
              <a:gd name="T58" fmla="*/ 1106 w 1982"/>
              <a:gd name="T59" fmla="*/ 3746 h 5503"/>
              <a:gd name="T60" fmla="*/ 1270 w 1982"/>
              <a:gd name="T61" fmla="*/ 4020 h 5503"/>
              <a:gd name="T62" fmla="*/ 1357 w 1982"/>
              <a:gd name="T63" fmla="*/ 4527 h 5503"/>
              <a:gd name="T64" fmla="*/ 1398 w 1982"/>
              <a:gd name="T65" fmla="*/ 4926 h 5503"/>
              <a:gd name="T66" fmla="*/ 1510 w 1982"/>
              <a:gd name="T67" fmla="*/ 5118 h 5503"/>
              <a:gd name="T68" fmla="*/ 1561 w 1982"/>
              <a:gd name="T69" fmla="*/ 5351 h 5503"/>
              <a:gd name="T70" fmla="*/ 1245 w 1982"/>
              <a:gd name="T71" fmla="*/ 5438 h 5503"/>
              <a:gd name="T72" fmla="*/ 1019 w 1982"/>
              <a:gd name="T73" fmla="*/ 5495 h 5503"/>
              <a:gd name="T74" fmla="*/ 763 w 1982"/>
              <a:gd name="T75" fmla="*/ 5493 h 5503"/>
              <a:gd name="T76" fmla="*/ 520 w 1982"/>
              <a:gd name="T77" fmla="*/ 5476 h 5503"/>
              <a:gd name="T78" fmla="*/ 246 w 1982"/>
              <a:gd name="T79" fmla="*/ 5415 h 5503"/>
              <a:gd name="T80" fmla="*/ 359 w 1982"/>
              <a:gd name="T81" fmla="*/ 5259 h 5503"/>
              <a:gd name="T82" fmla="*/ 534 w 1982"/>
              <a:gd name="T83" fmla="*/ 5116 h 5503"/>
              <a:gd name="T84" fmla="*/ 615 w 1982"/>
              <a:gd name="T85" fmla="*/ 4931 h 5503"/>
              <a:gd name="T86" fmla="*/ 494 w 1982"/>
              <a:gd name="T87" fmla="*/ 4544 h 5503"/>
              <a:gd name="T88" fmla="*/ 407 w 1982"/>
              <a:gd name="T89" fmla="*/ 4113 h 5503"/>
              <a:gd name="T90" fmla="*/ 359 w 1982"/>
              <a:gd name="T91" fmla="*/ 3675 h 5503"/>
              <a:gd name="T92" fmla="*/ 160 w 1982"/>
              <a:gd name="T93" fmla="*/ 3389 h 5503"/>
              <a:gd name="T94" fmla="*/ 111 w 1982"/>
              <a:gd name="T95" fmla="*/ 2812 h 5503"/>
              <a:gd name="T96" fmla="*/ 2 w 1982"/>
              <a:gd name="T97" fmla="*/ 2562 h 5503"/>
              <a:gd name="T98" fmla="*/ 68 w 1982"/>
              <a:gd name="T99" fmla="*/ 2140 h 5503"/>
              <a:gd name="T100" fmla="*/ 266 w 1982"/>
              <a:gd name="T101" fmla="*/ 2102 h 5503"/>
              <a:gd name="T102" fmla="*/ 181 w 1982"/>
              <a:gd name="T103" fmla="*/ 1961 h 5503"/>
              <a:gd name="T104" fmla="*/ 256 w 1982"/>
              <a:gd name="T105" fmla="*/ 1549 h 5503"/>
              <a:gd name="T106" fmla="*/ 146 w 1982"/>
              <a:gd name="T107" fmla="*/ 1356 h 5503"/>
              <a:gd name="T108" fmla="*/ 30 w 1982"/>
              <a:gd name="T109" fmla="*/ 1226 h 5503"/>
              <a:gd name="T110" fmla="*/ 125 w 1982"/>
              <a:gd name="T111" fmla="*/ 917 h 5503"/>
              <a:gd name="T112" fmla="*/ 281 w 1982"/>
              <a:gd name="T113" fmla="*/ 704 h 5503"/>
              <a:gd name="T114" fmla="*/ 296 w 1982"/>
              <a:gd name="T115" fmla="*/ 280 h 5503"/>
              <a:gd name="T116" fmla="*/ 579 w 1982"/>
              <a:gd name="T117" fmla="*/ 55 h 5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982" h="5503">
                <a:moveTo>
                  <a:pt x="780" y="3828"/>
                </a:moveTo>
                <a:lnTo>
                  <a:pt x="783" y="3846"/>
                </a:lnTo>
                <a:lnTo>
                  <a:pt x="781" y="3846"/>
                </a:lnTo>
                <a:lnTo>
                  <a:pt x="781" y="3843"/>
                </a:lnTo>
                <a:lnTo>
                  <a:pt x="780" y="3836"/>
                </a:lnTo>
                <a:lnTo>
                  <a:pt x="780" y="3828"/>
                </a:lnTo>
                <a:close/>
                <a:moveTo>
                  <a:pt x="763" y="3788"/>
                </a:moveTo>
                <a:lnTo>
                  <a:pt x="753" y="3791"/>
                </a:lnTo>
                <a:lnTo>
                  <a:pt x="750" y="3793"/>
                </a:lnTo>
                <a:lnTo>
                  <a:pt x="748" y="3796"/>
                </a:lnTo>
                <a:lnTo>
                  <a:pt x="738" y="3833"/>
                </a:lnTo>
                <a:lnTo>
                  <a:pt x="732" y="3877"/>
                </a:lnTo>
                <a:lnTo>
                  <a:pt x="730" y="3925"/>
                </a:lnTo>
                <a:lnTo>
                  <a:pt x="733" y="3977"/>
                </a:lnTo>
                <a:lnTo>
                  <a:pt x="743" y="4013"/>
                </a:lnTo>
                <a:lnTo>
                  <a:pt x="758" y="4052"/>
                </a:lnTo>
                <a:lnTo>
                  <a:pt x="775" y="4090"/>
                </a:lnTo>
                <a:lnTo>
                  <a:pt x="790" y="4132"/>
                </a:lnTo>
                <a:lnTo>
                  <a:pt x="800" y="4177"/>
                </a:lnTo>
                <a:lnTo>
                  <a:pt x="803" y="4232"/>
                </a:lnTo>
                <a:lnTo>
                  <a:pt x="803" y="4287"/>
                </a:lnTo>
                <a:lnTo>
                  <a:pt x="806" y="4342"/>
                </a:lnTo>
                <a:lnTo>
                  <a:pt x="811" y="4359"/>
                </a:lnTo>
                <a:lnTo>
                  <a:pt x="818" y="4374"/>
                </a:lnTo>
                <a:lnTo>
                  <a:pt x="821" y="4390"/>
                </a:lnTo>
                <a:lnTo>
                  <a:pt x="831" y="4480"/>
                </a:lnTo>
                <a:lnTo>
                  <a:pt x="838" y="4572"/>
                </a:lnTo>
                <a:lnTo>
                  <a:pt x="848" y="4756"/>
                </a:lnTo>
                <a:lnTo>
                  <a:pt x="848" y="4824"/>
                </a:lnTo>
                <a:lnTo>
                  <a:pt x="845" y="4857"/>
                </a:lnTo>
                <a:lnTo>
                  <a:pt x="843" y="4891"/>
                </a:lnTo>
                <a:lnTo>
                  <a:pt x="843" y="4921"/>
                </a:lnTo>
                <a:lnTo>
                  <a:pt x="848" y="4947"/>
                </a:lnTo>
                <a:lnTo>
                  <a:pt x="855" y="4961"/>
                </a:lnTo>
                <a:lnTo>
                  <a:pt x="874" y="4984"/>
                </a:lnTo>
                <a:lnTo>
                  <a:pt x="881" y="4999"/>
                </a:lnTo>
                <a:lnTo>
                  <a:pt x="886" y="5031"/>
                </a:lnTo>
                <a:lnTo>
                  <a:pt x="884" y="5064"/>
                </a:lnTo>
                <a:lnTo>
                  <a:pt x="883" y="5096"/>
                </a:lnTo>
                <a:lnTo>
                  <a:pt x="884" y="5128"/>
                </a:lnTo>
                <a:lnTo>
                  <a:pt x="891" y="5159"/>
                </a:lnTo>
                <a:lnTo>
                  <a:pt x="924" y="5133"/>
                </a:lnTo>
                <a:lnTo>
                  <a:pt x="961" y="5108"/>
                </a:lnTo>
                <a:lnTo>
                  <a:pt x="996" y="5083"/>
                </a:lnTo>
                <a:lnTo>
                  <a:pt x="1032" y="5058"/>
                </a:lnTo>
                <a:lnTo>
                  <a:pt x="1066" y="5031"/>
                </a:lnTo>
                <a:lnTo>
                  <a:pt x="1094" y="4999"/>
                </a:lnTo>
                <a:lnTo>
                  <a:pt x="1094" y="4974"/>
                </a:lnTo>
                <a:lnTo>
                  <a:pt x="1096" y="4951"/>
                </a:lnTo>
                <a:lnTo>
                  <a:pt x="1097" y="4926"/>
                </a:lnTo>
                <a:lnTo>
                  <a:pt x="1101" y="4919"/>
                </a:lnTo>
                <a:lnTo>
                  <a:pt x="1107" y="4914"/>
                </a:lnTo>
                <a:lnTo>
                  <a:pt x="1116" y="4911"/>
                </a:lnTo>
                <a:lnTo>
                  <a:pt x="1122" y="4906"/>
                </a:lnTo>
                <a:lnTo>
                  <a:pt x="1124" y="4897"/>
                </a:lnTo>
                <a:lnTo>
                  <a:pt x="1126" y="4897"/>
                </a:lnTo>
                <a:lnTo>
                  <a:pt x="1121" y="4821"/>
                </a:lnTo>
                <a:lnTo>
                  <a:pt x="1111" y="4744"/>
                </a:lnTo>
                <a:lnTo>
                  <a:pt x="1096" y="4667"/>
                </a:lnTo>
                <a:lnTo>
                  <a:pt x="1077" y="4591"/>
                </a:lnTo>
                <a:lnTo>
                  <a:pt x="1054" y="4515"/>
                </a:lnTo>
                <a:lnTo>
                  <a:pt x="1031" y="4444"/>
                </a:lnTo>
                <a:lnTo>
                  <a:pt x="1006" y="4377"/>
                </a:lnTo>
                <a:lnTo>
                  <a:pt x="979" y="4314"/>
                </a:lnTo>
                <a:lnTo>
                  <a:pt x="956" y="4257"/>
                </a:lnTo>
                <a:lnTo>
                  <a:pt x="933" y="4208"/>
                </a:lnTo>
                <a:lnTo>
                  <a:pt x="926" y="4180"/>
                </a:lnTo>
                <a:lnTo>
                  <a:pt x="918" y="4153"/>
                </a:lnTo>
                <a:lnTo>
                  <a:pt x="906" y="4128"/>
                </a:lnTo>
                <a:lnTo>
                  <a:pt x="894" y="4112"/>
                </a:lnTo>
                <a:lnTo>
                  <a:pt x="881" y="4097"/>
                </a:lnTo>
                <a:lnTo>
                  <a:pt x="869" y="4080"/>
                </a:lnTo>
                <a:lnTo>
                  <a:pt x="853" y="4043"/>
                </a:lnTo>
                <a:lnTo>
                  <a:pt x="840" y="4007"/>
                </a:lnTo>
                <a:lnTo>
                  <a:pt x="831" y="3968"/>
                </a:lnTo>
                <a:lnTo>
                  <a:pt x="831" y="3963"/>
                </a:lnTo>
                <a:lnTo>
                  <a:pt x="833" y="3960"/>
                </a:lnTo>
                <a:lnTo>
                  <a:pt x="831" y="3945"/>
                </a:lnTo>
                <a:lnTo>
                  <a:pt x="828" y="3925"/>
                </a:lnTo>
                <a:lnTo>
                  <a:pt x="821" y="3903"/>
                </a:lnTo>
                <a:lnTo>
                  <a:pt x="813" y="3882"/>
                </a:lnTo>
                <a:lnTo>
                  <a:pt x="803" y="3860"/>
                </a:lnTo>
                <a:lnTo>
                  <a:pt x="795" y="3838"/>
                </a:lnTo>
                <a:lnTo>
                  <a:pt x="786" y="3820"/>
                </a:lnTo>
                <a:lnTo>
                  <a:pt x="773" y="3793"/>
                </a:lnTo>
                <a:lnTo>
                  <a:pt x="775" y="3801"/>
                </a:lnTo>
                <a:lnTo>
                  <a:pt x="768" y="3791"/>
                </a:lnTo>
                <a:lnTo>
                  <a:pt x="763" y="3788"/>
                </a:lnTo>
                <a:close/>
                <a:moveTo>
                  <a:pt x="1182" y="617"/>
                </a:moveTo>
                <a:lnTo>
                  <a:pt x="1160" y="700"/>
                </a:lnTo>
                <a:lnTo>
                  <a:pt x="1137" y="780"/>
                </a:lnTo>
                <a:lnTo>
                  <a:pt x="1116" y="864"/>
                </a:lnTo>
                <a:lnTo>
                  <a:pt x="1160" y="862"/>
                </a:lnTo>
                <a:lnTo>
                  <a:pt x="1202" y="864"/>
                </a:lnTo>
                <a:lnTo>
                  <a:pt x="1239" y="869"/>
                </a:lnTo>
                <a:lnTo>
                  <a:pt x="1275" y="875"/>
                </a:lnTo>
                <a:lnTo>
                  <a:pt x="1317" y="882"/>
                </a:lnTo>
                <a:lnTo>
                  <a:pt x="1358" y="890"/>
                </a:lnTo>
                <a:lnTo>
                  <a:pt x="1400" y="900"/>
                </a:lnTo>
                <a:lnTo>
                  <a:pt x="1436" y="912"/>
                </a:lnTo>
                <a:lnTo>
                  <a:pt x="1450" y="919"/>
                </a:lnTo>
                <a:lnTo>
                  <a:pt x="1461" y="927"/>
                </a:lnTo>
                <a:lnTo>
                  <a:pt x="1475" y="936"/>
                </a:lnTo>
                <a:lnTo>
                  <a:pt x="1486" y="942"/>
                </a:lnTo>
                <a:lnTo>
                  <a:pt x="1500" y="946"/>
                </a:lnTo>
                <a:lnTo>
                  <a:pt x="1516" y="946"/>
                </a:lnTo>
                <a:lnTo>
                  <a:pt x="1533" y="937"/>
                </a:lnTo>
                <a:lnTo>
                  <a:pt x="1528" y="922"/>
                </a:lnTo>
                <a:lnTo>
                  <a:pt x="1516" y="905"/>
                </a:lnTo>
                <a:lnTo>
                  <a:pt x="1503" y="890"/>
                </a:lnTo>
                <a:lnTo>
                  <a:pt x="1491" y="875"/>
                </a:lnTo>
                <a:lnTo>
                  <a:pt x="1491" y="887"/>
                </a:lnTo>
                <a:lnTo>
                  <a:pt x="1490" y="889"/>
                </a:lnTo>
                <a:lnTo>
                  <a:pt x="1488" y="889"/>
                </a:lnTo>
                <a:lnTo>
                  <a:pt x="1488" y="877"/>
                </a:lnTo>
                <a:lnTo>
                  <a:pt x="1486" y="875"/>
                </a:lnTo>
                <a:lnTo>
                  <a:pt x="1485" y="872"/>
                </a:lnTo>
                <a:lnTo>
                  <a:pt x="1485" y="864"/>
                </a:lnTo>
                <a:lnTo>
                  <a:pt x="1428" y="810"/>
                </a:lnTo>
                <a:lnTo>
                  <a:pt x="1370" y="759"/>
                </a:lnTo>
                <a:lnTo>
                  <a:pt x="1310" y="709"/>
                </a:lnTo>
                <a:lnTo>
                  <a:pt x="1249" y="660"/>
                </a:lnTo>
                <a:lnTo>
                  <a:pt x="1182" y="617"/>
                </a:lnTo>
                <a:close/>
                <a:moveTo>
                  <a:pt x="999" y="428"/>
                </a:moveTo>
                <a:lnTo>
                  <a:pt x="988" y="443"/>
                </a:lnTo>
                <a:lnTo>
                  <a:pt x="979" y="465"/>
                </a:lnTo>
                <a:lnTo>
                  <a:pt x="974" y="490"/>
                </a:lnTo>
                <a:lnTo>
                  <a:pt x="971" y="518"/>
                </a:lnTo>
                <a:lnTo>
                  <a:pt x="968" y="549"/>
                </a:lnTo>
                <a:lnTo>
                  <a:pt x="964" y="580"/>
                </a:lnTo>
                <a:lnTo>
                  <a:pt x="958" y="610"/>
                </a:lnTo>
                <a:lnTo>
                  <a:pt x="948" y="639"/>
                </a:lnTo>
                <a:lnTo>
                  <a:pt x="936" y="657"/>
                </a:lnTo>
                <a:lnTo>
                  <a:pt x="923" y="674"/>
                </a:lnTo>
                <a:lnTo>
                  <a:pt x="911" y="689"/>
                </a:lnTo>
                <a:lnTo>
                  <a:pt x="901" y="705"/>
                </a:lnTo>
                <a:lnTo>
                  <a:pt x="896" y="720"/>
                </a:lnTo>
                <a:lnTo>
                  <a:pt x="898" y="739"/>
                </a:lnTo>
                <a:lnTo>
                  <a:pt x="904" y="754"/>
                </a:lnTo>
                <a:lnTo>
                  <a:pt x="914" y="765"/>
                </a:lnTo>
                <a:lnTo>
                  <a:pt x="941" y="785"/>
                </a:lnTo>
                <a:lnTo>
                  <a:pt x="954" y="797"/>
                </a:lnTo>
                <a:lnTo>
                  <a:pt x="954" y="857"/>
                </a:lnTo>
                <a:lnTo>
                  <a:pt x="974" y="860"/>
                </a:lnTo>
                <a:lnTo>
                  <a:pt x="991" y="867"/>
                </a:lnTo>
                <a:lnTo>
                  <a:pt x="1007" y="875"/>
                </a:lnTo>
                <a:lnTo>
                  <a:pt x="1024" y="882"/>
                </a:lnTo>
                <a:lnTo>
                  <a:pt x="1036" y="872"/>
                </a:lnTo>
                <a:lnTo>
                  <a:pt x="1062" y="859"/>
                </a:lnTo>
                <a:lnTo>
                  <a:pt x="1076" y="849"/>
                </a:lnTo>
                <a:lnTo>
                  <a:pt x="1089" y="830"/>
                </a:lnTo>
                <a:lnTo>
                  <a:pt x="1096" y="805"/>
                </a:lnTo>
                <a:lnTo>
                  <a:pt x="1101" y="779"/>
                </a:lnTo>
                <a:lnTo>
                  <a:pt x="1106" y="747"/>
                </a:lnTo>
                <a:lnTo>
                  <a:pt x="1112" y="715"/>
                </a:lnTo>
                <a:lnTo>
                  <a:pt x="1119" y="695"/>
                </a:lnTo>
                <a:lnTo>
                  <a:pt x="1127" y="675"/>
                </a:lnTo>
                <a:lnTo>
                  <a:pt x="1134" y="659"/>
                </a:lnTo>
                <a:lnTo>
                  <a:pt x="1139" y="640"/>
                </a:lnTo>
                <a:lnTo>
                  <a:pt x="1140" y="619"/>
                </a:lnTo>
                <a:lnTo>
                  <a:pt x="1139" y="594"/>
                </a:lnTo>
                <a:lnTo>
                  <a:pt x="1106" y="570"/>
                </a:lnTo>
                <a:lnTo>
                  <a:pt x="1079" y="542"/>
                </a:lnTo>
                <a:lnTo>
                  <a:pt x="1054" y="510"/>
                </a:lnTo>
                <a:lnTo>
                  <a:pt x="1031" y="472"/>
                </a:lnTo>
                <a:lnTo>
                  <a:pt x="1009" y="428"/>
                </a:lnTo>
                <a:lnTo>
                  <a:pt x="999" y="428"/>
                </a:lnTo>
                <a:close/>
                <a:moveTo>
                  <a:pt x="979" y="413"/>
                </a:moveTo>
                <a:lnTo>
                  <a:pt x="973" y="417"/>
                </a:lnTo>
                <a:lnTo>
                  <a:pt x="973" y="420"/>
                </a:lnTo>
                <a:lnTo>
                  <a:pt x="974" y="423"/>
                </a:lnTo>
                <a:lnTo>
                  <a:pt x="976" y="425"/>
                </a:lnTo>
                <a:lnTo>
                  <a:pt x="979" y="425"/>
                </a:lnTo>
                <a:lnTo>
                  <a:pt x="983" y="423"/>
                </a:lnTo>
                <a:lnTo>
                  <a:pt x="986" y="423"/>
                </a:lnTo>
                <a:lnTo>
                  <a:pt x="993" y="420"/>
                </a:lnTo>
                <a:lnTo>
                  <a:pt x="994" y="418"/>
                </a:lnTo>
                <a:lnTo>
                  <a:pt x="994" y="417"/>
                </a:lnTo>
                <a:lnTo>
                  <a:pt x="993" y="415"/>
                </a:lnTo>
                <a:lnTo>
                  <a:pt x="988" y="413"/>
                </a:lnTo>
                <a:lnTo>
                  <a:pt x="979" y="413"/>
                </a:lnTo>
                <a:close/>
                <a:moveTo>
                  <a:pt x="750" y="0"/>
                </a:moveTo>
                <a:lnTo>
                  <a:pt x="788" y="3"/>
                </a:lnTo>
                <a:lnTo>
                  <a:pt x="803" y="10"/>
                </a:lnTo>
                <a:lnTo>
                  <a:pt x="830" y="26"/>
                </a:lnTo>
                <a:lnTo>
                  <a:pt x="848" y="33"/>
                </a:lnTo>
                <a:lnTo>
                  <a:pt x="856" y="53"/>
                </a:lnTo>
                <a:lnTo>
                  <a:pt x="868" y="70"/>
                </a:lnTo>
                <a:lnTo>
                  <a:pt x="878" y="86"/>
                </a:lnTo>
                <a:lnTo>
                  <a:pt x="888" y="106"/>
                </a:lnTo>
                <a:lnTo>
                  <a:pt x="928" y="103"/>
                </a:lnTo>
                <a:lnTo>
                  <a:pt x="968" y="108"/>
                </a:lnTo>
                <a:lnTo>
                  <a:pt x="1007" y="116"/>
                </a:lnTo>
                <a:lnTo>
                  <a:pt x="1046" y="128"/>
                </a:lnTo>
                <a:lnTo>
                  <a:pt x="1084" y="141"/>
                </a:lnTo>
                <a:lnTo>
                  <a:pt x="1121" y="151"/>
                </a:lnTo>
                <a:lnTo>
                  <a:pt x="1131" y="158"/>
                </a:lnTo>
                <a:lnTo>
                  <a:pt x="1140" y="168"/>
                </a:lnTo>
                <a:lnTo>
                  <a:pt x="1150" y="175"/>
                </a:lnTo>
                <a:lnTo>
                  <a:pt x="1164" y="180"/>
                </a:lnTo>
                <a:lnTo>
                  <a:pt x="1164" y="168"/>
                </a:lnTo>
                <a:lnTo>
                  <a:pt x="1160" y="138"/>
                </a:lnTo>
                <a:lnTo>
                  <a:pt x="1162" y="121"/>
                </a:lnTo>
                <a:lnTo>
                  <a:pt x="1167" y="106"/>
                </a:lnTo>
                <a:lnTo>
                  <a:pt x="1184" y="115"/>
                </a:lnTo>
                <a:lnTo>
                  <a:pt x="1195" y="128"/>
                </a:lnTo>
                <a:lnTo>
                  <a:pt x="1204" y="143"/>
                </a:lnTo>
                <a:lnTo>
                  <a:pt x="1210" y="163"/>
                </a:lnTo>
                <a:lnTo>
                  <a:pt x="1219" y="185"/>
                </a:lnTo>
                <a:lnTo>
                  <a:pt x="1227" y="203"/>
                </a:lnTo>
                <a:lnTo>
                  <a:pt x="1237" y="220"/>
                </a:lnTo>
                <a:lnTo>
                  <a:pt x="1244" y="237"/>
                </a:lnTo>
                <a:lnTo>
                  <a:pt x="1249" y="250"/>
                </a:lnTo>
                <a:lnTo>
                  <a:pt x="1249" y="298"/>
                </a:lnTo>
                <a:lnTo>
                  <a:pt x="1257" y="340"/>
                </a:lnTo>
                <a:lnTo>
                  <a:pt x="1270" y="378"/>
                </a:lnTo>
                <a:lnTo>
                  <a:pt x="1287" y="417"/>
                </a:lnTo>
                <a:lnTo>
                  <a:pt x="1303" y="453"/>
                </a:lnTo>
                <a:lnTo>
                  <a:pt x="1317" y="487"/>
                </a:lnTo>
                <a:lnTo>
                  <a:pt x="1327" y="520"/>
                </a:lnTo>
                <a:lnTo>
                  <a:pt x="1337" y="520"/>
                </a:lnTo>
                <a:lnTo>
                  <a:pt x="1362" y="537"/>
                </a:lnTo>
                <a:lnTo>
                  <a:pt x="1380" y="549"/>
                </a:lnTo>
                <a:lnTo>
                  <a:pt x="1390" y="554"/>
                </a:lnTo>
                <a:lnTo>
                  <a:pt x="1423" y="575"/>
                </a:lnTo>
                <a:lnTo>
                  <a:pt x="1423" y="577"/>
                </a:lnTo>
                <a:lnTo>
                  <a:pt x="1466" y="602"/>
                </a:lnTo>
                <a:lnTo>
                  <a:pt x="1508" y="630"/>
                </a:lnTo>
                <a:lnTo>
                  <a:pt x="1546" y="657"/>
                </a:lnTo>
                <a:lnTo>
                  <a:pt x="1599" y="694"/>
                </a:lnTo>
                <a:lnTo>
                  <a:pt x="1653" y="734"/>
                </a:lnTo>
                <a:lnTo>
                  <a:pt x="1707" y="774"/>
                </a:lnTo>
                <a:lnTo>
                  <a:pt x="1761" y="815"/>
                </a:lnTo>
                <a:lnTo>
                  <a:pt x="1812" y="857"/>
                </a:lnTo>
                <a:lnTo>
                  <a:pt x="1860" y="899"/>
                </a:lnTo>
                <a:lnTo>
                  <a:pt x="1904" y="941"/>
                </a:lnTo>
                <a:lnTo>
                  <a:pt x="1940" y="981"/>
                </a:lnTo>
                <a:lnTo>
                  <a:pt x="1970" y="1017"/>
                </a:lnTo>
                <a:lnTo>
                  <a:pt x="1975" y="1032"/>
                </a:lnTo>
                <a:lnTo>
                  <a:pt x="1980" y="1049"/>
                </a:lnTo>
                <a:lnTo>
                  <a:pt x="1982" y="1057"/>
                </a:lnTo>
                <a:lnTo>
                  <a:pt x="1982" y="1089"/>
                </a:lnTo>
                <a:lnTo>
                  <a:pt x="1972" y="1097"/>
                </a:lnTo>
                <a:lnTo>
                  <a:pt x="1965" y="1109"/>
                </a:lnTo>
                <a:lnTo>
                  <a:pt x="1952" y="1129"/>
                </a:lnTo>
                <a:lnTo>
                  <a:pt x="1922" y="1156"/>
                </a:lnTo>
                <a:lnTo>
                  <a:pt x="1889" y="1176"/>
                </a:lnTo>
                <a:lnTo>
                  <a:pt x="1852" y="1194"/>
                </a:lnTo>
                <a:lnTo>
                  <a:pt x="1812" y="1211"/>
                </a:lnTo>
                <a:lnTo>
                  <a:pt x="1796" y="1221"/>
                </a:lnTo>
                <a:lnTo>
                  <a:pt x="1781" y="1231"/>
                </a:lnTo>
                <a:lnTo>
                  <a:pt x="1764" y="1241"/>
                </a:lnTo>
                <a:lnTo>
                  <a:pt x="1746" y="1247"/>
                </a:lnTo>
                <a:lnTo>
                  <a:pt x="1714" y="1252"/>
                </a:lnTo>
                <a:lnTo>
                  <a:pt x="1681" y="1254"/>
                </a:lnTo>
                <a:lnTo>
                  <a:pt x="1649" y="1256"/>
                </a:lnTo>
                <a:lnTo>
                  <a:pt x="1616" y="1262"/>
                </a:lnTo>
                <a:lnTo>
                  <a:pt x="1586" y="1274"/>
                </a:lnTo>
                <a:lnTo>
                  <a:pt x="1554" y="1288"/>
                </a:lnTo>
                <a:lnTo>
                  <a:pt x="1525" y="1299"/>
                </a:lnTo>
                <a:lnTo>
                  <a:pt x="1488" y="1308"/>
                </a:lnTo>
                <a:lnTo>
                  <a:pt x="1451" y="1314"/>
                </a:lnTo>
                <a:lnTo>
                  <a:pt x="1418" y="1321"/>
                </a:lnTo>
                <a:lnTo>
                  <a:pt x="1392" y="1336"/>
                </a:lnTo>
                <a:lnTo>
                  <a:pt x="1370" y="1356"/>
                </a:lnTo>
                <a:lnTo>
                  <a:pt x="1348" y="1378"/>
                </a:lnTo>
                <a:lnTo>
                  <a:pt x="1330" y="1399"/>
                </a:lnTo>
                <a:lnTo>
                  <a:pt x="1318" y="1471"/>
                </a:lnTo>
                <a:lnTo>
                  <a:pt x="1307" y="1544"/>
                </a:lnTo>
                <a:lnTo>
                  <a:pt x="1298" y="1618"/>
                </a:lnTo>
                <a:lnTo>
                  <a:pt x="1293" y="1695"/>
                </a:lnTo>
                <a:lnTo>
                  <a:pt x="1293" y="1773"/>
                </a:lnTo>
                <a:lnTo>
                  <a:pt x="1295" y="1843"/>
                </a:lnTo>
                <a:lnTo>
                  <a:pt x="1298" y="1911"/>
                </a:lnTo>
                <a:lnTo>
                  <a:pt x="1297" y="1981"/>
                </a:lnTo>
                <a:lnTo>
                  <a:pt x="1288" y="2050"/>
                </a:lnTo>
                <a:lnTo>
                  <a:pt x="1278" y="2062"/>
                </a:lnTo>
                <a:lnTo>
                  <a:pt x="1270" y="2075"/>
                </a:lnTo>
                <a:lnTo>
                  <a:pt x="1260" y="2087"/>
                </a:lnTo>
                <a:lnTo>
                  <a:pt x="1265" y="2112"/>
                </a:lnTo>
                <a:lnTo>
                  <a:pt x="1262" y="2158"/>
                </a:lnTo>
                <a:lnTo>
                  <a:pt x="1259" y="2182"/>
                </a:lnTo>
                <a:lnTo>
                  <a:pt x="1260" y="2205"/>
                </a:lnTo>
                <a:lnTo>
                  <a:pt x="1267" y="2228"/>
                </a:lnTo>
                <a:lnTo>
                  <a:pt x="1277" y="2253"/>
                </a:lnTo>
                <a:lnTo>
                  <a:pt x="1285" y="2278"/>
                </a:lnTo>
                <a:lnTo>
                  <a:pt x="1300" y="2333"/>
                </a:lnTo>
                <a:lnTo>
                  <a:pt x="1317" y="2394"/>
                </a:lnTo>
                <a:lnTo>
                  <a:pt x="1332" y="2454"/>
                </a:lnTo>
                <a:lnTo>
                  <a:pt x="1340" y="2514"/>
                </a:lnTo>
                <a:lnTo>
                  <a:pt x="1340" y="2547"/>
                </a:lnTo>
                <a:lnTo>
                  <a:pt x="1337" y="2580"/>
                </a:lnTo>
                <a:lnTo>
                  <a:pt x="1332" y="2617"/>
                </a:lnTo>
                <a:lnTo>
                  <a:pt x="1330" y="2655"/>
                </a:lnTo>
                <a:lnTo>
                  <a:pt x="1332" y="2682"/>
                </a:lnTo>
                <a:lnTo>
                  <a:pt x="1337" y="2710"/>
                </a:lnTo>
                <a:lnTo>
                  <a:pt x="1343" y="2739"/>
                </a:lnTo>
                <a:lnTo>
                  <a:pt x="1348" y="2769"/>
                </a:lnTo>
                <a:lnTo>
                  <a:pt x="1350" y="2806"/>
                </a:lnTo>
                <a:lnTo>
                  <a:pt x="1353" y="2842"/>
                </a:lnTo>
                <a:lnTo>
                  <a:pt x="1355" y="2876"/>
                </a:lnTo>
                <a:lnTo>
                  <a:pt x="1358" y="2936"/>
                </a:lnTo>
                <a:lnTo>
                  <a:pt x="1357" y="2996"/>
                </a:lnTo>
                <a:lnTo>
                  <a:pt x="1348" y="3054"/>
                </a:lnTo>
                <a:lnTo>
                  <a:pt x="1338" y="3111"/>
                </a:lnTo>
                <a:lnTo>
                  <a:pt x="1318" y="3231"/>
                </a:lnTo>
                <a:lnTo>
                  <a:pt x="1320" y="3234"/>
                </a:lnTo>
                <a:lnTo>
                  <a:pt x="1320" y="3236"/>
                </a:lnTo>
                <a:lnTo>
                  <a:pt x="1318" y="3238"/>
                </a:lnTo>
                <a:lnTo>
                  <a:pt x="1312" y="3238"/>
                </a:lnTo>
                <a:lnTo>
                  <a:pt x="1308" y="3241"/>
                </a:lnTo>
                <a:lnTo>
                  <a:pt x="1308" y="3243"/>
                </a:lnTo>
                <a:lnTo>
                  <a:pt x="1305" y="3309"/>
                </a:lnTo>
                <a:lnTo>
                  <a:pt x="1295" y="3374"/>
                </a:lnTo>
                <a:lnTo>
                  <a:pt x="1282" y="3438"/>
                </a:lnTo>
                <a:lnTo>
                  <a:pt x="1264" y="3496"/>
                </a:lnTo>
                <a:lnTo>
                  <a:pt x="1244" y="3491"/>
                </a:lnTo>
                <a:lnTo>
                  <a:pt x="1220" y="3490"/>
                </a:lnTo>
                <a:lnTo>
                  <a:pt x="1145" y="3490"/>
                </a:lnTo>
                <a:lnTo>
                  <a:pt x="1137" y="3498"/>
                </a:lnTo>
                <a:lnTo>
                  <a:pt x="1132" y="3508"/>
                </a:lnTo>
                <a:lnTo>
                  <a:pt x="1129" y="3520"/>
                </a:lnTo>
                <a:lnTo>
                  <a:pt x="1124" y="3530"/>
                </a:lnTo>
                <a:lnTo>
                  <a:pt x="1119" y="3538"/>
                </a:lnTo>
                <a:lnTo>
                  <a:pt x="1109" y="3541"/>
                </a:lnTo>
                <a:lnTo>
                  <a:pt x="1104" y="3581"/>
                </a:lnTo>
                <a:lnTo>
                  <a:pt x="1101" y="3623"/>
                </a:lnTo>
                <a:lnTo>
                  <a:pt x="1099" y="3665"/>
                </a:lnTo>
                <a:lnTo>
                  <a:pt x="1101" y="3706"/>
                </a:lnTo>
                <a:lnTo>
                  <a:pt x="1106" y="3746"/>
                </a:lnTo>
                <a:lnTo>
                  <a:pt x="1114" y="3783"/>
                </a:lnTo>
                <a:lnTo>
                  <a:pt x="1127" y="3818"/>
                </a:lnTo>
                <a:lnTo>
                  <a:pt x="1144" y="3848"/>
                </a:lnTo>
                <a:lnTo>
                  <a:pt x="1167" y="3873"/>
                </a:lnTo>
                <a:lnTo>
                  <a:pt x="1195" y="3892"/>
                </a:lnTo>
                <a:lnTo>
                  <a:pt x="1199" y="3895"/>
                </a:lnTo>
                <a:lnTo>
                  <a:pt x="1200" y="3900"/>
                </a:lnTo>
                <a:lnTo>
                  <a:pt x="1202" y="3903"/>
                </a:lnTo>
                <a:lnTo>
                  <a:pt x="1220" y="3933"/>
                </a:lnTo>
                <a:lnTo>
                  <a:pt x="1257" y="3987"/>
                </a:lnTo>
                <a:lnTo>
                  <a:pt x="1270" y="4020"/>
                </a:lnTo>
                <a:lnTo>
                  <a:pt x="1283" y="4065"/>
                </a:lnTo>
                <a:lnTo>
                  <a:pt x="1295" y="4118"/>
                </a:lnTo>
                <a:lnTo>
                  <a:pt x="1307" y="4177"/>
                </a:lnTo>
                <a:lnTo>
                  <a:pt x="1318" y="4242"/>
                </a:lnTo>
                <a:lnTo>
                  <a:pt x="1328" y="4310"/>
                </a:lnTo>
                <a:lnTo>
                  <a:pt x="1330" y="4354"/>
                </a:lnTo>
                <a:lnTo>
                  <a:pt x="1333" y="4399"/>
                </a:lnTo>
                <a:lnTo>
                  <a:pt x="1337" y="4419"/>
                </a:lnTo>
                <a:lnTo>
                  <a:pt x="1343" y="4442"/>
                </a:lnTo>
                <a:lnTo>
                  <a:pt x="1350" y="4469"/>
                </a:lnTo>
                <a:lnTo>
                  <a:pt x="1357" y="4527"/>
                </a:lnTo>
                <a:lnTo>
                  <a:pt x="1360" y="4594"/>
                </a:lnTo>
                <a:lnTo>
                  <a:pt x="1365" y="4636"/>
                </a:lnTo>
                <a:lnTo>
                  <a:pt x="1372" y="4677"/>
                </a:lnTo>
                <a:lnTo>
                  <a:pt x="1378" y="4721"/>
                </a:lnTo>
                <a:lnTo>
                  <a:pt x="1383" y="4766"/>
                </a:lnTo>
                <a:lnTo>
                  <a:pt x="1382" y="4816"/>
                </a:lnTo>
                <a:lnTo>
                  <a:pt x="1393" y="4844"/>
                </a:lnTo>
                <a:lnTo>
                  <a:pt x="1400" y="4874"/>
                </a:lnTo>
                <a:lnTo>
                  <a:pt x="1403" y="4904"/>
                </a:lnTo>
                <a:lnTo>
                  <a:pt x="1401" y="4914"/>
                </a:lnTo>
                <a:lnTo>
                  <a:pt x="1398" y="4926"/>
                </a:lnTo>
                <a:lnTo>
                  <a:pt x="1397" y="4937"/>
                </a:lnTo>
                <a:lnTo>
                  <a:pt x="1401" y="4959"/>
                </a:lnTo>
                <a:lnTo>
                  <a:pt x="1413" y="4979"/>
                </a:lnTo>
                <a:lnTo>
                  <a:pt x="1428" y="4998"/>
                </a:lnTo>
                <a:lnTo>
                  <a:pt x="1445" y="5016"/>
                </a:lnTo>
                <a:lnTo>
                  <a:pt x="1461" y="5036"/>
                </a:lnTo>
                <a:lnTo>
                  <a:pt x="1476" y="5056"/>
                </a:lnTo>
                <a:lnTo>
                  <a:pt x="1485" y="5073"/>
                </a:lnTo>
                <a:lnTo>
                  <a:pt x="1491" y="5089"/>
                </a:lnTo>
                <a:lnTo>
                  <a:pt x="1498" y="5104"/>
                </a:lnTo>
                <a:lnTo>
                  <a:pt x="1510" y="5118"/>
                </a:lnTo>
                <a:lnTo>
                  <a:pt x="1518" y="5146"/>
                </a:lnTo>
                <a:lnTo>
                  <a:pt x="1520" y="5176"/>
                </a:lnTo>
                <a:lnTo>
                  <a:pt x="1520" y="5206"/>
                </a:lnTo>
                <a:lnTo>
                  <a:pt x="1518" y="5236"/>
                </a:lnTo>
                <a:lnTo>
                  <a:pt x="1521" y="5266"/>
                </a:lnTo>
                <a:lnTo>
                  <a:pt x="1526" y="5281"/>
                </a:lnTo>
                <a:lnTo>
                  <a:pt x="1534" y="5294"/>
                </a:lnTo>
                <a:lnTo>
                  <a:pt x="1543" y="5306"/>
                </a:lnTo>
                <a:lnTo>
                  <a:pt x="1551" y="5320"/>
                </a:lnTo>
                <a:lnTo>
                  <a:pt x="1558" y="5335"/>
                </a:lnTo>
                <a:lnTo>
                  <a:pt x="1561" y="5351"/>
                </a:lnTo>
                <a:lnTo>
                  <a:pt x="1558" y="5370"/>
                </a:lnTo>
                <a:lnTo>
                  <a:pt x="1546" y="5378"/>
                </a:lnTo>
                <a:lnTo>
                  <a:pt x="1533" y="5385"/>
                </a:lnTo>
                <a:lnTo>
                  <a:pt x="1515" y="5388"/>
                </a:lnTo>
                <a:lnTo>
                  <a:pt x="1498" y="5406"/>
                </a:lnTo>
                <a:lnTo>
                  <a:pt x="1475" y="5420"/>
                </a:lnTo>
                <a:lnTo>
                  <a:pt x="1448" y="5428"/>
                </a:lnTo>
                <a:lnTo>
                  <a:pt x="1418" y="5433"/>
                </a:lnTo>
                <a:lnTo>
                  <a:pt x="1385" y="5436"/>
                </a:lnTo>
                <a:lnTo>
                  <a:pt x="1280" y="5436"/>
                </a:lnTo>
                <a:lnTo>
                  <a:pt x="1245" y="5438"/>
                </a:lnTo>
                <a:lnTo>
                  <a:pt x="1212" y="5440"/>
                </a:lnTo>
                <a:lnTo>
                  <a:pt x="1207" y="5446"/>
                </a:lnTo>
                <a:lnTo>
                  <a:pt x="1204" y="5456"/>
                </a:lnTo>
                <a:lnTo>
                  <a:pt x="1194" y="5473"/>
                </a:lnTo>
                <a:lnTo>
                  <a:pt x="1167" y="5471"/>
                </a:lnTo>
                <a:lnTo>
                  <a:pt x="1144" y="5473"/>
                </a:lnTo>
                <a:lnTo>
                  <a:pt x="1122" y="5476"/>
                </a:lnTo>
                <a:lnTo>
                  <a:pt x="1104" y="5483"/>
                </a:lnTo>
                <a:lnTo>
                  <a:pt x="1091" y="5495"/>
                </a:lnTo>
                <a:lnTo>
                  <a:pt x="1054" y="5493"/>
                </a:lnTo>
                <a:lnTo>
                  <a:pt x="1019" y="5495"/>
                </a:lnTo>
                <a:lnTo>
                  <a:pt x="983" y="5498"/>
                </a:lnTo>
                <a:lnTo>
                  <a:pt x="948" y="5501"/>
                </a:lnTo>
                <a:lnTo>
                  <a:pt x="914" y="5503"/>
                </a:lnTo>
                <a:lnTo>
                  <a:pt x="881" y="5500"/>
                </a:lnTo>
                <a:lnTo>
                  <a:pt x="851" y="5491"/>
                </a:lnTo>
                <a:lnTo>
                  <a:pt x="841" y="5496"/>
                </a:lnTo>
                <a:lnTo>
                  <a:pt x="826" y="5500"/>
                </a:lnTo>
                <a:lnTo>
                  <a:pt x="810" y="5501"/>
                </a:lnTo>
                <a:lnTo>
                  <a:pt x="793" y="5501"/>
                </a:lnTo>
                <a:lnTo>
                  <a:pt x="776" y="5500"/>
                </a:lnTo>
                <a:lnTo>
                  <a:pt x="763" y="5493"/>
                </a:lnTo>
                <a:lnTo>
                  <a:pt x="753" y="5485"/>
                </a:lnTo>
                <a:lnTo>
                  <a:pt x="748" y="5473"/>
                </a:lnTo>
                <a:lnTo>
                  <a:pt x="715" y="5478"/>
                </a:lnTo>
                <a:lnTo>
                  <a:pt x="683" y="5478"/>
                </a:lnTo>
                <a:lnTo>
                  <a:pt x="652" y="5473"/>
                </a:lnTo>
                <a:lnTo>
                  <a:pt x="622" y="5466"/>
                </a:lnTo>
                <a:lnTo>
                  <a:pt x="592" y="5461"/>
                </a:lnTo>
                <a:lnTo>
                  <a:pt x="564" y="5461"/>
                </a:lnTo>
                <a:lnTo>
                  <a:pt x="549" y="5465"/>
                </a:lnTo>
                <a:lnTo>
                  <a:pt x="535" y="5471"/>
                </a:lnTo>
                <a:lnTo>
                  <a:pt x="520" y="5476"/>
                </a:lnTo>
                <a:lnTo>
                  <a:pt x="502" y="5480"/>
                </a:lnTo>
                <a:lnTo>
                  <a:pt x="479" y="5480"/>
                </a:lnTo>
                <a:lnTo>
                  <a:pt x="452" y="5475"/>
                </a:lnTo>
                <a:lnTo>
                  <a:pt x="424" y="5468"/>
                </a:lnTo>
                <a:lnTo>
                  <a:pt x="396" y="5458"/>
                </a:lnTo>
                <a:lnTo>
                  <a:pt x="366" y="5450"/>
                </a:lnTo>
                <a:lnTo>
                  <a:pt x="333" y="5445"/>
                </a:lnTo>
                <a:lnTo>
                  <a:pt x="298" y="5441"/>
                </a:lnTo>
                <a:lnTo>
                  <a:pt x="259" y="5443"/>
                </a:lnTo>
                <a:lnTo>
                  <a:pt x="251" y="5431"/>
                </a:lnTo>
                <a:lnTo>
                  <a:pt x="246" y="5415"/>
                </a:lnTo>
                <a:lnTo>
                  <a:pt x="248" y="5395"/>
                </a:lnTo>
                <a:lnTo>
                  <a:pt x="253" y="5375"/>
                </a:lnTo>
                <a:lnTo>
                  <a:pt x="261" y="5353"/>
                </a:lnTo>
                <a:lnTo>
                  <a:pt x="269" y="5333"/>
                </a:lnTo>
                <a:lnTo>
                  <a:pt x="281" y="5314"/>
                </a:lnTo>
                <a:lnTo>
                  <a:pt x="293" y="5299"/>
                </a:lnTo>
                <a:lnTo>
                  <a:pt x="303" y="5288"/>
                </a:lnTo>
                <a:lnTo>
                  <a:pt x="314" y="5283"/>
                </a:lnTo>
                <a:lnTo>
                  <a:pt x="328" y="5278"/>
                </a:lnTo>
                <a:lnTo>
                  <a:pt x="339" y="5273"/>
                </a:lnTo>
                <a:lnTo>
                  <a:pt x="359" y="5259"/>
                </a:lnTo>
                <a:lnTo>
                  <a:pt x="377" y="5241"/>
                </a:lnTo>
                <a:lnTo>
                  <a:pt x="392" y="5223"/>
                </a:lnTo>
                <a:lnTo>
                  <a:pt x="409" y="5204"/>
                </a:lnTo>
                <a:lnTo>
                  <a:pt x="427" y="5188"/>
                </a:lnTo>
                <a:lnTo>
                  <a:pt x="436" y="5184"/>
                </a:lnTo>
                <a:lnTo>
                  <a:pt x="446" y="5183"/>
                </a:lnTo>
                <a:lnTo>
                  <a:pt x="454" y="5181"/>
                </a:lnTo>
                <a:lnTo>
                  <a:pt x="470" y="5168"/>
                </a:lnTo>
                <a:lnTo>
                  <a:pt x="504" y="5144"/>
                </a:lnTo>
                <a:lnTo>
                  <a:pt x="520" y="5139"/>
                </a:lnTo>
                <a:lnTo>
                  <a:pt x="534" y="5116"/>
                </a:lnTo>
                <a:lnTo>
                  <a:pt x="552" y="5096"/>
                </a:lnTo>
                <a:lnTo>
                  <a:pt x="572" y="5078"/>
                </a:lnTo>
                <a:lnTo>
                  <a:pt x="594" y="5063"/>
                </a:lnTo>
                <a:lnTo>
                  <a:pt x="597" y="5049"/>
                </a:lnTo>
                <a:lnTo>
                  <a:pt x="602" y="5038"/>
                </a:lnTo>
                <a:lnTo>
                  <a:pt x="615" y="5018"/>
                </a:lnTo>
                <a:lnTo>
                  <a:pt x="615" y="4998"/>
                </a:lnTo>
                <a:lnTo>
                  <a:pt x="613" y="4978"/>
                </a:lnTo>
                <a:lnTo>
                  <a:pt x="612" y="4961"/>
                </a:lnTo>
                <a:lnTo>
                  <a:pt x="612" y="4944"/>
                </a:lnTo>
                <a:lnTo>
                  <a:pt x="615" y="4931"/>
                </a:lnTo>
                <a:lnTo>
                  <a:pt x="623" y="4922"/>
                </a:lnTo>
                <a:lnTo>
                  <a:pt x="617" y="4904"/>
                </a:lnTo>
                <a:lnTo>
                  <a:pt x="608" y="4886"/>
                </a:lnTo>
                <a:lnTo>
                  <a:pt x="584" y="4819"/>
                </a:lnTo>
                <a:lnTo>
                  <a:pt x="584" y="4812"/>
                </a:lnTo>
                <a:lnTo>
                  <a:pt x="582" y="4807"/>
                </a:lnTo>
                <a:lnTo>
                  <a:pt x="579" y="4804"/>
                </a:lnTo>
                <a:lnTo>
                  <a:pt x="577" y="4801"/>
                </a:lnTo>
                <a:lnTo>
                  <a:pt x="545" y="4707"/>
                </a:lnTo>
                <a:lnTo>
                  <a:pt x="517" y="4622"/>
                </a:lnTo>
                <a:lnTo>
                  <a:pt x="494" y="4544"/>
                </a:lnTo>
                <a:lnTo>
                  <a:pt x="474" y="4472"/>
                </a:lnTo>
                <a:lnTo>
                  <a:pt x="457" y="4409"/>
                </a:lnTo>
                <a:lnTo>
                  <a:pt x="444" y="4350"/>
                </a:lnTo>
                <a:lnTo>
                  <a:pt x="432" y="4299"/>
                </a:lnTo>
                <a:lnTo>
                  <a:pt x="424" y="4255"/>
                </a:lnTo>
                <a:lnTo>
                  <a:pt x="417" y="4217"/>
                </a:lnTo>
                <a:lnTo>
                  <a:pt x="414" y="4185"/>
                </a:lnTo>
                <a:lnTo>
                  <a:pt x="411" y="4158"/>
                </a:lnTo>
                <a:lnTo>
                  <a:pt x="409" y="4138"/>
                </a:lnTo>
                <a:lnTo>
                  <a:pt x="407" y="4125"/>
                </a:lnTo>
                <a:lnTo>
                  <a:pt x="407" y="4113"/>
                </a:lnTo>
                <a:lnTo>
                  <a:pt x="404" y="4108"/>
                </a:lnTo>
                <a:lnTo>
                  <a:pt x="399" y="4050"/>
                </a:lnTo>
                <a:lnTo>
                  <a:pt x="396" y="3988"/>
                </a:lnTo>
                <a:lnTo>
                  <a:pt x="389" y="3947"/>
                </a:lnTo>
                <a:lnTo>
                  <a:pt x="379" y="3905"/>
                </a:lnTo>
                <a:lnTo>
                  <a:pt x="369" y="3865"/>
                </a:lnTo>
                <a:lnTo>
                  <a:pt x="362" y="3825"/>
                </a:lnTo>
                <a:lnTo>
                  <a:pt x="359" y="3803"/>
                </a:lnTo>
                <a:lnTo>
                  <a:pt x="359" y="3751"/>
                </a:lnTo>
                <a:lnTo>
                  <a:pt x="361" y="3713"/>
                </a:lnTo>
                <a:lnTo>
                  <a:pt x="359" y="3675"/>
                </a:lnTo>
                <a:lnTo>
                  <a:pt x="351" y="3636"/>
                </a:lnTo>
                <a:lnTo>
                  <a:pt x="349" y="3640"/>
                </a:lnTo>
                <a:lnTo>
                  <a:pt x="349" y="3645"/>
                </a:lnTo>
                <a:lnTo>
                  <a:pt x="342" y="3626"/>
                </a:lnTo>
                <a:lnTo>
                  <a:pt x="337" y="3611"/>
                </a:lnTo>
                <a:lnTo>
                  <a:pt x="329" y="3578"/>
                </a:lnTo>
                <a:lnTo>
                  <a:pt x="263" y="3570"/>
                </a:lnTo>
                <a:lnTo>
                  <a:pt x="201" y="3561"/>
                </a:lnTo>
                <a:lnTo>
                  <a:pt x="145" y="3556"/>
                </a:lnTo>
                <a:lnTo>
                  <a:pt x="155" y="3473"/>
                </a:lnTo>
                <a:lnTo>
                  <a:pt x="160" y="3389"/>
                </a:lnTo>
                <a:lnTo>
                  <a:pt x="160" y="3308"/>
                </a:lnTo>
                <a:lnTo>
                  <a:pt x="158" y="3224"/>
                </a:lnTo>
                <a:lnTo>
                  <a:pt x="160" y="3143"/>
                </a:lnTo>
                <a:lnTo>
                  <a:pt x="163" y="3086"/>
                </a:lnTo>
                <a:lnTo>
                  <a:pt x="176" y="2979"/>
                </a:lnTo>
                <a:lnTo>
                  <a:pt x="181" y="2926"/>
                </a:lnTo>
                <a:lnTo>
                  <a:pt x="181" y="2872"/>
                </a:lnTo>
                <a:lnTo>
                  <a:pt x="178" y="2817"/>
                </a:lnTo>
                <a:lnTo>
                  <a:pt x="158" y="2814"/>
                </a:lnTo>
                <a:lnTo>
                  <a:pt x="136" y="2812"/>
                </a:lnTo>
                <a:lnTo>
                  <a:pt x="111" y="2812"/>
                </a:lnTo>
                <a:lnTo>
                  <a:pt x="86" y="2811"/>
                </a:lnTo>
                <a:lnTo>
                  <a:pt x="63" y="2807"/>
                </a:lnTo>
                <a:lnTo>
                  <a:pt x="43" y="2801"/>
                </a:lnTo>
                <a:lnTo>
                  <a:pt x="27" y="2787"/>
                </a:lnTo>
                <a:lnTo>
                  <a:pt x="18" y="2772"/>
                </a:lnTo>
                <a:lnTo>
                  <a:pt x="12" y="2749"/>
                </a:lnTo>
                <a:lnTo>
                  <a:pt x="7" y="2720"/>
                </a:lnTo>
                <a:lnTo>
                  <a:pt x="3" y="2689"/>
                </a:lnTo>
                <a:lnTo>
                  <a:pt x="0" y="2622"/>
                </a:lnTo>
                <a:lnTo>
                  <a:pt x="0" y="2590"/>
                </a:lnTo>
                <a:lnTo>
                  <a:pt x="2" y="2562"/>
                </a:lnTo>
                <a:lnTo>
                  <a:pt x="5" y="2497"/>
                </a:lnTo>
                <a:lnTo>
                  <a:pt x="12" y="2430"/>
                </a:lnTo>
                <a:lnTo>
                  <a:pt x="20" y="2365"/>
                </a:lnTo>
                <a:lnTo>
                  <a:pt x="28" y="2302"/>
                </a:lnTo>
                <a:lnTo>
                  <a:pt x="35" y="2245"/>
                </a:lnTo>
                <a:lnTo>
                  <a:pt x="37" y="2225"/>
                </a:lnTo>
                <a:lnTo>
                  <a:pt x="38" y="2202"/>
                </a:lnTo>
                <a:lnTo>
                  <a:pt x="42" y="2182"/>
                </a:lnTo>
                <a:lnTo>
                  <a:pt x="45" y="2167"/>
                </a:lnTo>
                <a:lnTo>
                  <a:pt x="55" y="2153"/>
                </a:lnTo>
                <a:lnTo>
                  <a:pt x="68" y="2140"/>
                </a:lnTo>
                <a:lnTo>
                  <a:pt x="86" y="2127"/>
                </a:lnTo>
                <a:lnTo>
                  <a:pt x="105" y="2115"/>
                </a:lnTo>
                <a:lnTo>
                  <a:pt x="121" y="2105"/>
                </a:lnTo>
                <a:lnTo>
                  <a:pt x="135" y="2097"/>
                </a:lnTo>
                <a:lnTo>
                  <a:pt x="141" y="2090"/>
                </a:lnTo>
                <a:lnTo>
                  <a:pt x="155" y="2087"/>
                </a:lnTo>
                <a:lnTo>
                  <a:pt x="173" y="2087"/>
                </a:lnTo>
                <a:lnTo>
                  <a:pt x="196" y="2088"/>
                </a:lnTo>
                <a:lnTo>
                  <a:pt x="221" y="2092"/>
                </a:lnTo>
                <a:lnTo>
                  <a:pt x="244" y="2097"/>
                </a:lnTo>
                <a:lnTo>
                  <a:pt x="266" y="2102"/>
                </a:lnTo>
                <a:lnTo>
                  <a:pt x="263" y="2087"/>
                </a:lnTo>
                <a:lnTo>
                  <a:pt x="256" y="2075"/>
                </a:lnTo>
                <a:lnTo>
                  <a:pt x="244" y="2065"/>
                </a:lnTo>
                <a:lnTo>
                  <a:pt x="231" y="2057"/>
                </a:lnTo>
                <a:lnTo>
                  <a:pt x="219" y="2047"/>
                </a:lnTo>
                <a:lnTo>
                  <a:pt x="211" y="2035"/>
                </a:lnTo>
                <a:lnTo>
                  <a:pt x="208" y="2025"/>
                </a:lnTo>
                <a:lnTo>
                  <a:pt x="206" y="2013"/>
                </a:lnTo>
                <a:lnTo>
                  <a:pt x="203" y="2001"/>
                </a:lnTo>
                <a:lnTo>
                  <a:pt x="193" y="1981"/>
                </a:lnTo>
                <a:lnTo>
                  <a:pt x="181" y="1961"/>
                </a:lnTo>
                <a:lnTo>
                  <a:pt x="171" y="1941"/>
                </a:lnTo>
                <a:lnTo>
                  <a:pt x="166" y="1923"/>
                </a:lnTo>
                <a:lnTo>
                  <a:pt x="166" y="1890"/>
                </a:lnTo>
                <a:lnTo>
                  <a:pt x="173" y="1853"/>
                </a:lnTo>
                <a:lnTo>
                  <a:pt x="196" y="1776"/>
                </a:lnTo>
                <a:lnTo>
                  <a:pt x="208" y="1740"/>
                </a:lnTo>
                <a:lnTo>
                  <a:pt x="219" y="1705"/>
                </a:lnTo>
                <a:lnTo>
                  <a:pt x="246" y="1634"/>
                </a:lnTo>
                <a:lnTo>
                  <a:pt x="256" y="1601"/>
                </a:lnTo>
                <a:lnTo>
                  <a:pt x="259" y="1569"/>
                </a:lnTo>
                <a:lnTo>
                  <a:pt x="256" y="1549"/>
                </a:lnTo>
                <a:lnTo>
                  <a:pt x="248" y="1528"/>
                </a:lnTo>
                <a:lnTo>
                  <a:pt x="236" y="1506"/>
                </a:lnTo>
                <a:lnTo>
                  <a:pt x="226" y="1484"/>
                </a:lnTo>
                <a:lnTo>
                  <a:pt x="218" y="1461"/>
                </a:lnTo>
                <a:lnTo>
                  <a:pt x="211" y="1439"/>
                </a:lnTo>
                <a:lnTo>
                  <a:pt x="206" y="1418"/>
                </a:lnTo>
                <a:lnTo>
                  <a:pt x="200" y="1399"/>
                </a:lnTo>
                <a:lnTo>
                  <a:pt x="191" y="1381"/>
                </a:lnTo>
                <a:lnTo>
                  <a:pt x="180" y="1366"/>
                </a:lnTo>
                <a:lnTo>
                  <a:pt x="163" y="1354"/>
                </a:lnTo>
                <a:lnTo>
                  <a:pt x="146" y="1356"/>
                </a:lnTo>
                <a:lnTo>
                  <a:pt x="135" y="1356"/>
                </a:lnTo>
                <a:lnTo>
                  <a:pt x="123" y="1354"/>
                </a:lnTo>
                <a:lnTo>
                  <a:pt x="113" y="1351"/>
                </a:lnTo>
                <a:lnTo>
                  <a:pt x="111" y="1349"/>
                </a:lnTo>
                <a:lnTo>
                  <a:pt x="90" y="1326"/>
                </a:lnTo>
                <a:lnTo>
                  <a:pt x="68" y="1304"/>
                </a:lnTo>
                <a:lnTo>
                  <a:pt x="62" y="1293"/>
                </a:lnTo>
                <a:lnTo>
                  <a:pt x="53" y="1283"/>
                </a:lnTo>
                <a:lnTo>
                  <a:pt x="45" y="1271"/>
                </a:lnTo>
                <a:lnTo>
                  <a:pt x="38" y="1259"/>
                </a:lnTo>
                <a:lnTo>
                  <a:pt x="30" y="1226"/>
                </a:lnTo>
                <a:lnTo>
                  <a:pt x="27" y="1189"/>
                </a:lnTo>
                <a:lnTo>
                  <a:pt x="25" y="1152"/>
                </a:lnTo>
                <a:lnTo>
                  <a:pt x="25" y="1117"/>
                </a:lnTo>
                <a:lnTo>
                  <a:pt x="27" y="1086"/>
                </a:lnTo>
                <a:lnTo>
                  <a:pt x="30" y="1051"/>
                </a:lnTo>
                <a:lnTo>
                  <a:pt x="40" y="1021"/>
                </a:lnTo>
                <a:lnTo>
                  <a:pt x="52" y="996"/>
                </a:lnTo>
                <a:lnTo>
                  <a:pt x="68" y="974"/>
                </a:lnTo>
                <a:lnTo>
                  <a:pt x="86" y="956"/>
                </a:lnTo>
                <a:lnTo>
                  <a:pt x="105" y="936"/>
                </a:lnTo>
                <a:lnTo>
                  <a:pt x="125" y="917"/>
                </a:lnTo>
                <a:lnTo>
                  <a:pt x="143" y="897"/>
                </a:lnTo>
                <a:lnTo>
                  <a:pt x="160" y="875"/>
                </a:lnTo>
                <a:lnTo>
                  <a:pt x="170" y="855"/>
                </a:lnTo>
                <a:lnTo>
                  <a:pt x="186" y="812"/>
                </a:lnTo>
                <a:lnTo>
                  <a:pt x="196" y="794"/>
                </a:lnTo>
                <a:lnTo>
                  <a:pt x="208" y="780"/>
                </a:lnTo>
                <a:lnTo>
                  <a:pt x="223" y="767"/>
                </a:lnTo>
                <a:lnTo>
                  <a:pt x="236" y="754"/>
                </a:lnTo>
                <a:lnTo>
                  <a:pt x="259" y="724"/>
                </a:lnTo>
                <a:lnTo>
                  <a:pt x="271" y="715"/>
                </a:lnTo>
                <a:lnTo>
                  <a:pt x="281" y="704"/>
                </a:lnTo>
                <a:lnTo>
                  <a:pt x="303" y="682"/>
                </a:lnTo>
                <a:lnTo>
                  <a:pt x="286" y="650"/>
                </a:lnTo>
                <a:lnTo>
                  <a:pt x="271" y="620"/>
                </a:lnTo>
                <a:lnTo>
                  <a:pt x="258" y="589"/>
                </a:lnTo>
                <a:lnTo>
                  <a:pt x="248" y="555"/>
                </a:lnTo>
                <a:lnTo>
                  <a:pt x="241" y="517"/>
                </a:lnTo>
                <a:lnTo>
                  <a:pt x="239" y="462"/>
                </a:lnTo>
                <a:lnTo>
                  <a:pt x="244" y="412"/>
                </a:lnTo>
                <a:lnTo>
                  <a:pt x="256" y="363"/>
                </a:lnTo>
                <a:lnTo>
                  <a:pt x="274" y="320"/>
                </a:lnTo>
                <a:lnTo>
                  <a:pt x="296" y="280"/>
                </a:lnTo>
                <a:lnTo>
                  <a:pt x="323" y="243"/>
                </a:lnTo>
                <a:lnTo>
                  <a:pt x="354" y="212"/>
                </a:lnTo>
                <a:lnTo>
                  <a:pt x="387" y="182"/>
                </a:lnTo>
                <a:lnTo>
                  <a:pt x="422" y="156"/>
                </a:lnTo>
                <a:lnTo>
                  <a:pt x="461" y="135"/>
                </a:lnTo>
                <a:lnTo>
                  <a:pt x="499" y="118"/>
                </a:lnTo>
                <a:lnTo>
                  <a:pt x="522" y="93"/>
                </a:lnTo>
                <a:lnTo>
                  <a:pt x="554" y="70"/>
                </a:lnTo>
                <a:lnTo>
                  <a:pt x="564" y="63"/>
                </a:lnTo>
                <a:lnTo>
                  <a:pt x="572" y="58"/>
                </a:lnTo>
                <a:lnTo>
                  <a:pt x="579" y="55"/>
                </a:lnTo>
                <a:lnTo>
                  <a:pt x="587" y="50"/>
                </a:lnTo>
                <a:lnTo>
                  <a:pt x="600" y="43"/>
                </a:lnTo>
                <a:lnTo>
                  <a:pt x="623" y="33"/>
                </a:lnTo>
                <a:lnTo>
                  <a:pt x="650" y="21"/>
                </a:lnTo>
                <a:lnTo>
                  <a:pt x="680" y="10"/>
                </a:lnTo>
                <a:lnTo>
                  <a:pt x="715" y="1"/>
                </a:lnTo>
                <a:lnTo>
                  <a:pt x="7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7" name="Freeform 35">
            <a:extLst>
              <a:ext uri="{FF2B5EF4-FFF2-40B4-BE49-F238E27FC236}">
                <a16:creationId xmlns:a16="http://schemas.microsoft.com/office/drawing/2014/main" id="{0DCD3026-FD56-478E-8CB1-009C62805BA7}"/>
              </a:ext>
            </a:extLst>
          </p:cNvPr>
          <p:cNvSpPr>
            <a:spLocks/>
          </p:cNvSpPr>
          <p:nvPr userDrawn="1"/>
        </p:nvSpPr>
        <p:spPr bwMode="auto">
          <a:xfrm>
            <a:off x="6808788" y="4508500"/>
            <a:ext cx="642937" cy="1600200"/>
          </a:xfrm>
          <a:custGeom>
            <a:avLst/>
            <a:gdLst>
              <a:gd name="T0" fmla="*/ 540 w 2029"/>
              <a:gd name="T1" fmla="*/ 35 h 5038"/>
              <a:gd name="T2" fmla="*/ 618 w 2029"/>
              <a:gd name="T3" fmla="*/ 113 h 5038"/>
              <a:gd name="T4" fmla="*/ 623 w 2029"/>
              <a:gd name="T5" fmla="*/ 147 h 5038"/>
              <a:gd name="T6" fmla="*/ 690 w 2029"/>
              <a:gd name="T7" fmla="*/ 300 h 5038"/>
              <a:gd name="T8" fmla="*/ 696 w 2029"/>
              <a:gd name="T9" fmla="*/ 430 h 5038"/>
              <a:gd name="T10" fmla="*/ 621 w 2029"/>
              <a:gd name="T11" fmla="*/ 570 h 5038"/>
              <a:gd name="T12" fmla="*/ 738 w 2029"/>
              <a:gd name="T13" fmla="*/ 700 h 5038"/>
              <a:gd name="T14" fmla="*/ 841 w 2029"/>
              <a:gd name="T15" fmla="*/ 685 h 5038"/>
              <a:gd name="T16" fmla="*/ 943 w 2029"/>
              <a:gd name="T17" fmla="*/ 400 h 5038"/>
              <a:gd name="T18" fmla="*/ 1106 w 2029"/>
              <a:gd name="T19" fmla="*/ 259 h 5038"/>
              <a:gd name="T20" fmla="*/ 1275 w 2029"/>
              <a:gd name="T21" fmla="*/ 158 h 5038"/>
              <a:gd name="T22" fmla="*/ 1637 w 2029"/>
              <a:gd name="T23" fmla="*/ 175 h 5038"/>
              <a:gd name="T24" fmla="*/ 1830 w 2029"/>
              <a:gd name="T25" fmla="*/ 306 h 5038"/>
              <a:gd name="T26" fmla="*/ 1781 w 2029"/>
              <a:gd name="T27" fmla="*/ 610 h 5038"/>
              <a:gd name="T28" fmla="*/ 1885 w 2029"/>
              <a:gd name="T29" fmla="*/ 702 h 5038"/>
              <a:gd name="T30" fmla="*/ 2023 w 2029"/>
              <a:gd name="T31" fmla="*/ 853 h 5038"/>
              <a:gd name="T32" fmla="*/ 1896 w 2029"/>
              <a:gd name="T33" fmla="*/ 1028 h 5038"/>
              <a:gd name="T34" fmla="*/ 1767 w 2029"/>
              <a:gd name="T35" fmla="*/ 1138 h 5038"/>
              <a:gd name="T36" fmla="*/ 1822 w 2029"/>
              <a:gd name="T37" fmla="*/ 1305 h 5038"/>
              <a:gd name="T38" fmla="*/ 1834 w 2029"/>
              <a:gd name="T39" fmla="*/ 1505 h 5038"/>
              <a:gd name="T40" fmla="*/ 1870 w 2029"/>
              <a:gd name="T41" fmla="*/ 1764 h 5038"/>
              <a:gd name="T42" fmla="*/ 1854 w 2029"/>
              <a:gd name="T43" fmla="*/ 2042 h 5038"/>
              <a:gd name="T44" fmla="*/ 1790 w 2029"/>
              <a:gd name="T45" fmla="*/ 2144 h 5038"/>
              <a:gd name="T46" fmla="*/ 1583 w 2029"/>
              <a:gd name="T47" fmla="*/ 2239 h 5038"/>
              <a:gd name="T48" fmla="*/ 1215 w 2029"/>
              <a:gd name="T49" fmla="*/ 2252 h 5038"/>
              <a:gd name="T50" fmla="*/ 1161 w 2029"/>
              <a:gd name="T51" fmla="*/ 2474 h 5038"/>
              <a:gd name="T52" fmla="*/ 1075 w 2029"/>
              <a:gd name="T53" fmla="*/ 2645 h 5038"/>
              <a:gd name="T54" fmla="*/ 1060 w 2029"/>
              <a:gd name="T55" fmla="*/ 2825 h 5038"/>
              <a:gd name="T56" fmla="*/ 1077 w 2029"/>
              <a:gd name="T57" fmla="*/ 3303 h 5038"/>
              <a:gd name="T58" fmla="*/ 1215 w 2029"/>
              <a:gd name="T59" fmla="*/ 3795 h 5038"/>
              <a:gd name="T60" fmla="*/ 1201 w 2029"/>
              <a:gd name="T61" fmla="*/ 4134 h 5038"/>
              <a:gd name="T62" fmla="*/ 1187 w 2029"/>
              <a:gd name="T63" fmla="*/ 4355 h 5038"/>
              <a:gd name="T64" fmla="*/ 1207 w 2029"/>
              <a:gd name="T65" fmla="*/ 4542 h 5038"/>
              <a:gd name="T66" fmla="*/ 1244 w 2029"/>
              <a:gd name="T67" fmla="*/ 4751 h 5038"/>
              <a:gd name="T68" fmla="*/ 1031 w 2029"/>
              <a:gd name="T69" fmla="*/ 4793 h 5038"/>
              <a:gd name="T70" fmla="*/ 709 w 2029"/>
              <a:gd name="T71" fmla="*/ 4899 h 5038"/>
              <a:gd name="T72" fmla="*/ 244 w 2029"/>
              <a:gd name="T73" fmla="*/ 5035 h 5038"/>
              <a:gd name="T74" fmla="*/ 250 w 2029"/>
              <a:gd name="T75" fmla="*/ 4842 h 5038"/>
              <a:gd name="T76" fmla="*/ 545 w 2029"/>
              <a:gd name="T77" fmla="*/ 4667 h 5038"/>
              <a:gd name="T78" fmla="*/ 592 w 2029"/>
              <a:gd name="T79" fmla="*/ 4413 h 5038"/>
              <a:gd name="T80" fmla="*/ 578 w 2029"/>
              <a:gd name="T81" fmla="*/ 4198 h 5038"/>
              <a:gd name="T82" fmla="*/ 483 w 2029"/>
              <a:gd name="T83" fmla="*/ 3959 h 5038"/>
              <a:gd name="T84" fmla="*/ 350 w 2029"/>
              <a:gd name="T85" fmla="*/ 3599 h 5038"/>
              <a:gd name="T86" fmla="*/ 271 w 2029"/>
              <a:gd name="T87" fmla="*/ 3372 h 5038"/>
              <a:gd name="T88" fmla="*/ 316 w 2029"/>
              <a:gd name="T89" fmla="*/ 3107 h 5038"/>
              <a:gd name="T90" fmla="*/ 350 w 2029"/>
              <a:gd name="T91" fmla="*/ 2805 h 5038"/>
              <a:gd name="T92" fmla="*/ 365 w 2029"/>
              <a:gd name="T93" fmla="*/ 2658 h 5038"/>
              <a:gd name="T94" fmla="*/ 365 w 2029"/>
              <a:gd name="T95" fmla="*/ 2347 h 5038"/>
              <a:gd name="T96" fmla="*/ 382 w 2029"/>
              <a:gd name="T97" fmla="*/ 2093 h 5038"/>
              <a:gd name="T98" fmla="*/ 397 w 2029"/>
              <a:gd name="T99" fmla="*/ 1946 h 5038"/>
              <a:gd name="T100" fmla="*/ 339 w 2029"/>
              <a:gd name="T101" fmla="*/ 1900 h 5038"/>
              <a:gd name="T102" fmla="*/ 259 w 2029"/>
              <a:gd name="T103" fmla="*/ 1826 h 5038"/>
              <a:gd name="T104" fmla="*/ 43 w 2029"/>
              <a:gd name="T105" fmla="*/ 1813 h 5038"/>
              <a:gd name="T106" fmla="*/ 41 w 2029"/>
              <a:gd name="T107" fmla="*/ 1555 h 5038"/>
              <a:gd name="T108" fmla="*/ 141 w 2029"/>
              <a:gd name="T109" fmla="*/ 1341 h 5038"/>
              <a:gd name="T110" fmla="*/ 173 w 2029"/>
              <a:gd name="T111" fmla="*/ 1230 h 5038"/>
              <a:gd name="T112" fmla="*/ 229 w 2029"/>
              <a:gd name="T113" fmla="*/ 984 h 5038"/>
              <a:gd name="T114" fmla="*/ 225 w 2029"/>
              <a:gd name="T115" fmla="*/ 706 h 5038"/>
              <a:gd name="T116" fmla="*/ 58 w 2029"/>
              <a:gd name="T117" fmla="*/ 579 h 5038"/>
              <a:gd name="T118" fmla="*/ 67 w 2029"/>
              <a:gd name="T119" fmla="*/ 400 h 5038"/>
              <a:gd name="T120" fmla="*/ 40 w 2029"/>
              <a:gd name="T121" fmla="*/ 317 h 5038"/>
              <a:gd name="T122" fmla="*/ 146 w 2029"/>
              <a:gd name="T123" fmla="*/ 210 h 5038"/>
              <a:gd name="T124" fmla="*/ 210 w 2029"/>
              <a:gd name="T125" fmla="*/ 67 h 5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29" h="5038">
                <a:moveTo>
                  <a:pt x="353" y="0"/>
                </a:moveTo>
                <a:lnTo>
                  <a:pt x="379" y="0"/>
                </a:lnTo>
                <a:lnTo>
                  <a:pt x="406" y="1"/>
                </a:lnTo>
                <a:lnTo>
                  <a:pt x="436" y="8"/>
                </a:lnTo>
                <a:lnTo>
                  <a:pt x="463" y="12"/>
                </a:lnTo>
                <a:lnTo>
                  <a:pt x="488" y="20"/>
                </a:lnTo>
                <a:lnTo>
                  <a:pt x="511" y="26"/>
                </a:lnTo>
                <a:lnTo>
                  <a:pt x="529" y="32"/>
                </a:lnTo>
                <a:lnTo>
                  <a:pt x="540" y="35"/>
                </a:lnTo>
                <a:lnTo>
                  <a:pt x="545" y="37"/>
                </a:lnTo>
                <a:lnTo>
                  <a:pt x="514" y="47"/>
                </a:lnTo>
                <a:lnTo>
                  <a:pt x="517" y="49"/>
                </a:lnTo>
                <a:lnTo>
                  <a:pt x="528" y="53"/>
                </a:lnTo>
                <a:lnTo>
                  <a:pt x="541" y="61"/>
                </a:lnTo>
                <a:lnTo>
                  <a:pt x="560" y="72"/>
                </a:lnTo>
                <a:lnTo>
                  <a:pt x="578" y="84"/>
                </a:lnTo>
                <a:lnTo>
                  <a:pt x="600" y="98"/>
                </a:lnTo>
                <a:lnTo>
                  <a:pt x="618" y="113"/>
                </a:lnTo>
                <a:lnTo>
                  <a:pt x="635" y="130"/>
                </a:lnTo>
                <a:lnTo>
                  <a:pt x="647" y="147"/>
                </a:lnTo>
                <a:lnTo>
                  <a:pt x="653" y="159"/>
                </a:lnTo>
                <a:lnTo>
                  <a:pt x="656" y="167"/>
                </a:lnTo>
                <a:lnTo>
                  <a:pt x="655" y="170"/>
                </a:lnTo>
                <a:lnTo>
                  <a:pt x="640" y="162"/>
                </a:lnTo>
                <a:lnTo>
                  <a:pt x="629" y="152"/>
                </a:lnTo>
                <a:lnTo>
                  <a:pt x="624" y="148"/>
                </a:lnTo>
                <a:lnTo>
                  <a:pt x="623" y="147"/>
                </a:lnTo>
                <a:lnTo>
                  <a:pt x="624" y="150"/>
                </a:lnTo>
                <a:lnTo>
                  <a:pt x="630" y="159"/>
                </a:lnTo>
                <a:lnTo>
                  <a:pt x="638" y="171"/>
                </a:lnTo>
                <a:lnTo>
                  <a:pt x="647" y="188"/>
                </a:lnTo>
                <a:lnTo>
                  <a:pt x="656" y="208"/>
                </a:lnTo>
                <a:lnTo>
                  <a:pt x="667" y="230"/>
                </a:lnTo>
                <a:lnTo>
                  <a:pt x="676" y="254"/>
                </a:lnTo>
                <a:lnTo>
                  <a:pt x="684" y="277"/>
                </a:lnTo>
                <a:lnTo>
                  <a:pt x="690" y="300"/>
                </a:lnTo>
                <a:lnTo>
                  <a:pt x="692" y="322"/>
                </a:lnTo>
                <a:lnTo>
                  <a:pt x="675" y="308"/>
                </a:lnTo>
                <a:lnTo>
                  <a:pt x="676" y="311"/>
                </a:lnTo>
                <a:lnTo>
                  <a:pt x="679" y="322"/>
                </a:lnTo>
                <a:lnTo>
                  <a:pt x="684" y="337"/>
                </a:lnTo>
                <a:lnTo>
                  <a:pt x="690" y="357"/>
                </a:lnTo>
                <a:lnTo>
                  <a:pt x="693" y="380"/>
                </a:lnTo>
                <a:lnTo>
                  <a:pt x="696" y="404"/>
                </a:lnTo>
                <a:lnTo>
                  <a:pt x="696" y="430"/>
                </a:lnTo>
                <a:lnTo>
                  <a:pt x="693" y="453"/>
                </a:lnTo>
                <a:lnTo>
                  <a:pt x="686" y="476"/>
                </a:lnTo>
                <a:lnTo>
                  <a:pt x="678" y="460"/>
                </a:lnTo>
                <a:lnTo>
                  <a:pt x="676" y="463"/>
                </a:lnTo>
                <a:lnTo>
                  <a:pt x="673" y="473"/>
                </a:lnTo>
                <a:lnTo>
                  <a:pt x="667" y="489"/>
                </a:lnTo>
                <a:lnTo>
                  <a:pt x="647" y="528"/>
                </a:lnTo>
                <a:lnTo>
                  <a:pt x="635" y="550"/>
                </a:lnTo>
                <a:lnTo>
                  <a:pt x="621" y="570"/>
                </a:lnTo>
                <a:lnTo>
                  <a:pt x="606" y="588"/>
                </a:lnTo>
                <a:lnTo>
                  <a:pt x="589" y="604"/>
                </a:lnTo>
                <a:lnTo>
                  <a:pt x="592" y="605"/>
                </a:lnTo>
                <a:lnTo>
                  <a:pt x="603" y="610"/>
                </a:lnTo>
                <a:lnTo>
                  <a:pt x="640" y="628"/>
                </a:lnTo>
                <a:lnTo>
                  <a:pt x="663" y="642"/>
                </a:lnTo>
                <a:lnTo>
                  <a:pt x="687" y="659"/>
                </a:lnTo>
                <a:lnTo>
                  <a:pt x="713" y="679"/>
                </a:lnTo>
                <a:lnTo>
                  <a:pt x="738" y="700"/>
                </a:lnTo>
                <a:lnTo>
                  <a:pt x="761" y="726"/>
                </a:lnTo>
                <a:lnTo>
                  <a:pt x="764" y="725"/>
                </a:lnTo>
                <a:lnTo>
                  <a:pt x="770" y="718"/>
                </a:lnTo>
                <a:lnTo>
                  <a:pt x="782" y="712"/>
                </a:lnTo>
                <a:lnTo>
                  <a:pt x="796" y="708"/>
                </a:lnTo>
                <a:lnTo>
                  <a:pt x="811" y="706"/>
                </a:lnTo>
                <a:lnTo>
                  <a:pt x="827" y="709"/>
                </a:lnTo>
                <a:lnTo>
                  <a:pt x="833" y="697"/>
                </a:lnTo>
                <a:lnTo>
                  <a:pt x="841" y="685"/>
                </a:lnTo>
                <a:lnTo>
                  <a:pt x="848" y="669"/>
                </a:lnTo>
                <a:lnTo>
                  <a:pt x="857" y="653"/>
                </a:lnTo>
                <a:lnTo>
                  <a:pt x="868" y="636"/>
                </a:lnTo>
                <a:lnTo>
                  <a:pt x="876" y="620"/>
                </a:lnTo>
                <a:lnTo>
                  <a:pt x="883" y="608"/>
                </a:lnTo>
                <a:lnTo>
                  <a:pt x="888" y="599"/>
                </a:lnTo>
                <a:lnTo>
                  <a:pt x="880" y="565"/>
                </a:lnTo>
                <a:lnTo>
                  <a:pt x="966" y="469"/>
                </a:lnTo>
                <a:lnTo>
                  <a:pt x="943" y="400"/>
                </a:lnTo>
                <a:lnTo>
                  <a:pt x="946" y="397"/>
                </a:lnTo>
                <a:lnTo>
                  <a:pt x="954" y="391"/>
                </a:lnTo>
                <a:lnTo>
                  <a:pt x="980" y="365"/>
                </a:lnTo>
                <a:lnTo>
                  <a:pt x="997" y="349"/>
                </a:lnTo>
                <a:lnTo>
                  <a:pt x="1037" y="316"/>
                </a:lnTo>
                <a:lnTo>
                  <a:pt x="1055" y="297"/>
                </a:lnTo>
                <a:lnTo>
                  <a:pt x="1075" y="282"/>
                </a:lnTo>
                <a:lnTo>
                  <a:pt x="1092" y="268"/>
                </a:lnTo>
                <a:lnTo>
                  <a:pt x="1106" y="259"/>
                </a:lnTo>
                <a:lnTo>
                  <a:pt x="1117" y="251"/>
                </a:lnTo>
                <a:lnTo>
                  <a:pt x="1124" y="250"/>
                </a:lnTo>
                <a:lnTo>
                  <a:pt x="1143" y="251"/>
                </a:lnTo>
                <a:lnTo>
                  <a:pt x="1153" y="253"/>
                </a:lnTo>
                <a:lnTo>
                  <a:pt x="1157" y="253"/>
                </a:lnTo>
                <a:lnTo>
                  <a:pt x="1242" y="153"/>
                </a:lnTo>
                <a:lnTo>
                  <a:pt x="1247" y="153"/>
                </a:lnTo>
                <a:lnTo>
                  <a:pt x="1258" y="155"/>
                </a:lnTo>
                <a:lnTo>
                  <a:pt x="1275" y="158"/>
                </a:lnTo>
                <a:lnTo>
                  <a:pt x="1296" y="161"/>
                </a:lnTo>
                <a:lnTo>
                  <a:pt x="1321" y="162"/>
                </a:lnTo>
                <a:lnTo>
                  <a:pt x="1373" y="168"/>
                </a:lnTo>
                <a:lnTo>
                  <a:pt x="1397" y="170"/>
                </a:lnTo>
                <a:lnTo>
                  <a:pt x="1439" y="170"/>
                </a:lnTo>
                <a:lnTo>
                  <a:pt x="1463" y="168"/>
                </a:lnTo>
                <a:lnTo>
                  <a:pt x="1563" y="168"/>
                </a:lnTo>
                <a:lnTo>
                  <a:pt x="1600" y="170"/>
                </a:lnTo>
                <a:lnTo>
                  <a:pt x="1637" y="175"/>
                </a:lnTo>
                <a:lnTo>
                  <a:pt x="1672" y="181"/>
                </a:lnTo>
                <a:lnTo>
                  <a:pt x="1706" y="190"/>
                </a:lnTo>
                <a:lnTo>
                  <a:pt x="1736" y="201"/>
                </a:lnTo>
                <a:lnTo>
                  <a:pt x="1761" y="216"/>
                </a:lnTo>
                <a:lnTo>
                  <a:pt x="1781" y="236"/>
                </a:lnTo>
                <a:lnTo>
                  <a:pt x="1795" y="253"/>
                </a:lnTo>
                <a:lnTo>
                  <a:pt x="1807" y="270"/>
                </a:lnTo>
                <a:lnTo>
                  <a:pt x="1819" y="288"/>
                </a:lnTo>
                <a:lnTo>
                  <a:pt x="1830" y="306"/>
                </a:lnTo>
                <a:lnTo>
                  <a:pt x="1839" y="326"/>
                </a:lnTo>
                <a:lnTo>
                  <a:pt x="1847" y="348"/>
                </a:lnTo>
                <a:lnTo>
                  <a:pt x="1851" y="371"/>
                </a:lnTo>
                <a:lnTo>
                  <a:pt x="1853" y="395"/>
                </a:lnTo>
                <a:lnTo>
                  <a:pt x="1851" y="423"/>
                </a:lnTo>
                <a:lnTo>
                  <a:pt x="1847" y="453"/>
                </a:lnTo>
                <a:lnTo>
                  <a:pt x="1838" y="487"/>
                </a:lnTo>
                <a:lnTo>
                  <a:pt x="1824" y="524"/>
                </a:lnTo>
                <a:lnTo>
                  <a:pt x="1781" y="610"/>
                </a:lnTo>
                <a:lnTo>
                  <a:pt x="1750" y="659"/>
                </a:lnTo>
                <a:lnTo>
                  <a:pt x="1753" y="657"/>
                </a:lnTo>
                <a:lnTo>
                  <a:pt x="1764" y="656"/>
                </a:lnTo>
                <a:lnTo>
                  <a:pt x="1779" y="654"/>
                </a:lnTo>
                <a:lnTo>
                  <a:pt x="1798" y="656"/>
                </a:lnTo>
                <a:lnTo>
                  <a:pt x="1819" y="659"/>
                </a:lnTo>
                <a:lnTo>
                  <a:pt x="1842" y="668"/>
                </a:lnTo>
                <a:lnTo>
                  <a:pt x="1864" y="682"/>
                </a:lnTo>
                <a:lnTo>
                  <a:pt x="1885" y="702"/>
                </a:lnTo>
                <a:lnTo>
                  <a:pt x="1903" y="725"/>
                </a:lnTo>
                <a:lnTo>
                  <a:pt x="1920" y="749"/>
                </a:lnTo>
                <a:lnTo>
                  <a:pt x="1936" y="774"/>
                </a:lnTo>
                <a:lnTo>
                  <a:pt x="1951" y="795"/>
                </a:lnTo>
                <a:lnTo>
                  <a:pt x="1968" y="813"/>
                </a:lnTo>
                <a:lnTo>
                  <a:pt x="1985" y="826"/>
                </a:lnTo>
                <a:lnTo>
                  <a:pt x="2000" y="835"/>
                </a:lnTo>
                <a:lnTo>
                  <a:pt x="2014" y="844"/>
                </a:lnTo>
                <a:lnTo>
                  <a:pt x="2023" y="853"/>
                </a:lnTo>
                <a:lnTo>
                  <a:pt x="2028" y="866"/>
                </a:lnTo>
                <a:lnTo>
                  <a:pt x="2029" y="879"/>
                </a:lnTo>
                <a:lnTo>
                  <a:pt x="2026" y="899"/>
                </a:lnTo>
                <a:lnTo>
                  <a:pt x="2019" y="922"/>
                </a:lnTo>
                <a:lnTo>
                  <a:pt x="2005" y="945"/>
                </a:lnTo>
                <a:lnTo>
                  <a:pt x="1983" y="967"/>
                </a:lnTo>
                <a:lnTo>
                  <a:pt x="1956" y="988"/>
                </a:lnTo>
                <a:lnTo>
                  <a:pt x="1926" y="1008"/>
                </a:lnTo>
                <a:lnTo>
                  <a:pt x="1896" y="1028"/>
                </a:lnTo>
                <a:lnTo>
                  <a:pt x="1868" y="1046"/>
                </a:lnTo>
                <a:lnTo>
                  <a:pt x="1847" y="1065"/>
                </a:lnTo>
                <a:lnTo>
                  <a:pt x="1833" y="1083"/>
                </a:lnTo>
                <a:lnTo>
                  <a:pt x="1819" y="1105"/>
                </a:lnTo>
                <a:lnTo>
                  <a:pt x="1805" y="1120"/>
                </a:lnTo>
                <a:lnTo>
                  <a:pt x="1792" y="1129"/>
                </a:lnTo>
                <a:lnTo>
                  <a:pt x="1779" y="1135"/>
                </a:lnTo>
                <a:lnTo>
                  <a:pt x="1770" y="1138"/>
                </a:lnTo>
                <a:lnTo>
                  <a:pt x="1767" y="1138"/>
                </a:lnTo>
                <a:lnTo>
                  <a:pt x="1772" y="1152"/>
                </a:lnTo>
                <a:lnTo>
                  <a:pt x="1776" y="1167"/>
                </a:lnTo>
                <a:lnTo>
                  <a:pt x="1784" y="1186"/>
                </a:lnTo>
                <a:lnTo>
                  <a:pt x="1790" y="1204"/>
                </a:lnTo>
                <a:lnTo>
                  <a:pt x="1798" y="1223"/>
                </a:lnTo>
                <a:lnTo>
                  <a:pt x="1805" y="1238"/>
                </a:lnTo>
                <a:lnTo>
                  <a:pt x="1811" y="1253"/>
                </a:lnTo>
                <a:lnTo>
                  <a:pt x="1818" y="1276"/>
                </a:lnTo>
                <a:lnTo>
                  <a:pt x="1822" y="1305"/>
                </a:lnTo>
                <a:lnTo>
                  <a:pt x="1827" y="1336"/>
                </a:lnTo>
                <a:lnTo>
                  <a:pt x="1828" y="1367"/>
                </a:lnTo>
                <a:lnTo>
                  <a:pt x="1828" y="1397"/>
                </a:lnTo>
                <a:lnTo>
                  <a:pt x="1827" y="1423"/>
                </a:lnTo>
                <a:lnTo>
                  <a:pt x="1822" y="1445"/>
                </a:lnTo>
                <a:lnTo>
                  <a:pt x="1824" y="1449"/>
                </a:lnTo>
                <a:lnTo>
                  <a:pt x="1825" y="1462"/>
                </a:lnTo>
                <a:lnTo>
                  <a:pt x="1830" y="1480"/>
                </a:lnTo>
                <a:lnTo>
                  <a:pt x="1834" y="1505"/>
                </a:lnTo>
                <a:lnTo>
                  <a:pt x="1841" y="1534"/>
                </a:lnTo>
                <a:lnTo>
                  <a:pt x="1847" y="1564"/>
                </a:lnTo>
                <a:lnTo>
                  <a:pt x="1851" y="1596"/>
                </a:lnTo>
                <a:lnTo>
                  <a:pt x="1857" y="1627"/>
                </a:lnTo>
                <a:lnTo>
                  <a:pt x="1862" y="1658"/>
                </a:lnTo>
                <a:lnTo>
                  <a:pt x="1865" y="1685"/>
                </a:lnTo>
                <a:lnTo>
                  <a:pt x="1867" y="1708"/>
                </a:lnTo>
                <a:lnTo>
                  <a:pt x="1868" y="1733"/>
                </a:lnTo>
                <a:lnTo>
                  <a:pt x="1870" y="1764"/>
                </a:lnTo>
                <a:lnTo>
                  <a:pt x="1871" y="1796"/>
                </a:lnTo>
                <a:lnTo>
                  <a:pt x="1871" y="1831"/>
                </a:lnTo>
                <a:lnTo>
                  <a:pt x="1868" y="1901"/>
                </a:lnTo>
                <a:lnTo>
                  <a:pt x="1864" y="1935"/>
                </a:lnTo>
                <a:lnTo>
                  <a:pt x="1859" y="1964"/>
                </a:lnTo>
                <a:lnTo>
                  <a:pt x="1850" y="1990"/>
                </a:lnTo>
                <a:lnTo>
                  <a:pt x="1839" y="2010"/>
                </a:lnTo>
                <a:lnTo>
                  <a:pt x="1848" y="2029"/>
                </a:lnTo>
                <a:lnTo>
                  <a:pt x="1854" y="2042"/>
                </a:lnTo>
                <a:lnTo>
                  <a:pt x="1857" y="2056"/>
                </a:lnTo>
                <a:lnTo>
                  <a:pt x="1859" y="2072"/>
                </a:lnTo>
                <a:lnTo>
                  <a:pt x="1856" y="2088"/>
                </a:lnTo>
                <a:lnTo>
                  <a:pt x="1850" y="2104"/>
                </a:lnTo>
                <a:lnTo>
                  <a:pt x="1838" y="2119"/>
                </a:lnTo>
                <a:lnTo>
                  <a:pt x="1819" y="2131"/>
                </a:lnTo>
                <a:lnTo>
                  <a:pt x="1816" y="2133"/>
                </a:lnTo>
                <a:lnTo>
                  <a:pt x="1805" y="2137"/>
                </a:lnTo>
                <a:lnTo>
                  <a:pt x="1790" y="2144"/>
                </a:lnTo>
                <a:lnTo>
                  <a:pt x="1770" y="2151"/>
                </a:lnTo>
                <a:lnTo>
                  <a:pt x="1747" y="2160"/>
                </a:lnTo>
                <a:lnTo>
                  <a:pt x="1722" y="2171"/>
                </a:lnTo>
                <a:lnTo>
                  <a:pt x="1696" y="2182"/>
                </a:lnTo>
                <a:lnTo>
                  <a:pt x="1647" y="2203"/>
                </a:lnTo>
                <a:lnTo>
                  <a:pt x="1627" y="2214"/>
                </a:lnTo>
                <a:lnTo>
                  <a:pt x="1611" y="2223"/>
                </a:lnTo>
                <a:lnTo>
                  <a:pt x="1598" y="2231"/>
                </a:lnTo>
                <a:lnTo>
                  <a:pt x="1583" y="2239"/>
                </a:lnTo>
                <a:lnTo>
                  <a:pt x="1558" y="2246"/>
                </a:lnTo>
                <a:lnTo>
                  <a:pt x="1526" y="2254"/>
                </a:lnTo>
                <a:lnTo>
                  <a:pt x="1488" y="2262"/>
                </a:lnTo>
                <a:lnTo>
                  <a:pt x="1445" y="2266"/>
                </a:lnTo>
                <a:lnTo>
                  <a:pt x="1399" y="2269"/>
                </a:lnTo>
                <a:lnTo>
                  <a:pt x="1351" y="2271"/>
                </a:lnTo>
                <a:lnTo>
                  <a:pt x="1304" y="2269"/>
                </a:lnTo>
                <a:lnTo>
                  <a:pt x="1258" y="2263"/>
                </a:lnTo>
                <a:lnTo>
                  <a:pt x="1215" y="2252"/>
                </a:lnTo>
                <a:lnTo>
                  <a:pt x="1176" y="2237"/>
                </a:lnTo>
                <a:lnTo>
                  <a:pt x="1176" y="2255"/>
                </a:lnTo>
                <a:lnTo>
                  <a:pt x="1175" y="2274"/>
                </a:lnTo>
                <a:lnTo>
                  <a:pt x="1175" y="2298"/>
                </a:lnTo>
                <a:lnTo>
                  <a:pt x="1173" y="2326"/>
                </a:lnTo>
                <a:lnTo>
                  <a:pt x="1173" y="2381"/>
                </a:lnTo>
                <a:lnTo>
                  <a:pt x="1172" y="2416"/>
                </a:lnTo>
                <a:lnTo>
                  <a:pt x="1169" y="2447"/>
                </a:lnTo>
                <a:lnTo>
                  <a:pt x="1161" y="2474"/>
                </a:lnTo>
                <a:lnTo>
                  <a:pt x="1149" y="2499"/>
                </a:lnTo>
                <a:lnTo>
                  <a:pt x="1132" y="2519"/>
                </a:lnTo>
                <a:lnTo>
                  <a:pt x="1120" y="2533"/>
                </a:lnTo>
                <a:lnTo>
                  <a:pt x="1109" y="2553"/>
                </a:lnTo>
                <a:lnTo>
                  <a:pt x="1098" y="2574"/>
                </a:lnTo>
                <a:lnTo>
                  <a:pt x="1091" y="2596"/>
                </a:lnTo>
                <a:lnTo>
                  <a:pt x="1083" y="2615"/>
                </a:lnTo>
                <a:lnTo>
                  <a:pt x="1078" y="2634"/>
                </a:lnTo>
                <a:lnTo>
                  <a:pt x="1075" y="2645"/>
                </a:lnTo>
                <a:lnTo>
                  <a:pt x="1074" y="2649"/>
                </a:lnTo>
                <a:lnTo>
                  <a:pt x="1052" y="2655"/>
                </a:lnTo>
                <a:lnTo>
                  <a:pt x="1052" y="2660"/>
                </a:lnTo>
                <a:lnTo>
                  <a:pt x="1054" y="2674"/>
                </a:lnTo>
                <a:lnTo>
                  <a:pt x="1055" y="2694"/>
                </a:lnTo>
                <a:lnTo>
                  <a:pt x="1057" y="2721"/>
                </a:lnTo>
                <a:lnTo>
                  <a:pt x="1058" y="2753"/>
                </a:lnTo>
                <a:lnTo>
                  <a:pt x="1058" y="2789"/>
                </a:lnTo>
                <a:lnTo>
                  <a:pt x="1060" y="2825"/>
                </a:lnTo>
                <a:lnTo>
                  <a:pt x="1061" y="2865"/>
                </a:lnTo>
                <a:lnTo>
                  <a:pt x="1061" y="2940"/>
                </a:lnTo>
                <a:lnTo>
                  <a:pt x="1060" y="2976"/>
                </a:lnTo>
                <a:lnTo>
                  <a:pt x="1057" y="3022"/>
                </a:lnTo>
                <a:lnTo>
                  <a:pt x="1054" y="3120"/>
                </a:lnTo>
                <a:lnTo>
                  <a:pt x="1055" y="3169"/>
                </a:lnTo>
                <a:lnTo>
                  <a:pt x="1060" y="3216"/>
                </a:lnTo>
                <a:lnTo>
                  <a:pt x="1066" y="3261"/>
                </a:lnTo>
                <a:lnTo>
                  <a:pt x="1077" y="3303"/>
                </a:lnTo>
                <a:lnTo>
                  <a:pt x="1091" y="3342"/>
                </a:lnTo>
                <a:lnTo>
                  <a:pt x="1109" y="3382"/>
                </a:lnTo>
                <a:lnTo>
                  <a:pt x="1129" y="3428"/>
                </a:lnTo>
                <a:lnTo>
                  <a:pt x="1149" y="3480"/>
                </a:lnTo>
                <a:lnTo>
                  <a:pt x="1169" y="3536"/>
                </a:lnTo>
                <a:lnTo>
                  <a:pt x="1187" y="3598"/>
                </a:lnTo>
                <a:lnTo>
                  <a:pt x="1201" y="3660"/>
                </a:lnTo>
                <a:lnTo>
                  <a:pt x="1212" y="3728"/>
                </a:lnTo>
                <a:lnTo>
                  <a:pt x="1215" y="3795"/>
                </a:lnTo>
                <a:lnTo>
                  <a:pt x="1215" y="3849"/>
                </a:lnTo>
                <a:lnTo>
                  <a:pt x="1213" y="3901"/>
                </a:lnTo>
                <a:lnTo>
                  <a:pt x="1212" y="3950"/>
                </a:lnTo>
                <a:lnTo>
                  <a:pt x="1210" y="3995"/>
                </a:lnTo>
                <a:lnTo>
                  <a:pt x="1209" y="4036"/>
                </a:lnTo>
                <a:lnTo>
                  <a:pt x="1206" y="4070"/>
                </a:lnTo>
                <a:lnTo>
                  <a:pt x="1204" y="4099"/>
                </a:lnTo>
                <a:lnTo>
                  <a:pt x="1203" y="4120"/>
                </a:lnTo>
                <a:lnTo>
                  <a:pt x="1201" y="4134"/>
                </a:lnTo>
                <a:lnTo>
                  <a:pt x="1201" y="4139"/>
                </a:lnTo>
                <a:lnTo>
                  <a:pt x="1218" y="4146"/>
                </a:lnTo>
                <a:lnTo>
                  <a:pt x="1215" y="4232"/>
                </a:lnTo>
                <a:lnTo>
                  <a:pt x="1232" y="4232"/>
                </a:lnTo>
                <a:lnTo>
                  <a:pt x="1235" y="4283"/>
                </a:lnTo>
                <a:lnTo>
                  <a:pt x="1218" y="4286"/>
                </a:lnTo>
                <a:lnTo>
                  <a:pt x="1249" y="4321"/>
                </a:lnTo>
                <a:lnTo>
                  <a:pt x="1235" y="4355"/>
                </a:lnTo>
                <a:lnTo>
                  <a:pt x="1187" y="4355"/>
                </a:lnTo>
                <a:lnTo>
                  <a:pt x="1187" y="4359"/>
                </a:lnTo>
                <a:lnTo>
                  <a:pt x="1186" y="4370"/>
                </a:lnTo>
                <a:lnTo>
                  <a:pt x="1184" y="4387"/>
                </a:lnTo>
                <a:lnTo>
                  <a:pt x="1183" y="4408"/>
                </a:lnTo>
                <a:lnTo>
                  <a:pt x="1183" y="4454"/>
                </a:lnTo>
                <a:lnTo>
                  <a:pt x="1184" y="4477"/>
                </a:lnTo>
                <a:lnTo>
                  <a:pt x="1187" y="4499"/>
                </a:lnTo>
                <a:lnTo>
                  <a:pt x="1195" y="4522"/>
                </a:lnTo>
                <a:lnTo>
                  <a:pt x="1207" y="4542"/>
                </a:lnTo>
                <a:lnTo>
                  <a:pt x="1221" y="4558"/>
                </a:lnTo>
                <a:lnTo>
                  <a:pt x="1233" y="4572"/>
                </a:lnTo>
                <a:lnTo>
                  <a:pt x="1244" y="4584"/>
                </a:lnTo>
                <a:lnTo>
                  <a:pt x="1249" y="4598"/>
                </a:lnTo>
                <a:lnTo>
                  <a:pt x="1250" y="4612"/>
                </a:lnTo>
                <a:lnTo>
                  <a:pt x="1250" y="4709"/>
                </a:lnTo>
                <a:lnTo>
                  <a:pt x="1249" y="4730"/>
                </a:lnTo>
                <a:lnTo>
                  <a:pt x="1249" y="4750"/>
                </a:lnTo>
                <a:lnTo>
                  <a:pt x="1244" y="4751"/>
                </a:lnTo>
                <a:lnTo>
                  <a:pt x="1232" y="4755"/>
                </a:lnTo>
                <a:lnTo>
                  <a:pt x="1212" y="4759"/>
                </a:lnTo>
                <a:lnTo>
                  <a:pt x="1186" y="4765"/>
                </a:lnTo>
                <a:lnTo>
                  <a:pt x="1155" y="4771"/>
                </a:lnTo>
                <a:lnTo>
                  <a:pt x="1120" y="4778"/>
                </a:lnTo>
                <a:lnTo>
                  <a:pt x="1083" y="4781"/>
                </a:lnTo>
                <a:lnTo>
                  <a:pt x="1043" y="4784"/>
                </a:lnTo>
                <a:lnTo>
                  <a:pt x="1040" y="4787"/>
                </a:lnTo>
                <a:lnTo>
                  <a:pt x="1031" y="4793"/>
                </a:lnTo>
                <a:lnTo>
                  <a:pt x="1014" y="4802"/>
                </a:lnTo>
                <a:lnTo>
                  <a:pt x="989" y="4814"/>
                </a:lnTo>
                <a:lnTo>
                  <a:pt x="959" y="4828"/>
                </a:lnTo>
                <a:lnTo>
                  <a:pt x="919" y="4842"/>
                </a:lnTo>
                <a:lnTo>
                  <a:pt x="873" y="4854"/>
                </a:lnTo>
                <a:lnTo>
                  <a:pt x="816" y="4865"/>
                </a:lnTo>
                <a:lnTo>
                  <a:pt x="779" y="4873"/>
                </a:lnTo>
                <a:lnTo>
                  <a:pt x="744" y="4885"/>
                </a:lnTo>
                <a:lnTo>
                  <a:pt x="709" y="4899"/>
                </a:lnTo>
                <a:lnTo>
                  <a:pt x="601" y="4952"/>
                </a:lnTo>
                <a:lnTo>
                  <a:pt x="561" y="4971"/>
                </a:lnTo>
                <a:lnTo>
                  <a:pt x="518" y="4987"/>
                </a:lnTo>
                <a:lnTo>
                  <a:pt x="474" y="5004"/>
                </a:lnTo>
                <a:lnTo>
                  <a:pt x="423" y="5018"/>
                </a:lnTo>
                <a:lnTo>
                  <a:pt x="370" y="5029"/>
                </a:lnTo>
                <a:lnTo>
                  <a:pt x="310" y="5035"/>
                </a:lnTo>
                <a:lnTo>
                  <a:pt x="245" y="5038"/>
                </a:lnTo>
                <a:lnTo>
                  <a:pt x="244" y="5035"/>
                </a:lnTo>
                <a:lnTo>
                  <a:pt x="241" y="5024"/>
                </a:lnTo>
                <a:lnTo>
                  <a:pt x="236" y="5010"/>
                </a:lnTo>
                <a:lnTo>
                  <a:pt x="232" y="4990"/>
                </a:lnTo>
                <a:lnTo>
                  <a:pt x="227" y="4968"/>
                </a:lnTo>
                <a:lnTo>
                  <a:pt x="224" y="4943"/>
                </a:lnTo>
                <a:lnTo>
                  <a:pt x="224" y="4917"/>
                </a:lnTo>
                <a:lnTo>
                  <a:pt x="229" y="4891"/>
                </a:lnTo>
                <a:lnTo>
                  <a:pt x="236" y="4866"/>
                </a:lnTo>
                <a:lnTo>
                  <a:pt x="250" y="4842"/>
                </a:lnTo>
                <a:lnTo>
                  <a:pt x="270" y="4822"/>
                </a:lnTo>
                <a:lnTo>
                  <a:pt x="305" y="4797"/>
                </a:lnTo>
                <a:lnTo>
                  <a:pt x="345" y="4774"/>
                </a:lnTo>
                <a:lnTo>
                  <a:pt x="387" y="4753"/>
                </a:lnTo>
                <a:lnTo>
                  <a:pt x="428" y="4735"/>
                </a:lnTo>
                <a:lnTo>
                  <a:pt x="466" y="4716"/>
                </a:lnTo>
                <a:lnTo>
                  <a:pt x="500" y="4699"/>
                </a:lnTo>
                <a:lnTo>
                  <a:pt x="528" y="4683"/>
                </a:lnTo>
                <a:lnTo>
                  <a:pt x="545" y="4667"/>
                </a:lnTo>
                <a:lnTo>
                  <a:pt x="555" y="4649"/>
                </a:lnTo>
                <a:lnTo>
                  <a:pt x="564" y="4624"/>
                </a:lnTo>
                <a:lnTo>
                  <a:pt x="572" y="4595"/>
                </a:lnTo>
                <a:lnTo>
                  <a:pt x="580" y="4561"/>
                </a:lnTo>
                <a:lnTo>
                  <a:pt x="587" y="4526"/>
                </a:lnTo>
                <a:lnTo>
                  <a:pt x="592" y="4493"/>
                </a:lnTo>
                <a:lnTo>
                  <a:pt x="594" y="4462"/>
                </a:lnTo>
                <a:lnTo>
                  <a:pt x="594" y="4434"/>
                </a:lnTo>
                <a:lnTo>
                  <a:pt x="592" y="4413"/>
                </a:lnTo>
                <a:lnTo>
                  <a:pt x="589" y="4379"/>
                </a:lnTo>
                <a:lnTo>
                  <a:pt x="569" y="4324"/>
                </a:lnTo>
                <a:lnTo>
                  <a:pt x="589" y="4313"/>
                </a:lnTo>
                <a:lnTo>
                  <a:pt x="575" y="4280"/>
                </a:lnTo>
                <a:lnTo>
                  <a:pt x="583" y="4263"/>
                </a:lnTo>
                <a:lnTo>
                  <a:pt x="569" y="4227"/>
                </a:lnTo>
                <a:lnTo>
                  <a:pt x="583" y="4214"/>
                </a:lnTo>
                <a:lnTo>
                  <a:pt x="581" y="4209"/>
                </a:lnTo>
                <a:lnTo>
                  <a:pt x="578" y="4198"/>
                </a:lnTo>
                <a:lnTo>
                  <a:pt x="572" y="4183"/>
                </a:lnTo>
                <a:lnTo>
                  <a:pt x="563" y="4162"/>
                </a:lnTo>
                <a:lnTo>
                  <a:pt x="554" y="4137"/>
                </a:lnTo>
                <a:lnTo>
                  <a:pt x="545" y="4111"/>
                </a:lnTo>
                <a:lnTo>
                  <a:pt x="523" y="4059"/>
                </a:lnTo>
                <a:lnTo>
                  <a:pt x="512" y="4036"/>
                </a:lnTo>
                <a:lnTo>
                  <a:pt x="503" y="4014"/>
                </a:lnTo>
                <a:lnTo>
                  <a:pt x="494" y="3991"/>
                </a:lnTo>
                <a:lnTo>
                  <a:pt x="483" y="3959"/>
                </a:lnTo>
                <a:lnTo>
                  <a:pt x="472" y="3921"/>
                </a:lnTo>
                <a:lnTo>
                  <a:pt x="460" y="3878"/>
                </a:lnTo>
                <a:lnTo>
                  <a:pt x="446" y="3832"/>
                </a:lnTo>
                <a:lnTo>
                  <a:pt x="434" y="3786"/>
                </a:lnTo>
                <a:lnTo>
                  <a:pt x="419" y="3742"/>
                </a:lnTo>
                <a:lnTo>
                  <a:pt x="405" y="3700"/>
                </a:lnTo>
                <a:lnTo>
                  <a:pt x="390" y="3664"/>
                </a:lnTo>
                <a:lnTo>
                  <a:pt x="373" y="3634"/>
                </a:lnTo>
                <a:lnTo>
                  <a:pt x="350" y="3599"/>
                </a:lnTo>
                <a:lnTo>
                  <a:pt x="327" y="3565"/>
                </a:lnTo>
                <a:lnTo>
                  <a:pt x="307" y="3535"/>
                </a:lnTo>
                <a:lnTo>
                  <a:pt x="288" y="3506"/>
                </a:lnTo>
                <a:lnTo>
                  <a:pt x="275" y="3480"/>
                </a:lnTo>
                <a:lnTo>
                  <a:pt x="265" y="3457"/>
                </a:lnTo>
                <a:lnTo>
                  <a:pt x="262" y="3438"/>
                </a:lnTo>
                <a:lnTo>
                  <a:pt x="264" y="3421"/>
                </a:lnTo>
                <a:lnTo>
                  <a:pt x="267" y="3398"/>
                </a:lnTo>
                <a:lnTo>
                  <a:pt x="271" y="3372"/>
                </a:lnTo>
                <a:lnTo>
                  <a:pt x="284" y="3311"/>
                </a:lnTo>
                <a:lnTo>
                  <a:pt x="291" y="3280"/>
                </a:lnTo>
                <a:lnTo>
                  <a:pt x="298" y="3254"/>
                </a:lnTo>
                <a:lnTo>
                  <a:pt x="302" y="3231"/>
                </a:lnTo>
                <a:lnTo>
                  <a:pt x="307" y="3215"/>
                </a:lnTo>
                <a:lnTo>
                  <a:pt x="310" y="3198"/>
                </a:lnTo>
                <a:lnTo>
                  <a:pt x="313" y="3173"/>
                </a:lnTo>
                <a:lnTo>
                  <a:pt x="314" y="3143"/>
                </a:lnTo>
                <a:lnTo>
                  <a:pt x="316" y="3107"/>
                </a:lnTo>
                <a:lnTo>
                  <a:pt x="319" y="3071"/>
                </a:lnTo>
                <a:lnTo>
                  <a:pt x="321" y="3034"/>
                </a:lnTo>
                <a:lnTo>
                  <a:pt x="322" y="2999"/>
                </a:lnTo>
                <a:lnTo>
                  <a:pt x="325" y="2966"/>
                </a:lnTo>
                <a:lnTo>
                  <a:pt x="328" y="2940"/>
                </a:lnTo>
                <a:lnTo>
                  <a:pt x="331" y="2919"/>
                </a:lnTo>
                <a:lnTo>
                  <a:pt x="336" y="2894"/>
                </a:lnTo>
                <a:lnTo>
                  <a:pt x="345" y="2836"/>
                </a:lnTo>
                <a:lnTo>
                  <a:pt x="350" y="2805"/>
                </a:lnTo>
                <a:lnTo>
                  <a:pt x="354" y="2776"/>
                </a:lnTo>
                <a:lnTo>
                  <a:pt x="359" y="2750"/>
                </a:lnTo>
                <a:lnTo>
                  <a:pt x="364" y="2727"/>
                </a:lnTo>
                <a:lnTo>
                  <a:pt x="367" y="2709"/>
                </a:lnTo>
                <a:lnTo>
                  <a:pt x="370" y="2698"/>
                </a:lnTo>
                <a:lnTo>
                  <a:pt x="370" y="2694"/>
                </a:lnTo>
                <a:lnTo>
                  <a:pt x="356" y="2694"/>
                </a:lnTo>
                <a:lnTo>
                  <a:pt x="357" y="2689"/>
                </a:lnTo>
                <a:lnTo>
                  <a:pt x="365" y="2658"/>
                </a:lnTo>
                <a:lnTo>
                  <a:pt x="370" y="2635"/>
                </a:lnTo>
                <a:lnTo>
                  <a:pt x="374" y="2608"/>
                </a:lnTo>
                <a:lnTo>
                  <a:pt x="377" y="2577"/>
                </a:lnTo>
                <a:lnTo>
                  <a:pt x="379" y="2547"/>
                </a:lnTo>
                <a:lnTo>
                  <a:pt x="377" y="2513"/>
                </a:lnTo>
                <a:lnTo>
                  <a:pt x="376" y="2473"/>
                </a:lnTo>
                <a:lnTo>
                  <a:pt x="373" y="2430"/>
                </a:lnTo>
                <a:lnTo>
                  <a:pt x="368" y="2389"/>
                </a:lnTo>
                <a:lnTo>
                  <a:pt x="365" y="2347"/>
                </a:lnTo>
                <a:lnTo>
                  <a:pt x="364" y="2312"/>
                </a:lnTo>
                <a:lnTo>
                  <a:pt x="362" y="2284"/>
                </a:lnTo>
                <a:lnTo>
                  <a:pt x="365" y="2245"/>
                </a:lnTo>
                <a:lnTo>
                  <a:pt x="370" y="2208"/>
                </a:lnTo>
                <a:lnTo>
                  <a:pt x="376" y="2171"/>
                </a:lnTo>
                <a:lnTo>
                  <a:pt x="379" y="2137"/>
                </a:lnTo>
                <a:lnTo>
                  <a:pt x="379" y="2119"/>
                </a:lnTo>
                <a:lnTo>
                  <a:pt x="380" y="2105"/>
                </a:lnTo>
                <a:lnTo>
                  <a:pt x="382" y="2093"/>
                </a:lnTo>
                <a:lnTo>
                  <a:pt x="380" y="2082"/>
                </a:lnTo>
                <a:lnTo>
                  <a:pt x="377" y="2070"/>
                </a:lnTo>
                <a:lnTo>
                  <a:pt x="370" y="2052"/>
                </a:lnTo>
                <a:lnTo>
                  <a:pt x="365" y="2035"/>
                </a:lnTo>
                <a:lnTo>
                  <a:pt x="365" y="2016"/>
                </a:lnTo>
                <a:lnTo>
                  <a:pt x="371" y="2001"/>
                </a:lnTo>
                <a:lnTo>
                  <a:pt x="380" y="1986"/>
                </a:lnTo>
                <a:lnTo>
                  <a:pt x="394" y="1958"/>
                </a:lnTo>
                <a:lnTo>
                  <a:pt x="397" y="1946"/>
                </a:lnTo>
                <a:lnTo>
                  <a:pt x="397" y="1932"/>
                </a:lnTo>
                <a:lnTo>
                  <a:pt x="396" y="1927"/>
                </a:lnTo>
                <a:lnTo>
                  <a:pt x="396" y="1926"/>
                </a:lnTo>
                <a:lnTo>
                  <a:pt x="394" y="1924"/>
                </a:lnTo>
                <a:lnTo>
                  <a:pt x="393" y="1924"/>
                </a:lnTo>
                <a:lnTo>
                  <a:pt x="390" y="1923"/>
                </a:lnTo>
                <a:lnTo>
                  <a:pt x="380" y="1921"/>
                </a:lnTo>
                <a:lnTo>
                  <a:pt x="353" y="1909"/>
                </a:lnTo>
                <a:lnTo>
                  <a:pt x="339" y="1900"/>
                </a:lnTo>
                <a:lnTo>
                  <a:pt x="328" y="1888"/>
                </a:lnTo>
                <a:lnTo>
                  <a:pt x="319" y="1875"/>
                </a:lnTo>
                <a:lnTo>
                  <a:pt x="310" y="1862"/>
                </a:lnTo>
                <a:lnTo>
                  <a:pt x="298" y="1849"/>
                </a:lnTo>
                <a:lnTo>
                  <a:pt x="287" y="1837"/>
                </a:lnTo>
                <a:lnTo>
                  <a:pt x="279" y="1828"/>
                </a:lnTo>
                <a:lnTo>
                  <a:pt x="270" y="1819"/>
                </a:lnTo>
                <a:lnTo>
                  <a:pt x="267" y="1820"/>
                </a:lnTo>
                <a:lnTo>
                  <a:pt x="259" y="1826"/>
                </a:lnTo>
                <a:lnTo>
                  <a:pt x="247" y="1834"/>
                </a:lnTo>
                <a:lnTo>
                  <a:pt x="229" y="1842"/>
                </a:lnTo>
                <a:lnTo>
                  <a:pt x="207" y="1849"/>
                </a:lnTo>
                <a:lnTo>
                  <a:pt x="181" y="1854"/>
                </a:lnTo>
                <a:lnTo>
                  <a:pt x="152" y="1855"/>
                </a:lnTo>
                <a:lnTo>
                  <a:pt x="118" y="1852"/>
                </a:lnTo>
                <a:lnTo>
                  <a:pt x="89" y="1843"/>
                </a:lnTo>
                <a:lnTo>
                  <a:pt x="64" y="1831"/>
                </a:lnTo>
                <a:lnTo>
                  <a:pt x="43" y="1813"/>
                </a:lnTo>
                <a:lnTo>
                  <a:pt x="26" y="1791"/>
                </a:lnTo>
                <a:lnTo>
                  <a:pt x="14" y="1768"/>
                </a:lnTo>
                <a:lnTo>
                  <a:pt x="5" y="1744"/>
                </a:lnTo>
                <a:lnTo>
                  <a:pt x="0" y="1718"/>
                </a:lnTo>
                <a:lnTo>
                  <a:pt x="0" y="1693"/>
                </a:lnTo>
                <a:lnTo>
                  <a:pt x="5" y="1670"/>
                </a:lnTo>
                <a:lnTo>
                  <a:pt x="15" y="1635"/>
                </a:lnTo>
                <a:lnTo>
                  <a:pt x="29" y="1595"/>
                </a:lnTo>
                <a:lnTo>
                  <a:pt x="41" y="1555"/>
                </a:lnTo>
                <a:lnTo>
                  <a:pt x="55" y="1515"/>
                </a:lnTo>
                <a:lnTo>
                  <a:pt x="67" y="1482"/>
                </a:lnTo>
                <a:lnTo>
                  <a:pt x="80" y="1454"/>
                </a:lnTo>
                <a:lnTo>
                  <a:pt x="90" y="1436"/>
                </a:lnTo>
                <a:lnTo>
                  <a:pt x="101" y="1416"/>
                </a:lnTo>
                <a:lnTo>
                  <a:pt x="112" y="1394"/>
                </a:lnTo>
                <a:lnTo>
                  <a:pt x="123" y="1374"/>
                </a:lnTo>
                <a:lnTo>
                  <a:pt x="133" y="1356"/>
                </a:lnTo>
                <a:lnTo>
                  <a:pt x="141" y="1341"/>
                </a:lnTo>
                <a:lnTo>
                  <a:pt x="147" y="1330"/>
                </a:lnTo>
                <a:lnTo>
                  <a:pt x="149" y="1327"/>
                </a:lnTo>
                <a:lnTo>
                  <a:pt x="135" y="1321"/>
                </a:lnTo>
                <a:lnTo>
                  <a:pt x="138" y="1318"/>
                </a:lnTo>
                <a:lnTo>
                  <a:pt x="144" y="1308"/>
                </a:lnTo>
                <a:lnTo>
                  <a:pt x="152" y="1295"/>
                </a:lnTo>
                <a:lnTo>
                  <a:pt x="161" y="1278"/>
                </a:lnTo>
                <a:lnTo>
                  <a:pt x="169" y="1255"/>
                </a:lnTo>
                <a:lnTo>
                  <a:pt x="173" y="1230"/>
                </a:lnTo>
                <a:lnTo>
                  <a:pt x="173" y="1178"/>
                </a:lnTo>
                <a:lnTo>
                  <a:pt x="176" y="1151"/>
                </a:lnTo>
                <a:lnTo>
                  <a:pt x="184" y="1121"/>
                </a:lnTo>
                <a:lnTo>
                  <a:pt x="193" y="1094"/>
                </a:lnTo>
                <a:lnTo>
                  <a:pt x="204" y="1066"/>
                </a:lnTo>
                <a:lnTo>
                  <a:pt x="213" y="1042"/>
                </a:lnTo>
                <a:lnTo>
                  <a:pt x="221" y="1022"/>
                </a:lnTo>
                <a:lnTo>
                  <a:pt x="225" y="1005"/>
                </a:lnTo>
                <a:lnTo>
                  <a:pt x="229" y="984"/>
                </a:lnTo>
                <a:lnTo>
                  <a:pt x="230" y="962"/>
                </a:lnTo>
                <a:lnTo>
                  <a:pt x="230" y="939"/>
                </a:lnTo>
                <a:lnTo>
                  <a:pt x="232" y="921"/>
                </a:lnTo>
                <a:lnTo>
                  <a:pt x="232" y="902"/>
                </a:lnTo>
                <a:lnTo>
                  <a:pt x="170" y="795"/>
                </a:lnTo>
                <a:lnTo>
                  <a:pt x="245" y="731"/>
                </a:lnTo>
                <a:lnTo>
                  <a:pt x="244" y="728"/>
                </a:lnTo>
                <a:lnTo>
                  <a:pt x="236" y="718"/>
                </a:lnTo>
                <a:lnTo>
                  <a:pt x="225" y="706"/>
                </a:lnTo>
                <a:lnTo>
                  <a:pt x="210" y="689"/>
                </a:lnTo>
                <a:lnTo>
                  <a:pt x="192" y="673"/>
                </a:lnTo>
                <a:lnTo>
                  <a:pt x="170" y="654"/>
                </a:lnTo>
                <a:lnTo>
                  <a:pt x="150" y="642"/>
                </a:lnTo>
                <a:lnTo>
                  <a:pt x="130" y="628"/>
                </a:lnTo>
                <a:lnTo>
                  <a:pt x="109" y="614"/>
                </a:lnTo>
                <a:lnTo>
                  <a:pt x="89" y="602"/>
                </a:lnTo>
                <a:lnTo>
                  <a:pt x="72" y="590"/>
                </a:lnTo>
                <a:lnTo>
                  <a:pt x="58" y="579"/>
                </a:lnTo>
                <a:lnTo>
                  <a:pt x="51" y="570"/>
                </a:lnTo>
                <a:lnTo>
                  <a:pt x="49" y="562"/>
                </a:lnTo>
                <a:lnTo>
                  <a:pt x="54" y="545"/>
                </a:lnTo>
                <a:lnTo>
                  <a:pt x="57" y="524"/>
                </a:lnTo>
                <a:lnTo>
                  <a:pt x="60" y="498"/>
                </a:lnTo>
                <a:lnTo>
                  <a:pt x="61" y="469"/>
                </a:lnTo>
                <a:lnTo>
                  <a:pt x="63" y="447"/>
                </a:lnTo>
                <a:lnTo>
                  <a:pt x="66" y="424"/>
                </a:lnTo>
                <a:lnTo>
                  <a:pt x="67" y="400"/>
                </a:lnTo>
                <a:lnTo>
                  <a:pt x="69" y="380"/>
                </a:lnTo>
                <a:lnTo>
                  <a:pt x="71" y="366"/>
                </a:lnTo>
                <a:lnTo>
                  <a:pt x="67" y="358"/>
                </a:lnTo>
                <a:lnTo>
                  <a:pt x="61" y="352"/>
                </a:lnTo>
                <a:lnTo>
                  <a:pt x="54" y="348"/>
                </a:lnTo>
                <a:lnTo>
                  <a:pt x="46" y="342"/>
                </a:lnTo>
                <a:lnTo>
                  <a:pt x="40" y="335"/>
                </a:lnTo>
                <a:lnTo>
                  <a:pt x="37" y="326"/>
                </a:lnTo>
                <a:lnTo>
                  <a:pt x="40" y="317"/>
                </a:lnTo>
                <a:lnTo>
                  <a:pt x="49" y="311"/>
                </a:lnTo>
                <a:lnTo>
                  <a:pt x="63" y="305"/>
                </a:lnTo>
                <a:lnTo>
                  <a:pt x="75" y="299"/>
                </a:lnTo>
                <a:lnTo>
                  <a:pt x="86" y="288"/>
                </a:lnTo>
                <a:lnTo>
                  <a:pt x="95" y="274"/>
                </a:lnTo>
                <a:lnTo>
                  <a:pt x="106" y="260"/>
                </a:lnTo>
                <a:lnTo>
                  <a:pt x="121" y="247"/>
                </a:lnTo>
                <a:lnTo>
                  <a:pt x="137" y="230"/>
                </a:lnTo>
                <a:lnTo>
                  <a:pt x="146" y="210"/>
                </a:lnTo>
                <a:lnTo>
                  <a:pt x="152" y="188"/>
                </a:lnTo>
                <a:lnTo>
                  <a:pt x="153" y="165"/>
                </a:lnTo>
                <a:lnTo>
                  <a:pt x="153" y="122"/>
                </a:lnTo>
                <a:lnTo>
                  <a:pt x="155" y="106"/>
                </a:lnTo>
                <a:lnTo>
                  <a:pt x="160" y="93"/>
                </a:lnTo>
                <a:lnTo>
                  <a:pt x="167" y="86"/>
                </a:lnTo>
                <a:lnTo>
                  <a:pt x="179" y="81"/>
                </a:lnTo>
                <a:lnTo>
                  <a:pt x="193" y="76"/>
                </a:lnTo>
                <a:lnTo>
                  <a:pt x="210" y="67"/>
                </a:lnTo>
                <a:lnTo>
                  <a:pt x="230" y="55"/>
                </a:lnTo>
                <a:lnTo>
                  <a:pt x="253" y="40"/>
                </a:lnTo>
                <a:lnTo>
                  <a:pt x="278" y="26"/>
                </a:lnTo>
                <a:lnTo>
                  <a:pt x="304" y="12"/>
                </a:lnTo>
                <a:lnTo>
                  <a:pt x="331" y="3"/>
                </a:lnTo>
                <a:lnTo>
                  <a:pt x="3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90" name="Freeform 38">
            <a:extLst>
              <a:ext uri="{FF2B5EF4-FFF2-40B4-BE49-F238E27FC236}">
                <a16:creationId xmlns:a16="http://schemas.microsoft.com/office/drawing/2014/main" id="{9ABCD4C9-A256-4FB5-BA4A-9AC0C31CC84A}"/>
              </a:ext>
            </a:extLst>
          </p:cNvPr>
          <p:cNvSpPr>
            <a:spLocks noEditPoints="1"/>
          </p:cNvSpPr>
          <p:nvPr userDrawn="1"/>
        </p:nvSpPr>
        <p:spPr bwMode="auto">
          <a:xfrm flipH="1">
            <a:off x="0" y="5354638"/>
            <a:ext cx="2555875" cy="1503362"/>
          </a:xfrm>
          <a:custGeom>
            <a:avLst/>
            <a:gdLst>
              <a:gd name="T0" fmla="*/ 4351 w 5682"/>
              <a:gd name="T1" fmla="*/ 1555 h 3493"/>
              <a:gd name="T2" fmla="*/ 4416 w 5682"/>
              <a:gd name="T3" fmla="*/ 1546 h 3493"/>
              <a:gd name="T4" fmla="*/ 4504 w 5682"/>
              <a:gd name="T5" fmla="*/ 1493 h 3493"/>
              <a:gd name="T6" fmla="*/ 4803 w 5682"/>
              <a:gd name="T7" fmla="*/ 1460 h 3493"/>
              <a:gd name="T8" fmla="*/ 4864 w 5682"/>
              <a:gd name="T9" fmla="*/ 1450 h 3493"/>
              <a:gd name="T10" fmla="*/ 4921 w 5682"/>
              <a:gd name="T11" fmla="*/ 1249 h 3493"/>
              <a:gd name="T12" fmla="*/ 4166 w 5682"/>
              <a:gd name="T13" fmla="*/ 1476 h 3493"/>
              <a:gd name="T14" fmla="*/ 4474 w 5682"/>
              <a:gd name="T15" fmla="*/ 40 h 3493"/>
              <a:gd name="T16" fmla="*/ 4602 w 5682"/>
              <a:gd name="T17" fmla="*/ 212 h 3493"/>
              <a:gd name="T18" fmla="*/ 5079 w 5682"/>
              <a:gd name="T19" fmla="*/ 570 h 3493"/>
              <a:gd name="T20" fmla="*/ 5251 w 5682"/>
              <a:gd name="T21" fmla="*/ 1065 h 3493"/>
              <a:gd name="T22" fmla="*/ 5184 w 5682"/>
              <a:gd name="T23" fmla="*/ 1476 h 3493"/>
              <a:gd name="T24" fmla="*/ 5253 w 5682"/>
              <a:gd name="T25" fmla="*/ 1483 h 3493"/>
              <a:gd name="T26" fmla="*/ 5336 w 5682"/>
              <a:gd name="T27" fmla="*/ 1485 h 3493"/>
              <a:gd name="T28" fmla="*/ 5415 w 5682"/>
              <a:gd name="T29" fmla="*/ 1464 h 3493"/>
              <a:gd name="T30" fmla="*/ 5468 w 5682"/>
              <a:gd name="T31" fmla="*/ 1486 h 3493"/>
              <a:gd name="T32" fmla="*/ 5543 w 5682"/>
              <a:gd name="T33" fmla="*/ 1457 h 3493"/>
              <a:gd name="T34" fmla="*/ 5596 w 5682"/>
              <a:gd name="T35" fmla="*/ 1486 h 3493"/>
              <a:gd name="T36" fmla="*/ 5654 w 5682"/>
              <a:gd name="T37" fmla="*/ 1460 h 3493"/>
              <a:gd name="T38" fmla="*/ 20 w 5682"/>
              <a:gd name="T39" fmla="*/ 2728 h 3493"/>
              <a:gd name="T40" fmla="*/ 99 w 5682"/>
              <a:gd name="T41" fmla="*/ 2701 h 3493"/>
              <a:gd name="T42" fmla="*/ 206 w 5682"/>
              <a:gd name="T43" fmla="*/ 2627 h 3493"/>
              <a:gd name="T44" fmla="*/ 310 w 5682"/>
              <a:gd name="T45" fmla="*/ 2627 h 3493"/>
              <a:gd name="T46" fmla="*/ 437 w 5682"/>
              <a:gd name="T47" fmla="*/ 2629 h 3493"/>
              <a:gd name="T48" fmla="*/ 526 w 5682"/>
              <a:gd name="T49" fmla="*/ 2566 h 3493"/>
              <a:gd name="T50" fmla="*/ 635 w 5682"/>
              <a:gd name="T51" fmla="*/ 2552 h 3493"/>
              <a:gd name="T52" fmla="*/ 750 w 5682"/>
              <a:gd name="T53" fmla="*/ 2543 h 3493"/>
              <a:gd name="T54" fmla="*/ 843 w 5682"/>
              <a:gd name="T55" fmla="*/ 2477 h 3493"/>
              <a:gd name="T56" fmla="*/ 933 w 5682"/>
              <a:gd name="T57" fmla="*/ 2401 h 3493"/>
              <a:gd name="T58" fmla="*/ 1019 w 5682"/>
              <a:gd name="T59" fmla="*/ 2410 h 3493"/>
              <a:gd name="T60" fmla="*/ 1117 w 5682"/>
              <a:gd name="T61" fmla="*/ 2434 h 3493"/>
              <a:gd name="T62" fmla="*/ 1218 w 5682"/>
              <a:gd name="T63" fmla="*/ 2405 h 3493"/>
              <a:gd name="T64" fmla="*/ 1357 w 5682"/>
              <a:gd name="T65" fmla="*/ 2361 h 3493"/>
              <a:gd name="T66" fmla="*/ 1436 w 5682"/>
              <a:gd name="T67" fmla="*/ 2359 h 3493"/>
              <a:gd name="T68" fmla="*/ 1592 w 5682"/>
              <a:gd name="T69" fmla="*/ 2319 h 3493"/>
              <a:gd name="T70" fmla="*/ 1693 w 5682"/>
              <a:gd name="T71" fmla="*/ 2257 h 3493"/>
              <a:gd name="T72" fmla="*/ 1809 w 5682"/>
              <a:gd name="T73" fmla="*/ 2271 h 3493"/>
              <a:gd name="T74" fmla="*/ 1923 w 5682"/>
              <a:gd name="T75" fmla="*/ 2243 h 3493"/>
              <a:gd name="T76" fmla="*/ 2044 w 5682"/>
              <a:gd name="T77" fmla="*/ 2234 h 3493"/>
              <a:gd name="T78" fmla="*/ 2199 w 5682"/>
              <a:gd name="T79" fmla="*/ 2197 h 3493"/>
              <a:gd name="T80" fmla="*/ 2314 w 5682"/>
              <a:gd name="T81" fmla="*/ 2175 h 3493"/>
              <a:gd name="T82" fmla="*/ 2410 w 5682"/>
              <a:gd name="T83" fmla="*/ 2150 h 3493"/>
              <a:gd name="T84" fmla="*/ 2500 w 5682"/>
              <a:gd name="T85" fmla="*/ 2143 h 3493"/>
              <a:gd name="T86" fmla="*/ 2611 w 5682"/>
              <a:gd name="T87" fmla="*/ 2120 h 3493"/>
              <a:gd name="T88" fmla="*/ 2750 w 5682"/>
              <a:gd name="T89" fmla="*/ 2099 h 3493"/>
              <a:gd name="T90" fmla="*/ 2829 w 5682"/>
              <a:gd name="T91" fmla="*/ 2066 h 3493"/>
              <a:gd name="T92" fmla="*/ 2908 w 5682"/>
              <a:gd name="T93" fmla="*/ 2064 h 3493"/>
              <a:gd name="T94" fmla="*/ 3026 w 5682"/>
              <a:gd name="T95" fmla="*/ 1976 h 3493"/>
              <a:gd name="T96" fmla="*/ 3137 w 5682"/>
              <a:gd name="T97" fmla="*/ 2008 h 3493"/>
              <a:gd name="T98" fmla="*/ 3255 w 5682"/>
              <a:gd name="T99" fmla="*/ 1931 h 3493"/>
              <a:gd name="T100" fmla="*/ 3357 w 5682"/>
              <a:gd name="T101" fmla="*/ 1897 h 3493"/>
              <a:gd name="T102" fmla="*/ 3436 w 5682"/>
              <a:gd name="T103" fmla="*/ 1852 h 3493"/>
              <a:gd name="T104" fmla="*/ 3497 w 5682"/>
              <a:gd name="T105" fmla="*/ 1767 h 3493"/>
              <a:gd name="T106" fmla="*/ 3594 w 5682"/>
              <a:gd name="T107" fmla="*/ 1739 h 3493"/>
              <a:gd name="T108" fmla="*/ 3696 w 5682"/>
              <a:gd name="T109" fmla="*/ 1727 h 3493"/>
              <a:gd name="T110" fmla="*/ 3756 w 5682"/>
              <a:gd name="T111" fmla="*/ 1680 h 3493"/>
              <a:gd name="T112" fmla="*/ 3907 w 5682"/>
              <a:gd name="T113" fmla="*/ 1658 h 3493"/>
              <a:gd name="T114" fmla="*/ 3877 w 5682"/>
              <a:gd name="T115" fmla="*/ 1123 h 3493"/>
              <a:gd name="T116" fmla="*/ 3953 w 5682"/>
              <a:gd name="T117" fmla="*/ 935 h 3493"/>
              <a:gd name="T118" fmla="*/ 3993 w 5682"/>
              <a:gd name="T119" fmla="*/ 1018 h 3493"/>
              <a:gd name="T120" fmla="*/ 4011 w 5682"/>
              <a:gd name="T121" fmla="*/ 1328 h 3493"/>
              <a:gd name="T122" fmla="*/ 4296 w 5682"/>
              <a:gd name="T123" fmla="*/ 463 h 3493"/>
              <a:gd name="T124" fmla="*/ 4206 w 5682"/>
              <a:gd name="T125" fmla="*/ 75 h 3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682" h="3493">
                <a:moveTo>
                  <a:pt x="252" y="2627"/>
                </a:moveTo>
                <a:lnTo>
                  <a:pt x="252" y="2634"/>
                </a:lnTo>
                <a:lnTo>
                  <a:pt x="250" y="2642"/>
                </a:lnTo>
                <a:lnTo>
                  <a:pt x="252" y="2627"/>
                </a:lnTo>
                <a:close/>
                <a:moveTo>
                  <a:pt x="1126" y="2429"/>
                </a:moveTo>
                <a:lnTo>
                  <a:pt x="1131" y="2433"/>
                </a:lnTo>
                <a:lnTo>
                  <a:pt x="1130" y="2433"/>
                </a:lnTo>
                <a:lnTo>
                  <a:pt x="1126" y="2429"/>
                </a:lnTo>
                <a:close/>
                <a:moveTo>
                  <a:pt x="1084" y="2413"/>
                </a:moveTo>
                <a:lnTo>
                  <a:pt x="1087" y="2419"/>
                </a:lnTo>
                <a:lnTo>
                  <a:pt x="1084" y="2413"/>
                </a:lnTo>
                <a:close/>
                <a:moveTo>
                  <a:pt x="2771" y="2083"/>
                </a:moveTo>
                <a:lnTo>
                  <a:pt x="2773" y="2087"/>
                </a:lnTo>
                <a:lnTo>
                  <a:pt x="2771" y="2083"/>
                </a:lnTo>
                <a:close/>
                <a:moveTo>
                  <a:pt x="2822" y="2067"/>
                </a:moveTo>
                <a:lnTo>
                  <a:pt x="2827" y="2071"/>
                </a:lnTo>
                <a:lnTo>
                  <a:pt x="2829" y="2075"/>
                </a:lnTo>
                <a:lnTo>
                  <a:pt x="2829" y="2076"/>
                </a:lnTo>
                <a:lnTo>
                  <a:pt x="2827" y="2076"/>
                </a:lnTo>
                <a:lnTo>
                  <a:pt x="2825" y="2071"/>
                </a:lnTo>
                <a:lnTo>
                  <a:pt x="2822" y="2067"/>
                </a:lnTo>
                <a:close/>
                <a:moveTo>
                  <a:pt x="5392" y="1474"/>
                </a:moveTo>
                <a:lnTo>
                  <a:pt x="5390" y="1478"/>
                </a:lnTo>
                <a:lnTo>
                  <a:pt x="5390" y="1476"/>
                </a:lnTo>
                <a:lnTo>
                  <a:pt x="5392" y="1474"/>
                </a:lnTo>
                <a:close/>
                <a:moveTo>
                  <a:pt x="5668" y="1464"/>
                </a:moveTo>
                <a:lnTo>
                  <a:pt x="5668" y="1467"/>
                </a:lnTo>
                <a:lnTo>
                  <a:pt x="5668" y="1464"/>
                </a:lnTo>
                <a:close/>
                <a:moveTo>
                  <a:pt x="4479" y="1423"/>
                </a:moveTo>
                <a:lnTo>
                  <a:pt x="4465" y="1434"/>
                </a:lnTo>
                <a:lnTo>
                  <a:pt x="4446" y="1444"/>
                </a:lnTo>
                <a:lnTo>
                  <a:pt x="4424" y="1457"/>
                </a:lnTo>
                <a:lnTo>
                  <a:pt x="4409" y="1471"/>
                </a:lnTo>
                <a:lnTo>
                  <a:pt x="4388" y="1500"/>
                </a:lnTo>
                <a:lnTo>
                  <a:pt x="4377" y="1516"/>
                </a:lnTo>
                <a:lnTo>
                  <a:pt x="4366" y="1537"/>
                </a:lnTo>
                <a:lnTo>
                  <a:pt x="4363" y="1543"/>
                </a:lnTo>
                <a:lnTo>
                  <a:pt x="4356" y="1550"/>
                </a:lnTo>
                <a:lnTo>
                  <a:pt x="4352" y="1551"/>
                </a:lnTo>
                <a:lnTo>
                  <a:pt x="4352" y="1555"/>
                </a:lnTo>
                <a:lnTo>
                  <a:pt x="4351" y="1553"/>
                </a:lnTo>
                <a:lnTo>
                  <a:pt x="4351" y="1555"/>
                </a:lnTo>
                <a:lnTo>
                  <a:pt x="4352" y="1555"/>
                </a:lnTo>
                <a:lnTo>
                  <a:pt x="4352" y="1560"/>
                </a:lnTo>
                <a:lnTo>
                  <a:pt x="4351" y="1564"/>
                </a:lnTo>
                <a:lnTo>
                  <a:pt x="4349" y="1569"/>
                </a:lnTo>
                <a:lnTo>
                  <a:pt x="4349" y="1572"/>
                </a:lnTo>
                <a:lnTo>
                  <a:pt x="4347" y="1576"/>
                </a:lnTo>
                <a:lnTo>
                  <a:pt x="4352" y="1572"/>
                </a:lnTo>
                <a:lnTo>
                  <a:pt x="4359" y="1562"/>
                </a:lnTo>
                <a:lnTo>
                  <a:pt x="4359" y="1558"/>
                </a:lnTo>
                <a:lnTo>
                  <a:pt x="4361" y="1553"/>
                </a:lnTo>
                <a:lnTo>
                  <a:pt x="4361" y="1550"/>
                </a:lnTo>
                <a:lnTo>
                  <a:pt x="4363" y="1546"/>
                </a:lnTo>
                <a:lnTo>
                  <a:pt x="4365" y="1548"/>
                </a:lnTo>
                <a:lnTo>
                  <a:pt x="4365" y="1551"/>
                </a:lnTo>
                <a:lnTo>
                  <a:pt x="4368" y="1551"/>
                </a:lnTo>
                <a:lnTo>
                  <a:pt x="4370" y="1553"/>
                </a:lnTo>
                <a:lnTo>
                  <a:pt x="4370" y="1557"/>
                </a:lnTo>
                <a:lnTo>
                  <a:pt x="4373" y="1550"/>
                </a:lnTo>
                <a:lnTo>
                  <a:pt x="4375" y="1555"/>
                </a:lnTo>
                <a:lnTo>
                  <a:pt x="4375" y="1557"/>
                </a:lnTo>
                <a:lnTo>
                  <a:pt x="4377" y="1553"/>
                </a:lnTo>
                <a:lnTo>
                  <a:pt x="4377" y="1548"/>
                </a:lnTo>
                <a:lnTo>
                  <a:pt x="4380" y="1541"/>
                </a:lnTo>
                <a:lnTo>
                  <a:pt x="4384" y="1539"/>
                </a:lnTo>
                <a:lnTo>
                  <a:pt x="4388" y="1553"/>
                </a:lnTo>
                <a:lnTo>
                  <a:pt x="4388" y="1555"/>
                </a:lnTo>
                <a:lnTo>
                  <a:pt x="4389" y="1560"/>
                </a:lnTo>
                <a:lnTo>
                  <a:pt x="4388" y="1553"/>
                </a:lnTo>
                <a:lnTo>
                  <a:pt x="4388" y="1550"/>
                </a:lnTo>
                <a:lnTo>
                  <a:pt x="4391" y="1548"/>
                </a:lnTo>
                <a:lnTo>
                  <a:pt x="4393" y="1544"/>
                </a:lnTo>
                <a:lnTo>
                  <a:pt x="4396" y="1541"/>
                </a:lnTo>
                <a:lnTo>
                  <a:pt x="4400" y="1534"/>
                </a:lnTo>
                <a:lnTo>
                  <a:pt x="4400" y="1543"/>
                </a:lnTo>
                <a:lnTo>
                  <a:pt x="4402" y="1546"/>
                </a:lnTo>
                <a:lnTo>
                  <a:pt x="4402" y="1530"/>
                </a:lnTo>
                <a:lnTo>
                  <a:pt x="4403" y="1527"/>
                </a:lnTo>
                <a:lnTo>
                  <a:pt x="4407" y="1534"/>
                </a:lnTo>
                <a:lnTo>
                  <a:pt x="4407" y="1537"/>
                </a:lnTo>
                <a:lnTo>
                  <a:pt x="4409" y="1541"/>
                </a:lnTo>
                <a:lnTo>
                  <a:pt x="4412" y="1544"/>
                </a:lnTo>
                <a:lnTo>
                  <a:pt x="4416" y="1546"/>
                </a:lnTo>
                <a:lnTo>
                  <a:pt x="4412" y="1536"/>
                </a:lnTo>
                <a:lnTo>
                  <a:pt x="4417" y="1537"/>
                </a:lnTo>
                <a:lnTo>
                  <a:pt x="4423" y="1537"/>
                </a:lnTo>
                <a:lnTo>
                  <a:pt x="4426" y="1539"/>
                </a:lnTo>
                <a:lnTo>
                  <a:pt x="4432" y="1539"/>
                </a:lnTo>
                <a:lnTo>
                  <a:pt x="4430" y="1536"/>
                </a:lnTo>
                <a:lnTo>
                  <a:pt x="4428" y="1530"/>
                </a:lnTo>
                <a:lnTo>
                  <a:pt x="4432" y="1532"/>
                </a:lnTo>
                <a:lnTo>
                  <a:pt x="4437" y="1532"/>
                </a:lnTo>
                <a:lnTo>
                  <a:pt x="4440" y="1534"/>
                </a:lnTo>
                <a:lnTo>
                  <a:pt x="4446" y="1534"/>
                </a:lnTo>
                <a:lnTo>
                  <a:pt x="4444" y="1532"/>
                </a:lnTo>
                <a:lnTo>
                  <a:pt x="4444" y="1527"/>
                </a:lnTo>
                <a:lnTo>
                  <a:pt x="4447" y="1527"/>
                </a:lnTo>
                <a:lnTo>
                  <a:pt x="4447" y="1523"/>
                </a:lnTo>
                <a:lnTo>
                  <a:pt x="4449" y="1522"/>
                </a:lnTo>
                <a:lnTo>
                  <a:pt x="4456" y="1529"/>
                </a:lnTo>
                <a:lnTo>
                  <a:pt x="4456" y="1513"/>
                </a:lnTo>
                <a:lnTo>
                  <a:pt x="4458" y="1507"/>
                </a:lnTo>
                <a:lnTo>
                  <a:pt x="4460" y="1511"/>
                </a:lnTo>
                <a:lnTo>
                  <a:pt x="4477" y="1520"/>
                </a:lnTo>
                <a:lnTo>
                  <a:pt x="4472" y="1515"/>
                </a:lnTo>
                <a:lnTo>
                  <a:pt x="4474" y="1515"/>
                </a:lnTo>
                <a:lnTo>
                  <a:pt x="4477" y="1518"/>
                </a:lnTo>
                <a:lnTo>
                  <a:pt x="4477" y="1511"/>
                </a:lnTo>
                <a:lnTo>
                  <a:pt x="4479" y="1509"/>
                </a:lnTo>
                <a:lnTo>
                  <a:pt x="4483" y="1513"/>
                </a:lnTo>
                <a:lnTo>
                  <a:pt x="4484" y="1516"/>
                </a:lnTo>
                <a:lnTo>
                  <a:pt x="4484" y="1511"/>
                </a:lnTo>
                <a:lnTo>
                  <a:pt x="4483" y="1506"/>
                </a:lnTo>
                <a:lnTo>
                  <a:pt x="4483" y="1497"/>
                </a:lnTo>
                <a:lnTo>
                  <a:pt x="4486" y="1504"/>
                </a:lnTo>
                <a:lnTo>
                  <a:pt x="4491" y="1509"/>
                </a:lnTo>
                <a:lnTo>
                  <a:pt x="4495" y="1511"/>
                </a:lnTo>
                <a:lnTo>
                  <a:pt x="4498" y="1511"/>
                </a:lnTo>
                <a:lnTo>
                  <a:pt x="4497" y="1507"/>
                </a:lnTo>
                <a:lnTo>
                  <a:pt x="4495" y="1506"/>
                </a:lnTo>
                <a:lnTo>
                  <a:pt x="4498" y="1509"/>
                </a:lnTo>
                <a:lnTo>
                  <a:pt x="4504" y="1509"/>
                </a:lnTo>
                <a:lnTo>
                  <a:pt x="4505" y="1507"/>
                </a:lnTo>
                <a:lnTo>
                  <a:pt x="4505" y="1497"/>
                </a:lnTo>
                <a:lnTo>
                  <a:pt x="4504" y="1493"/>
                </a:lnTo>
                <a:lnTo>
                  <a:pt x="4502" y="1479"/>
                </a:lnTo>
                <a:lnTo>
                  <a:pt x="4500" y="1467"/>
                </a:lnTo>
                <a:lnTo>
                  <a:pt x="4497" y="1462"/>
                </a:lnTo>
                <a:lnTo>
                  <a:pt x="4495" y="1457"/>
                </a:lnTo>
                <a:lnTo>
                  <a:pt x="4484" y="1441"/>
                </a:lnTo>
                <a:lnTo>
                  <a:pt x="4483" y="1434"/>
                </a:lnTo>
                <a:lnTo>
                  <a:pt x="4479" y="1423"/>
                </a:lnTo>
                <a:close/>
                <a:moveTo>
                  <a:pt x="4739" y="1153"/>
                </a:moveTo>
                <a:lnTo>
                  <a:pt x="4732" y="1176"/>
                </a:lnTo>
                <a:lnTo>
                  <a:pt x="4722" y="1195"/>
                </a:lnTo>
                <a:lnTo>
                  <a:pt x="4708" y="1213"/>
                </a:lnTo>
                <a:lnTo>
                  <a:pt x="4694" y="1228"/>
                </a:lnTo>
                <a:lnTo>
                  <a:pt x="4681" y="1244"/>
                </a:lnTo>
                <a:lnTo>
                  <a:pt x="4683" y="1248"/>
                </a:lnTo>
                <a:lnTo>
                  <a:pt x="4687" y="1256"/>
                </a:lnTo>
                <a:lnTo>
                  <a:pt x="4694" y="1265"/>
                </a:lnTo>
                <a:lnTo>
                  <a:pt x="4701" y="1276"/>
                </a:lnTo>
                <a:lnTo>
                  <a:pt x="4706" y="1285"/>
                </a:lnTo>
                <a:lnTo>
                  <a:pt x="4709" y="1290"/>
                </a:lnTo>
                <a:lnTo>
                  <a:pt x="4724" y="1314"/>
                </a:lnTo>
                <a:lnTo>
                  <a:pt x="4736" y="1341"/>
                </a:lnTo>
                <a:lnTo>
                  <a:pt x="4752" y="1372"/>
                </a:lnTo>
                <a:lnTo>
                  <a:pt x="4766" y="1406"/>
                </a:lnTo>
                <a:lnTo>
                  <a:pt x="4778" y="1443"/>
                </a:lnTo>
                <a:lnTo>
                  <a:pt x="4780" y="1446"/>
                </a:lnTo>
                <a:lnTo>
                  <a:pt x="4782" y="1451"/>
                </a:lnTo>
                <a:lnTo>
                  <a:pt x="4783" y="1455"/>
                </a:lnTo>
                <a:lnTo>
                  <a:pt x="4783" y="1451"/>
                </a:lnTo>
                <a:lnTo>
                  <a:pt x="4785" y="1446"/>
                </a:lnTo>
                <a:lnTo>
                  <a:pt x="4789" y="1443"/>
                </a:lnTo>
                <a:lnTo>
                  <a:pt x="4789" y="1448"/>
                </a:lnTo>
                <a:lnTo>
                  <a:pt x="4790" y="1453"/>
                </a:lnTo>
                <a:lnTo>
                  <a:pt x="4790" y="1460"/>
                </a:lnTo>
                <a:lnTo>
                  <a:pt x="4792" y="1465"/>
                </a:lnTo>
                <a:lnTo>
                  <a:pt x="4794" y="1462"/>
                </a:lnTo>
                <a:lnTo>
                  <a:pt x="4797" y="1457"/>
                </a:lnTo>
                <a:lnTo>
                  <a:pt x="4801" y="1453"/>
                </a:lnTo>
                <a:lnTo>
                  <a:pt x="4801" y="1458"/>
                </a:lnTo>
                <a:lnTo>
                  <a:pt x="4799" y="1464"/>
                </a:lnTo>
                <a:lnTo>
                  <a:pt x="4801" y="1464"/>
                </a:lnTo>
                <a:lnTo>
                  <a:pt x="4801" y="1462"/>
                </a:lnTo>
                <a:lnTo>
                  <a:pt x="4803" y="1460"/>
                </a:lnTo>
                <a:lnTo>
                  <a:pt x="4804" y="1460"/>
                </a:lnTo>
                <a:lnTo>
                  <a:pt x="4806" y="1458"/>
                </a:lnTo>
                <a:lnTo>
                  <a:pt x="4808" y="1458"/>
                </a:lnTo>
                <a:lnTo>
                  <a:pt x="4808" y="1464"/>
                </a:lnTo>
                <a:lnTo>
                  <a:pt x="4810" y="1464"/>
                </a:lnTo>
                <a:lnTo>
                  <a:pt x="4810" y="1465"/>
                </a:lnTo>
                <a:lnTo>
                  <a:pt x="4811" y="1467"/>
                </a:lnTo>
                <a:lnTo>
                  <a:pt x="4813" y="1458"/>
                </a:lnTo>
                <a:lnTo>
                  <a:pt x="4815" y="1451"/>
                </a:lnTo>
                <a:lnTo>
                  <a:pt x="4815" y="1443"/>
                </a:lnTo>
                <a:lnTo>
                  <a:pt x="4820" y="1464"/>
                </a:lnTo>
                <a:lnTo>
                  <a:pt x="4822" y="1458"/>
                </a:lnTo>
                <a:lnTo>
                  <a:pt x="4824" y="1455"/>
                </a:lnTo>
                <a:lnTo>
                  <a:pt x="4827" y="1450"/>
                </a:lnTo>
                <a:lnTo>
                  <a:pt x="4829" y="1448"/>
                </a:lnTo>
                <a:lnTo>
                  <a:pt x="4829" y="1453"/>
                </a:lnTo>
                <a:lnTo>
                  <a:pt x="4827" y="1457"/>
                </a:lnTo>
                <a:lnTo>
                  <a:pt x="4827" y="1458"/>
                </a:lnTo>
                <a:lnTo>
                  <a:pt x="4827" y="1457"/>
                </a:lnTo>
                <a:lnTo>
                  <a:pt x="4831" y="1457"/>
                </a:lnTo>
                <a:lnTo>
                  <a:pt x="4833" y="1455"/>
                </a:lnTo>
                <a:lnTo>
                  <a:pt x="4833" y="1462"/>
                </a:lnTo>
                <a:lnTo>
                  <a:pt x="4834" y="1462"/>
                </a:lnTo>
                <a:lnTo>
                  <a:pt x="4838" y="1464"/>
                </a:lnTo>
                <a:lnTo>
                  <a:pt x="4840" y="1465"/>
                </a:lnTo>
                <a:lnTo>
                  <a:pt x="4840" y="1455"/>
                </a:lnTo>
                <a:lnTo>
                  <a:pt x="4841" y="1446"/>
                </a:lnTo>
                <a:lnTo>
                  <a:pt x="4841" y="1437"/>
                </a:lnTo>
                <a:lnTo>
                  <a:pt x="4845" y="1444"/>
                </a:lnTo>
                <a:lnTo>
                  <a:pt x="4845" y="1450"/>
                </a:lnTo>
                <a:lnTo>
                  <a:pt x="4847" y="1453"/>
                </a:lnTo>
                <a:lnTo>
                  <a:pt x="4847" y="1450"/>
                </a:lnTo>
                <a:lnTo>
                  <a:pt x="4848" y="1444"/>
                </a:lnTo>
                <a:lnTo>
                  <a:pt x="4852" y="1441"/>
                </a:lnTo>
                <a:lnTo>
                  <a:pt x="4852" y="1458"/>
                </a:lnTo>
                <a:lnTo>
                  <a:pt x="4855" y="1455"/>
                </a:lnTo>
                <a:lnTo>
                  <a:pt x="4857" y="1450"/>
                </a:lnTo>
                <a:lnTo>
                  <a:pt x="4857" y="1437"/>
                </a:lnTo>
                <a:lnTo>
                  <a:pt x="4855" y="1432"/>
                </a:lnTo>
                <a:lnTo>
                  <a:pt x="4859" y="1437"/>
                </a:lnTo>
                <a:lnTo>
                  <a:pt x="4861" y="1444"/>
                </a:lnTo>
                <a:lnTo>
                  <a:pt x="4864" y="1450"/>
                </a:lnTo>
                <a:lnTo>
                  <a:pt x="4864" y="1444"/>
                </a:lnTo>
                <a:lnTo>
                  <a:pt x="4868" y="1441"/>
                </a:lnTo>
                <a:lnTo>
                  <a:pt x="4868" y="1450"/>
                </a:lnTo>
                <a:lnTo>
                  <a:pt x="4870" y="1448"/>
                </a:lnTo>
                <a:lnTo>
                  <a:pt x="4871" y="1448"/>
                </a:lnTo>
                <a:lnTo>
                  <a:pt x="4873" y="1450"/>
                </a:lnTo>
                <a:lnTo>
                  <a:pt x="4873" y="1458"/>
                </a:lnTo>
                <a:lnTo>
                  <a:pt x="4871" y="1462"/>
                </a:lnTo>
                <a:lnTo>
                  <a:pt x="4871" y="1464"/>
                </a:lnTo>
                <a:lnTo>
                  <a:pt x="4873" y="1462"/>
                </a:lnTo>
                <a:lnTo>
                  <a:pt x="4875" y="1458"/>
                </a:lnTo>
                <a:lnTo>
                  <a:pt x="4880" y="1453"/>
                </a:lnTo>
                <a:lnTo>
                  <a:pt x="4884" y="1451"/>
                </a:lnTo>
                <a:lnTo>
                  <a:pt x="4882" y="1453"/>
                </a:lnTo>
                <a:lnTo>
                  <a:pt x="4882" y="1457"/>
                </a:lnTo>
                <a:lnTo>
                  <a:pt x="4880" y="1458"/>
                </a:lnTo>
                <a:lnTo>
                  <a:pt x="4885" y="1453"/>
                </a:lnTo>
                <a:lnTo>
                  <a:pt x="4887" y="1453"/>
                </a:lnTo>
                <a:lnTo>
                  <a:pt x="4887" y="1462"/>
                </a:lnTo>
                <a:lnTo>
                  <a:pt x="4889" y="1462"/>
                </a:lnTo>
                <a:lnTo>
                  <a:pt x="4891" y="1460"/>
                </a:lnTo>
                <a:lnTo>
                  <a:pt x="4892" y="1460"/>
                </a:lnTo>
                <a:lnTo>
                  <a:pt x="4892" y="1462"/>
                </a:lnTo>
                <a:lnTo>
                  <a:pt x="4894" y="1462"/>
                </a:lnTo>
                <a:lnTo>
                  <a:pt x="4894" y="1464"/>
                </a:lnTo>
                <a:lnTo>
                  <a:pt x="4899" y="1453"/>
                </a:lnTo>
                <a:lnTo>
                  <a:pt x="4903" y="1450"/>
                </a:lnTo>
                <a:lnTo>
                  <a:pt x="4903" y="1457"/>
                </a:lnTo>
                <a:lnTo>
                  <a:pt x="4905" y="1453"/>
                </a:lnTo>
                <a:lnTo>
                  <a:pt x="4905" y="1444"/>
                </a:lnTo>
                <a:lnTo>
                  <a:pt x="4906" y="1446"/>
                </a:lnTo>
                <a:lnTo>
                  <a:pt x="4906" y="1450"/>
                </a:lnTo>
                <a:lnTo>
                  <a:pt x="4926" y="1430"/>
                </a:lnTo>
                <a:lnTo>
                  <a:pt x="4929" y="1421"/>
                </a:lnTo>
                <a:lnTo>
                  <a:pt x="4931" y="1414"/>
                </a:lnTo>
                <a:lnTo>
                  <a:pt x="4924" y="1411"/>
                </a:lnTo>
                <a:lnTo>
                  <a:pt x="4919" y="1395"/>
                </a:lnTo>
                <a:lnTo>
                  <a:pt x="4913" y="1360"/>
                </a:lnTo>
                <a:lnTo>
                  <a:pt x="4915" y="1325"/>
                </a:lnTo>
                <a:lnTo>
                  <a:pt x="4919" y="1300"/>
                </a:lnTo>
                <a:lnTo>
                  <a:pt x="4922" y="1274"/>
                </a:lnTo>
                <a:lnTo>
                  <a:pt x="4921" y="1249"/>
                </a:lnTo>
                <a:lnTo>
                  <a:pt x="4915" y="1227"/>
                </a:lnTo>
                <a:lnTo>
                  <a:pt x="4908" y="1206"/>
                </a:lnTo>
                <a:lnTo>
                  <a:pt x="4905" y="1183"/>
                </a:lnTo>
                <a:lnTo>
                  <a:pt x="4850" y="1172"/>
                </a:lnTo>
                <a:lnTo>
                  <a:pt x="4797" y="1160"/>
                </a:lnTo>
                <a:lnTo>
                  <a:pt x="4739" y="1153"/>
                </a:lnTo>
                <a:close/>
                <a:moveTo>
                  <a:pt x="4322" y="1123"/>
                </a:moveTo>
                <a:lnTo>
                  <a:pt x="4273" y="1193"/>
                </a:lnTo>
                <a:lnTo>
                  <a:pt x="4220" y="1262"/>
                </a:lnTo>
                <a:lnTo>
                  <a:pt x="4166" y="1327"/>
                </a:lnTo>
                <a:lnTo>
                  <a:pt x="4152" y="1351"/>
                </a:lnTo>
                <a:lnTo>
                  <a:pt x="4136" y="1374"/>
                </a:lnTo>
                <a:lnTo>
                  <a:pt x="4122" y="1399"/>
                </a:lnTo>
                <a:lnTo>
                  <a:pt x="4113" y="1414"/>
                </a:lnTo>
                <a:lnTo>
                  <a:pt x="4108" y="1428"/>
                </a:lnTo>
                <a:lnTo>
                  <a:pt x="4106" y="1451"/>
                </a:lnTo>
                <a:lnTo>
                  <a:pt x="4106" y="1472"/>
                </a:lnTo>
                <a:lnTo>
                  <a:pt x="4104" y="1492"/>
                </a:lnTo>
                <a:lnTo>
                  <a:pt x="4097" y="1509"/>
                </a:lnTo>
                <a:lnTo>
                  <a:pt x="4085" y="1523"/>
                </a:lnTo>
                <a:lnTo>
                  <a:pt x="4074" y="1537"/>
                </a:lnTo>
                <a:lnTo>
                  <a:pt x="4064" y="1553"/>
                </a:lnTo>
                <a:lnTo>
                  <a:pt x="4057" y="1574"/>
                </a:lnTo>
                <a:lnTo>
                  <a:pt x="4052" y="1581"/>
                </a:lnTo>
                <a:lnTo>
                  <a:pt x="4050" y="1578"/>
                </a:lnTo>
                <a:lnTo>
                  <a:pt x="4046" y="1574"/>
                </a:lnTo>
                <a:lnTo>
                  <a:pt x="4045" y="1578"/>
                </a:lnTo>
                <a:lnTo>
                  <a:pt x="4045" y="1599"/>
                </a:lnTo>
                <a:lnTo>
                  <a:pt x="4046" y="1606"/>
                </a:lnTo>
                <a:lnTo>
                  <a:pt x="4057" y="1597"/>
                </a:lnTo>
                <a:lnTo>
                  <a:pt x="4066" y="1585"/>
                </a:lnTo>
                <a:lnTo>
                  <a:pt x="4074" y="1574"/>
                </a:lnTo>
                <a:lnTo>
                  <a:pt x="4085" y="1564"/>
                </a:lnTo>
                <a:lnTo>
                  <a:pt x="4092" y="1560"/>
                </a:lnTo>
                <a:lnTo>
                  <a:pt x="4097" y="1557"/>
                </a:lnTo>
                <a:lnTo>
                  <a:pt x="4108" y="1546"/>
                </a:lnTo>
                <a:lnTo>
                  <a:pt x="4129" y="1516"/>
                </a:lnTo>
                <a:lnTo>
                  <a:pt x="4139" y="1506"/>
                </a:lnTo>
                <a:lnTo>
                  <a:pt x="4143" y="1500"/>
                </a:lnTo>
                <a:lnTo>
                  <a:pt x="4148" y="1495"/>
                </a:lnTo>
                <a:lnTo>
                  <a:pt x="4159" y="1481"/>
                </a:lnTo>
                <a:lnTo>
                  <a:pt x="4166" y="1476"/>
                </a:lnTo>
                <a:lnTo>
                  <a:pt x="4173" y="1469"/>
                </a:lnTo>
                <a:lnTo>
                  <a:pt x="4183" y="1462"/>
                </a:lnTo>
                <a:lnTo>
                  <a:pt x="4194" y="1457"/>
                </a:lnTo>
                <a:lnTo>
                  <a:pt x="4219" y="1451"/>
                </a:lnTo>
                <a:lnTo>
                  <a:pt x="4242" y="1446"/>
                </a:lnTo>
                <a:lnTo>
                  <a:pt x="4252" y="1441"/>
                </a:lnTo>
                <a:lnTo>
                  <a:pt x="4261" y="1432"/>
                </a:lnTo>
                <a:lnTo>
                  <a:pt x="4271" y="1423"/>
                </a:lnTo>
                <a:lnTo>
                  <a:pt x="4278" y="1418"/>
                </a:lnTo>
                <a:lnTo>
                  <a:pt x="4285" y="1414"/>
                </a:lnTo>
                <a:lnTo>
                  <a:pt x="4291" y="1409"/>
                </a:lnTo>
                <a:lnTo>
                  <a:pt x="4312" y="1390"/>
                </a:lnTo>
                <a:lnTo>
                  <a:pt x="4331" y="1367"/>
                </a:lnTo>
                <a:lnTo>
                  <a:pt x="4351" y="1346"/>
                </a:lnTo>
                <a:lnTo>
                  <a:pt x="4370" y="1327"/>
                </a:lnTo>
                <a:lnTo>
                  <a:pt x="4395" y="1295"/>
                </a:lnTo>
                <a:lnTo>
                  <a:pt x="4419" y="1265"/>
                </a:lnTo>
                <a:lnTo>
                  <a:pt x="4396" y="1228"/>
                </a:lnTo>
                <a:lnTo>
                  <a:pt x="4372" y="1192"/>
                </a:lnTo>
                <a:lnTo>
                  <a:pt x="4347" y="1156"/>
                </a:lnTo>
                <a:lnTo>
                  <a:pt x="4322" y="1123"/>
                </a:lnTo>
                <a:close/>
                <a:moveTo>
                  <a:pt x="4331" y="0"/>
                </a:moveTo>
                <a:lnTo>
                  <a:pt x="4344" y="0"/>
                </a:lnTo>
                <a:lnTo>
                  <a:pt x="4356" y="3"/>
                </a:lnTo>
                <a:lnTo>
                  <a:pt x="4368" y="5"/>
                </a:lnTo>
                <a:lnTo>
                  <a:pt x="4372" y="5"/>
                </a:lnTo>
                <a:lnTo>
                  <a:pt x="4379" y="1"/>
                </a:lnTo>
                <a:lnTo>
                  <a:pt x="4382" y="1"/>
                </a:lnTo>
                <a:lnTo>
                  <a:pt x="4386" y="3"/>
                </a:lnTo>
                <a:lnTo>
                  <a:pt x="4389" y="3"/>
                </a:lnTo>
                <a:lnTo>
                  <a:pt x="4393" y="5"/>
                </a:lnTo>
                <a:lnTo>
                  <a:pt x="4395" y="5"/>
                </a:lnTo>
                <a:lnTo>
                  <a:pt x="4398" y="3"/>
                </a:lnTo>
                <a:lnTo>
                  <a:pt x="4414" y="3"/>
                </a:lnTo>
                <a:lnTo>
                  <a:pt x="4417" y="5"/>
                </a:lnTo>
                <a:lnTo>
                  <a:pt x="4421" y="5"/>
                </a:lnTo>
                <a:lnTo>
                  <a:pt x="4432" y="10"/>
                </a:lnTo>
                <a:lnTo>
                  <a:pt x="4440" y="10"/>
                </a:lnTo>
                <a:lnTo>
                  <a:pt x="4444" y="12"/>
                </a:lnTo>
                <a:lnTo>
                  <a:pt x="4446" y="14"/>
                </a:lnTo>
                <a:lnTo>
                  <a:pt x="4449" y="15"/>
                </a:lnTo>
                <a:lnTo>
                  <a:pt x="4474" y="40"/>
                </a:lnTo>
                <a:lnTo>
                  <a:pt x="4479" y="43"/>
                </a:lnTo>
                <a:lnTo>
                  <a:pt x="4484" y="43"/>
                </a:lnTo>
                <a:lnTo>
                  <a:pt x="4490" y="42"/>
                </a:lnTo>
                <a:lnTo>
                  <a:pt x="4505" y="31"/>
                </a:lnTo>
                <a:lnTo>
                  <a:pt x="4521" y="31"/>
                </a:lnTo>
                <a:lnTo>
                  <a:pt x="4523" y="29"/>
                </a:lnTo>
                <a:lnTo>
                  <a:pt x="4530" y="29"/>
                </a:lnTo>
                <a:lnTo>
                  <a:pt x="4535" y="31"/>
                </a:lnTo>
                <a:lnTo>
                  <a:pt x="4542" y="35"/>
                </a:lnTo>
                <a:lnTo>
                  <a:pt x="4548" y="38"/>
                </a:lnTo>
                <a:lnTo>
                  <a:pt x="4551" y="42"/>
                </a:lnTo>
                <a:lnTo>
                  <a:pt x="4556" y="52"/>
                </a:lnTo>
                <a:lnTo>
                  <a:pt x="4558" y="57"/>
                </a:lnTo>
                <a:lnTo>
                  <a:pt x="4562" y="61"/>
                </a:lnTo>
                <a:lnTo>
                  <a:pt x="4565" y="63"/>
                </a:lnTo>
                <a:lnTo>
                  <a:pt x="4570" y="68"/>
                </a:lnTo>
                <a:lnTo>
                  <a:pt x="4574" y="73"/>
                </a:lnTo>
                <a:lnTo>
                  <a:pt x="4578" y="77"/>
                </a:lnTo>
                <a:lnTo>
                  <a:pt x="4579" y="77"/>
                </a:lnTo>
                <a:lnTo>
                  <a:pt x="4583" y="79"/>
                </a:lnTo>
                <a:lnTo>
                  <a:pt x="4586" y="79"/>
                </a:lnTo>
                <a:lnTo>
                  <a:pt x="4590" y="82"/>
                </a:lnTo>
                <a:lnTo>
                  <a:pt x="4592" y="86"/>
                </a:lnTo>
                <a:lnTo>
                  <a:pt x="4593" y="91"/>
                </a:lnTo>
                <a:lnTo>
                  <a:pt x="4593" y="101"/>
                </a:lnTo>
                <a:lnTo>
                  <a:pt x="4595" y="103"/>
                </a:lnTo>
                <a:lnTo>
                  <a:pt x="4597" y="107"/>
                </a:lnTo>
                <a:lnTo>
                  <a:pt x="4597" y="119"/>
                </a:lnTo>
                <a:lnTo>
                  <a:pt x="4602" y="135"/>
                </a:lnTo>
                <a:lnTo>
                  <a:pt x="4609" y="151"/>
                </a:lnTo>
                <a:lnTo>
                  <a:pt x="4611" y="156"/>
                </a:lnTo>
                <a:lnTo>
                  <a:pt x="4611" y="166"/>
                </a:lnTo>
                <a:lnTo>
                  <a:pt x="4609" y="172"/>
                </a:lnTo>
                <a:lnTo>
                  <a:pt x="4606" y="177"/>
                </a:lnTo>
                <a:lnTo>
                  <a:pt x="4604" y="179"/>
                </a:lnTo>
                <a:lnTo>
                  <a:pt x="4600" y="179"/>
                </a:lnTo>
                <a:lnTo>
                  <a:pt x="4600" y="187"/>
                </a:lnTo>
                <a:lnTo>
                  <a:pt x="4602" y="191"/>
                </a:lnTo>
                <a:lnTo>
                  <a:pt x="4602" y="198"/>
                </a:lnTo>
                <a:lnTo>
                  <a:pt x="4604" y="198"/>
                </a:lnTo>
                <a:lnTo>
                  <a:pt x="4604" y="208"/>
                </a:lnTo>
                <a:lnTo>
                  <a:pt x="4602" y="212"/>
                </a:lnTo>
                <a:lnTo>
                  <a:pt x="4599" y="217"/>
                </a:lnTo>
                <a:lnTo>
                  <a:pt x="4597" y="222"/>
                </a:lnTo>
                <a:lnTo>
                  <a:pt x="4593" y="244"/>
                </a:lnTo>
                <a:lnTo>
                  <a:pt x="4590" y="252"/>
                </a:lnTo>
                <a:lnTo>
                  <a:pt x="4604" y="252"/>
                </a:lnTo>
                <a:lnTo>
                  <a:pt x="4604" y="251"/>
                </a:lnTo>
                <a:lnTo>
                  <a:pt x="4606" y="249"/>
                </a:lnTo>
                <a:lnTo>
                  <a:pt x="4609" y="247"/>
                </a:lnTo>
                <a:lnTo>
                  <a:pt x="4614" y="245"/>
                </a:lnTo>
                <a:lnTo>
                  <a:pt x="4621" y="242"/>
                </a:lnTo>
                <a:lnTo>
                  <a:pt x="4623" y="242"/>
                </a:lnTo>
                <a:lnTo>
                  <a:pt x="4629" y="240"/>
                </a:lnTo>
                <a:lnTo>
                  <a:pt x="4636" y="240"/>
                </a:lnTo>
                <a:lnTo>
                  <a:pt x="4646" y="244"/>
                </a:lnTo>
                <a:lnTo>
                  <a:pt x="4653" y="244"/>
                </a:lnTo>
                <a:lnTo>
                  <a:pt x="4658" y="242"/>
                </a:lnTo>
                <a:lnTo>
                  <a:pt x="4665" y="240"/>
                </a:lnTo>
                <a:lnTo>
                  <a:pt x="4694" y="238"/>
                </a:lnTo>
                <a:lnTo>
                  <a:pt x="4722" y="240"/>
                </a:lnTo>
                <a:lnTo>
                  <a:pt x="4767" y="247"/>
                </a:lnTo>
                <a:lnTo>
                  <a:pt x="4808" y="258"/>
                </a:lnTo>
                <a:lnTo>
                  <a:pt x="4841" y="275"/>
                </a:lnTo>
                <a:lnTo>
                  <a:pt x="4877" y="296"/>
                </a:lnTo>
                <a:lnTo>
                  <a:pt x="4889" y="309"/>
                </a:lnTo>
                <a:lnTo>
                  <a:pt x="4898" y="321"/>
                </a:lnTo>
                <a:lnTo>
                  <a:pt x="4905" y="333"/>
                </a:lnTo>
                <a:lnTo>
                  <a:pt x="4922" y="351"/>
                </a:lnTo>
                <a:lnTo>
                  <a:pt x="4943" y="365"/>
                </a:lnTo>
                <a:lnTo>
                  <a:pt x="4963" y="380"/>
                </a:lnTo>
                <a:lnTo>
                  <a:pt x="4980" y="402"/>
                </a:lnTo>
                <a:lnTo>
                  <a:pt x="4998" y="426"/>
                </a:lnTo>
                <a:lnTo>
                  <a:pt x="5014" y="451"/>
                </a:lnTo>
                <a:lnTo>
                  <a:pt x="5028" y="475"/>
                </a:lnTo>
                <a:lnTo>
                  <a:pt x="5031" y="482"/>
                </a:lnTo>
                <a:lnTo>
                  <a:pt x="5033" y="488"/>
                </a:lnTo>
                <a:lnTo>
                  <a:pt x="5037" y="493"/>
                </a:lnTo>
                <a:lnTo>
                  <a:pt x="5049" y="510"/>
                </a:lnTo>
                <a:lnTo>
                  <a:pt x="5061" y="526"/>
                </a:lnTo>
                <a:lnTo>
                  <a:pt x="5072" y="544"/>
                </a:lnTo>
                <a:lnTo>
                  <a:pt x="5074" y="553"/>
                </a:lnTo>
                <a:lnTo>
                  <a:pt x="5077" y="561"/>
                </a:lnTo>
                <a:lnTo>
                  <a:pt x="5079" y="570"/>
                </a:lnTo>
                <a:lnTo>
                  <a:pt x="5089" y="586"/>
                </a:lnTo>
                <a:lnTo>
                  <a:pt x="5102" y="598"/>
                </a:lnTo>
                <a:lnTo>
                  <a:pt x="5118" y="609"/>
                </a:lnTo>
                <a:lnTo>
                  <a:pt x="5149" y="626"/>
                </a:lnTo>
                <a:lnTo>
                  <a:pt x="5154" y="630"/>
                </a:lnTo>
                <a:lnTo>
                  <a:pt x="5165" y="640"/>
                </a:lnTo>
                <a:lnTo>
                  <a:pt x="5177" y="647"/>
                </a:lnTo>
                <a:lnTo>
                  <a:pt x="5190" y="653"/>
                </a:lnTo>
                <a:lnTo>
                  <a:pt x="5202" y="661"/>
                </a:lnTo>
                <a:lnTo>
                  <a:pt x="5209" y="668"/>
                </a:lnTo>
                <a:lnTo>
                  <a:pt x="5211" y="674"/>
                </a:lnTo>
                <a:lnTo>
                  <a:pt x="5214" y="677"/>
                </a:lnTo>
                <a:lnTo>
                  <a:pt x="5221" y="681"/>
                </a:lnTo>
                <a:lnTo>
                  <a:pt x="5227" y="684"/>
                </a:lnTo>
                <a:lnTo>
                  <a:pt x="5234" y="688"/>
                </a:lnTo>
                <a:lnTo>
                  <a:pt x="5239" y="691"/>
                </a:lnTo>
                <a:lnTo>
                  <a:pt x="5248" y="705"/>
                </a:lnTo>
                <a:lnTo>
                  <a:pt x="5253" y="721"/>
                </a:lnTo>
                <a:lnTo>
                  <a:pt x="5258" y="740"/>
                </a:lnTo>
                <a:lnTo>
                  <a:pt x="5264" y="758"/>
                </a:lnTo>
                <a:lnTo>
                  <a:pt x="5269" y="765"/>
                </a:lnTo>
                <a:lnTo>
                  <a:pt x="5272" y="770"/>
                </a:lnTo>
                <a:lnTo>
                  <a:pt x="5278" y="777"/>
                </a:lnTo>
                <a:lnTo>
                  <a:pt x="5281" y="782"/>
                </a:lnTo>
                <a:lnTo>
                  <a:pt x="5286" y="797"/>
                </a:lnTo>
                <a:lnTo>
                  <a:pt x="5290" y="811"/>
                </a:lnTo>
                <a:lnTo>
                  <a:pt x="5293" y="828"/>
                </a:lnTo>
                <a:lnTo>
                  <a:pt x="5299" y="844"/>
                </a:lnTo>
                <a:lnTo>
                  <a:pt x="5299" y="867"/>
                </a:lnTo>
                <a:lnTo>
                  <a:pt x="5295" y="886"/>
                </a:lnTo>
                <a:lnTo>
                  <a:pt x="5290" y="902"/>
                </a:lnTo>
                <a:lnTo>
                  <a:pt x="5281" y="919"/>
                </a:lnTo>
                <a:lnTo>
                  <a:pt x="5272" y="935"/>
                </a:lnTo>
                <a:lnTo>
                  <a:pt x="5281" y="949"/>
                </a:lnTo>
                <a:lnTo>
                  <a:pt x="5285" y="963"/>
                </a:lnTo>
                <a:lnTo>
                  <a:pt x="5285" y="977"/>
                </a:lnTo>
                <a:lnTo>
                  <a:pt x="5281" y="997"/>
                </a:lnTo>
                <a:lnTo>
                  <a:pt x="5281" y="1007"/>
                </a:lnTo>
                <a:lnTo>
                  <a:pt x="5279" y="1012"/>
                </a:lnTo>
                <a:lnTo>
                  <a:pt x="5279" y="1018"/>
                </a:lnTo>
                <a:lnTo>
                  <a:pt x="5272" y="1034"/>
                </a:lnTo>
                <a:lnTo>
                  <a:pt x="5251" y="1065"/>
                </a:lnTo>
                <a:lnTo>
                  <a:pt x="5223" y="1104"/>
                </a:lnTo>
                <a:lnTo>
                  <a:pt x="5190" y="1139"/>
                </a:lnTo>
                <a:lnTo>
                  <a:pt x="5158" y="1169"/>
                </a:lnTo>
                <a:lnTo>
                  <a:pt x="5165" y="1188"/>
                </a:lnTo>
                <a:lnTo>
                  <a:pt x="5167" y="1207"/>
                </a:lnTo>
                <a:lnTo>
                  <a:pt x="5163" y="1227"/>
                </a:lnTo>
                <a:lnTo>
                  <a:pt x="5156" y="1244"/>
                </a:lnTo>
                <a:lnTo>
                  <a:pt x="5146" y="1260"/>
                </a:lnTo>
                <a:lnTo>
                  <a:pt x="5144" y="1279"/>
                </a:lnTo>
                <a:lnTo>
                  <a:pt x="5140" y="1297"/>
                </a:lnTo>
                <a:lnTo>
                  <a:pt x="5139" y="1316"/>
                </a:lnTo>
                <a:lnTo>
                  <a:pt x="5142" y="1337"/>
                </a:lnTo>
                <a:lnTo>
                  <a:pt x="5146" y="1357"/>
                </a:lnTo>
                <a:lnTo>
                  <a:pt x="5132" y="1395"/>
                </a:lnTo>
                <a:lnTo>
                  <a:pt x="5130" y="1407"/>
                </a:lnTo>
                <a:lnTo>
                  <a:pt x="5132" y="1420"/>
                </a:lnTo>
                <a:lnTo>
                  <a:pt x="5137" y="1432"/>
                </a:lnTo>
                <a:lnTo>
                  <a:pt x="5142" y="1446"/>
                </a:lnTo>
                <a:lnTo>
                  <a:pt x="5142" y="1462"/>
                </a:lnTo>
                <a:lnTo>
                  <a:pt x="5153" y="1451"/>
                </a:lnTo>
                <a:lnTo>
                  <a:pt x="5153" y="1453"/>
                </a:lnTo>
                <a:lnTo>
                  <a:pt x="5151" y="1458"/>
                </a:lnTo>
                <a:lnTo>
                  <a:pt x="5154" y="1457"/>
                </a:lnTo>
                <a:lnTo>
                  <a:pt x="5160" y="1451"/>
                </a:lnTo>
                <a:lnTo>
                  <a:pt x="5167" y="1441"/>
                </a:lnTo>
                <a:lnTo>
                  <a:pt x="5169" y="1437"/>
                </a:lnTo>
                <a:lnTo>
                  <a:pt x="5163" y="1453"/>
                </a:lnTo>
                <a:lnTo>
                  <a:pt x="5163" y="1458"/>
                </a:lnTo>
                <a:lnTo>
                  <a:pt x="5167" y="1455"/>
                </a:lnTo>
                <a:lnTo>
                  <a:pt x="5169" y="1451"/>
                </a:lnTo>
                <a:lnTo>
                  <a:pt x="5172" y="1448"/>
                </a:lnTo>
                <a:lnTo>
                  <a:pt x="5176" y="1446"/>
                </a:lnTo>
                <a:lnTo>
                  <a:pt x="5174" y="1455"/>
                </a:lnTo>
                <a:lnTo>
                  <a:pt x="5169" y="1465"/>
                </a:lnTo>
                <a:lnTo>
                  <a:pt x="5163" y="1474"/>
                </a:lnTo>
                <a:lnTo>
                  <a:pt x="5177" y="1467"/>
                </a:lnTo>
                <a:lnTo>
                  <a:pt x="5179" y="1467"/>
                </a:lnTo>
                <a:lnTo>
                  <a:pt x="5179" y="1471"/>
                </a:lnTo>
                <a:lnTo>
                  <a:pt x="5176" y="1478"/>
                </a:lnTo>
                <a:lnTo>
                  <a:pt x="5179" y="1478"/>
                </a:lnTo>
                <a:lnTo>
                  <a:pt x="5181" y="1476"/>
                </a:lnTo>
                <a:lnTo>
                  <a:pt x="5184" y="1476"/>
                </a:lnTo>
                <a:lnTo>
                  <a:pt x="5183" y="1479"/>
                </a:lnTo>
                <a:lnTo>
                  <a:pt x="5179" y="1481"/>
                </a:lnTo>
                <a:lnTo>
                  <a:pt x="5177" y="1485"/>
                </a:lnTo>
                <a:lnTo>
                  <a:pt x="5174" y="1486"/>
                </a:lnTo>
                <a:lnTo>
                  <a:pt x="5186" y="1483"/>
                </a:lnTo>
                <a:lnTo>
                  <a:pt x="5195" y="1474"/>
                </a:lnTo>
                <a:lnTo>
                  <a:pt x="5204" y="1467"/>
                </a:lnTo>
                <a:lnTo>
                  <a:pt x="5198" y="1483"/>
                </a:lnTo>
                <a:lnTo>
                  <a:pt x="5209" y="1476"/>
                </a:lnTo>
                <a:lnTo>
                  <a:pt x="5213" y="1472"/>
                </a:lnTo>
                <a:lnTo>
                  <a:pt x="5207" y="1483"/>
                </a:lnTo>
                <a:lnTo>
                  <a:pt x="5213" y="1481"/>
                </a:lnTo>
                <a:lnTo>
                  <a:pt x="5220" y="1474"/>
                </a:lnTo>
                <a:lnTo>
                  <a:pt x="5225" y="1471"/>
                </a:lnTo>
                <a:lnTo>
                  <a:pt x="5228" y="1467"/>
                </a:lnTo>
                <a:lnTo>
                  <a:pt x="5225" y="1474"/>
                </a:lnTo>
                <a:lnTo>
                  <a:pt x="5220" y="1483"/>
                </a:lnTo>
                <a:lnTo>
                  <a:pt x="5223" y="1479"/>
                </a:lnTo>
                <a:lnTo>
                  <a:pt x="5227" y="1478"/>
                </a:lnTo>
                <a:lnTo>
                  <a:pt x="5228" y="1474"/>
                </a:lnTo>
                <a:lnTo>
                  <a:pt x="5232" y="1472"/>
                </a:lnTo>
                <a:lnTo>
                  <a:pt x="5232" y="1476"/>
                </a:lnTo>
                <a:lnTo>
                  <a:pt x="5228" y="1478"/>
                </a:lnTo>
                <a:lnTo>
                  <a:pt x="5227" y="1481"/>
                </a:lnTo>
                <a:lnTo>
                  <a:pt x="5232" y="1479"/>
                </a:lnTo>
                <a:lnTo>
                  <a:pt x="5235" y="1476"/>
                </a:lnTo>
                <a:lnTo>
                  <a:pt x="5241" y="1476"/>
                </a:lnTo>
                <a:lnTo>
                  <a:pt x="5235" y="1481"/>
                </a:lnTo>
                <a:lnTo>
                  <a:pt x="5239" y="1481"/>
                </a:lnTo>
                <a:lnTo>
                  <a:pt x="5241" y="1479"/>
                </a:lnTo>
                <a:lnTo>
                  <a:pt x="5242" y="1479"/>
                </a:lnTo>
                <a:lnTo>
                  <a:pt x="5242" y="1485"/>
                </a:lnTo>
                <a:lnTo>
                  <a:pt x="5244" y="1481"/>
                </a:lnTo>
                <a:lnTo>
                  <a:pt x="5246" y="1479"/>
                </a:lnTo>
                <a:lnTo>
                  <a:pt x="5248" y="1479"/>
                </a:lnTo>
                <a:lnTo>
                  <a:pt x="5246" y="1481"/>
                </a:lnTo>
                <a:lnTo>
                  <a:pt x="5246" y="1486"/>
                </a:lnTo>
                <a:lnTo>
                  <a:pt x="5248" y="1488"/>
                </a:lnTo>
                <a:lnTo>
                  <a:pt x="5249" y="1486"/>
                </a:lnTo>
                <a:lnTo>
                  <a:pt x="5249" y="1483"/>
                </a:lnTo>
                <a:lnTo>
                  <a:pt x="5253" y="1479"/>
                </a:lnTo>
                <a:lnTo>
                  <a:pt x="5253" y="1483"/>
                </a:lnTo>
                <a:lnTo>
                  <a:pt x="5255" y="1485"/>
                </a:lnTo>
                <a:lnTo>
                  <a:pt x="5257" y="1488"/>
                </a:lnTo>
                <a:lnTo>
                  <a:pt x="5258" y="1490"/>
                </a:lnTo>
                <a:lnTo>
                  <a:pt x="5258" y="1483"/>
                </a:lnTo>
                <a:lnTo>
                  <a:pt x="5260" y="1479"/>
                </a:lnTo>
                <a:lnTo>
                  <a:pt x="5264" y="1476"/>
                </a:lnTo>
                <a:lnTo>
                  <a:pt x="5262" y="1479"/>
                </a:lnTo>
                <a:lnTo>
                  <a:pt x="5262" y="1485"/>
                </a:lnTo>
                <a:lnTo>
                  <a:pt x="5264" y="1488"/>
                </a:lnTo>
                <a:lnTo>
                  <a:pt x="5265" y="1485"/>
                </a:lnTo>
                <a:lnTo>
                  <a:pt x="5267" y="1483"/>
                </a:lnTo>
                <a:lnTo>
                  <a:pt x="5269" y="1479"/>
                </a:lnTo>
                <a:lnTo>
                  <a:pt x="5272" y="1479"/>
                </a:lnTo>
                <a:lnTo>
                  <a:pt x="5269" y="1483"/>
                </a:lnTo>
                <a:lnTo>
                  <a:pt x="5269" y="1486"/>
                </a:lnTo>
                <a:lnTo>
                  <a:pt x="5272" y="1485"/>
                </a:lnTo>
                <a:lnTo>
                  <a:pt x="5278" y="1479"/>
                </a:lnTo>
                <a:lnTo>
                  <a:pt x="5283" y="1478"/>
                </a:lnTo>
                <a:lnTo>
                  <a:pt x="5281" y="1481"/>
                </a:lnTo>
                <a:lnTo>
                  <a:pt x="5278" y="1485"/>
                </a:lnTo>
                <a:lnTo>
                  <a:pt x="5283" y="1485"/>
                </a:lnTo>
                <a:lnTo>
                  <a:pt x="5288" y="1481"/>
                </a:lnTo>
                <a:lnTo>
                  <a:pt x="5292" y="1478"/>
                </a:lnTo>
                <a:lnTo>
                  <a:pt x="5295" y="1472"/>
                </a:lnTo>
                <a:lnTo>
                  <a:pt x="5299" y="1469"/>
                </a:lnTo>
                <a:lnTo>
                  <a:pt x="5297" y="1474"/>
                </a:lnTo>
                <a:lnTo>
                  <a:pt x="5293" y="1481"/>
                </a:lnTo>
                <a:lnTo>
                  <a:pt x="5306" y="1469"/>
                </a:lnTo>
                <a:lnTo>
                  <a:pt x="5306" y="1474"/>
                </a:lnTo>
                <a:lnTo>
                  <a:pt x="5304" y="1478"/>
                </a:lnTo>
                <a:lnTo>
                  <a:pt x="5308" y="1481"/>
                </a:lnTo>
                <a:lnTo>
                  <a:pt x="5308" y="1478"/>
                </a:lnTo>
                <a:lnTo>
                  <a:pt x="5309" y="1474"/>
                </a:lnTo>
                <a:lnTo>
                  <a:pt x="5311" y="1472"/>
                </a:lnTo>
                <a:lnTo>
                  <a:pt x="5313" y="1469"/>
                </a:lnTo>
                <a:lnTo>
                  <a:pt x="5318" y="1479"/>
                </a:lnTo>
                <a:lnTo>
                  <a:pt x="5322" y="1483"/>
                </a:lnTo>
                <a:lnTo>
                  <a:pt x="5325" y="1472"/>
                </a:lnTo>
                <a:lnTo>
                  <a:pt x="5327" y="1476"/>
                </a:lnTo>
                <a:lnTo>
                  <a:pt x="5329" y="1478"/>
                </a:lnTo>
                <a:lnTo>
                  <a:pt x="5329" y="1481"/>
                </a:lnTo>
                <a:lnTo>
                  <a:pt x="5336" y="1485"/>
                </a:lnTo>
                <a:lnTo>
                  <a:pt x="5336" y="1478"/>
                </a:lnTo>
                <a:lnTo>
                  <a:pt x="5337" y="1481"/>
                </a:lnTo>
                <a:lnTo>
                  <a:pt x="5339" y="1483"/>
                </a:lnTo>
                <a:lnTo>
                  <a:pt x="5341" y="1486"/>
                </a:lnTo>
                <a:lnTo>
                  <a:pt x="5343" y="1488"/>
                </a:lnTo>
                <a:lnTo>
                  <a:pt x="5344" y="1488"/>
                </a:lnTo>
                <a:lnTo>
                  <a:pt x="5346" y="1486"/>
                </a:lnTo>
                <a:lnTo>
                  <a:pt x="5348" y="1483"/>
                </a:lnTo>
                <a:lnTo>
                  <a:pt x="5350" y="1485"/>
                </a:lnTo>
                <a:lnTo>
                  <a:pt x="5350" y="1488"/>
                </a:lnTo>
                <a:lnTo>
                  <a:pt x="5348" y="1492"/>
                </a:lnTo>
                <a:lnTo>
                  <a:pt x="5353" y="1488"/>
                </a:lnTo>
                <a:lnTo>
                  <a:pt x="5360" y="1481"/>
                </a:lnTo>
                <a:lnTo>
                  <a:pt x="5366" y="1478"/>
                </a:lnTo>
                <a:lnTo>
                  <a:pt x="5364" y="1483"/>
                </a:lnTo>
                <a:lnTo>
                  <a:pt x="5364" y="1488"/>
                </a:lnTo>
                <a:lnTo>
                  <a:pt x="5367" y="1486"/>
                </a:lnTo>
                <a:lnTo>
                  <a:pt x="5374" y="1472"/>
                </a:lnTo>
                <a:lnTo>
                  <a:pt x="5378" y="1469"/>
                </a:lnTo>
                <a:lnTo>
                  <a:pt x="5381" y="1467"/>
                </a:lnTo>
                <a:lnTo>
                  <a:pt x="5376" y="1478"/>
                </a:lnTo>
                <a:lnTo>
                  <a:pt x="5376" y="1479"/>
                </a:lnTo>
                <a:lnTo>
                  <a:pt x="5378" y="1476"/>
                </a:lnTo>
                <a:lnTo>
                  <a:pt x="5381" y="1472"/>
                </a:lnTo>
                <a:lnTo>
                  <a:pt x="5380" y="1476"/>
                </a:lnTo>
                <a:lnTo>
                  <a:pt x="5380" y="1479"/>
                </a:lnTo>
                <a:lnTo>
                  <a:pt x="5381" y="1479"/>
                </a:lnTo>
                <a:lnTo>
                  <a:pt x="5383" y="1481"/>
                </a:lnTo>
                <a:lnTo>
                  <a:pt x="5390" y="1478"/>
                </a:lnTo>
                <a:lnTo>
                  <a:pt x="5390" y="1479"/>
                </a:lnTo>
                <a:lnTo>
                  <a:pt x="5394" y="1483"/>
                </a:lnTo>
                <a:lnTo>
                  <a:pt x="5395" y="1478"/>
                </a:lnTo>
                <a:lnTo>
                  <a:pt x="5399" y="1472"/>
                </a:lnTo>
                <a:lnTo>
                  <a:pt x="5408" y="1464"/>
                </a:lnTo>
                <a:lnTo>
                  <a:pt x="5413" y="1453"/>
                </a:lnTo>
                <a:lnTo>
                  <a:pt x="5417" y="1443"/>
                </a:lnTo>
                <a:lnTo>
                  <a:pt x="5417" y="1450"/>
                </a:lnTo>
                <a:lnTo>
                  <a:pt x="5411" y="1465"/>
                </a:lnTo>
                <a:lnTo>
                  <a:pt x="5413" y="1462"/>
                </a:lnTo>
                <a:lnTo>
                  <a:pt x="5417" y="1457"/>
                </a:lnTo>
                <a:lnTo>
                  <a:pt x="5420" y="1453"/>
                </a:lnTo>
                <a:lnTo>
                  <a:pt x="5415" y="1464"/>
                </a:lnTo>
                <a:lnTo>
                  <a:pt x="5418" y="1462"/>
                </a:lnTo>
                <a:lnTo>
                  <a:pt x="5424" y="1460"/>
                </a:lnTo>
                <a:lnTo>
                  <a:pt x="5427" y="1457"/>
                </a:lnTo>
                <a:lnTo>
                  <a:pt x="5432" y="1453"/>
                </a:lnTo>
                <a:lnTo>
                  <a:pt x="5436" y="1448"/>
                </a:lnTo>
                <a:lnTo>
                  <a:pt x="5439" y="1441"/>
                </a:lnTo>
                <a:lnTo>
                  <a:pt x="5438" y="1450"/>
                </a:lnTo>
                <a:lnTo>
                  <a:pt x="5434" y="1460"/>
                </a:lnTo>
                <a:lnTo>
                  <a:pt x="5438" y="1458"/>
                </a:lnTo>
                <a:lnTo>
                  <a:pt x="5439" y="1457"/>
                </a:lnTo>
                <a:lnTo>
                  <a:pt x="5443" y="1451"/>
                </a:lnTo>
                <a:lnTo>
                  <a:pt x="5446" y="1444"/>
                </a:lnTo>
                <a:lnTo>
                  <a:pt x="5446" y="1448"/>
                </a:lnTo>
                <a:lnTo>
                  <a:pt x="5445" y="1451"/>
                </a:lnTo>
                <a:lnTo>
                  <a:pt x="5443" y="1453"/>
                </a:lnTo>
                <a:lnTo>
                  <a:pt x="5443" y="1457"/>
                </a:lnTo>
                <a:lnTo>
                  <a:pt x="5445" y="1455"/>
                </a:lnTo>
                <a:lnTo>
                  <a:pt x="5452" y="1451"/>
                </a:lnTo>
                <a:lnTo>
                  <a:pt x="5446" y="1462"/>
                </a:lnTo>
                <a:lnTo>
                  <a:pt x="5454" y="1458"/>
                </a:lnTo>
                <a:lnTo>
                  <a:pt x="5459" y="1457"/>
                </a:lnTo>
                <a:lnTo>
                  <a:pt x="5462" y="1455"/>
                </a:lnTo>
                <a:lnTo>
                  <a:pt x="5466" y="1455"/>
                </a:lnTo>
                <a:lnTo>
                  <a:pt x="5461" y="1460"/>
                </a:lnTo>
                <a:lnTo>
                  <a:pt x="5464" y="1460"/>
                </a:lnTo>
                <a:lnTo>
                  <a:pt x="5471" y="1457"/>
                </a:lnTo>
                <a:lnTo>
                  <a:pt x="5475" y="1457"/>
                </a:lnTo>
                <a:lnTo>
                  <a:pt x="5478" y="1458"/>
                </a:lnTo>
                <a:lnTo>
                  <a:pt x="5475" y="1460"/>
                </a:lnTo>
                <a:lnTo>
                  <a:pt x="5473" y="1460"/>
                </a:lnTo>
                <a:lnTo>
                  <a:pt x="5469" y="1462"/>
                </a:lnTo>
                <a:lnTo>
                  <a:pt x="5468" y="1464"/>
                </a:lnTo>
                <a:lnTo>
                  <a:pt x="5478" y="1464"/>
                </a:lnTo>
                <a:lnTo>
                  <a:pt x="5475" y="1465"/>
                </a:lnTo>
                <a:lnTo>
                  <a:pt x="5469" y="1467"/>
                </a:lnTo>
                <a:lnTo>
                  <a:pt x="5466" y="1471"/>
                </a:lnTo>
                <a:lnTo>
                  <a:pt x="5471" y="1469"/>
                </a:lnTo>
                <a:lnTo>
                  <a:pt x="5476" y="1469"/>
                </a:lnTo>
                <a:lnTo>
                  <a:pt x="5468" y="1478"/>
                </a:lnTo>
                <a:lnTo>
                  <a:pt x="5464" y="1485"/>
                </a:lnTo>
                <a:lnTo>
                  <a:pt x="5461" y="1497"/>
                </a:lnTo>
                <a:lnTo>
                  <a:pt x="5468" y="1486"/>
                </a:lnTo>
                <a:lnTo>
                  <a:pt x="5473" y="1483"/>
                </a:lnTo>
                <a:lnTo>
                  <a:pt x="5478" y="1481"/>
                </a:lnTo>
                <a:lnTo>
                  <a:pt x="5476" y="1485"/>
                </a:lnTo>
                <a:lnTo>
                  <a:pt x="5473" y="1486"/>
                </a:lnTo>
                <a:lnTo>
                  <a:pt x="5473" y="1493"/>
                </a:lnTo>
                <a:lnTo>
                  <a:pt x="5483" y="1483"/>
                </a:lnTo>
                <a:lnTo>
                  <a:pt x="5483" y="1492"/>
                </a:lnTo>
                <a:lnTo>
                  <a:pt x="5489" y="1492"/>
                </a:lnTo>
                <a:lnTo>
                  <a:pt x="5492" y="1481"/>
                </a:lnTo>
                <a:lnTo>
                  <a:pt x="5492" y="1485"/>
                </a:lnTo>
                <a:lnTo>
                  <a:pt x="5494" y="1488"/>
                </a:lnTo>
                <a:lnTo>
                  <a:pt x="5498" y="1485"/>
                </a:lnTo>
                <a:lnTo>
                  <a:pt x="5498" y="1481"/>
                </a:lnTo>
                <a:lnTo>
                  <a:pt x="5496" y="1478"/>
                </a:lnTo>
                <a:lnTo>
                  <a:pt x="5496" y="1474"/>
                </a:lnTo>
                <a:lnTo>
                  <a:pt x="5498" y="1472"/>
                </a:lnTo>
                <a:lnTo>
                  <a:pt x="5499" y="1469"/>
                </a:lnTo>
                <a:lnTo>
                  <a:pt x="5499" y="1471"/>
                </a:lnTo>
                <a:lnTo>
                  <a:pt x="5501" y="1474"/>
                </a:lnTo>
                <a:lnTo>
                  <a:pt x="5501" y="1476"/>
                </a:lnTo>
                <a:lnTo>
                  <a:pt x="5503" y="1479"/>
                </a:lnTo>
                <a:lnTo>
                  <a:pt x="5505" y="1479"/>
                </a:lnTo>
                <a:lnTo>
                  <a:pt x="5506" y="1481"/>
                </a:lnTo>
                <a:lnTo>
                  <a:pt x="5508" y="1479"/>
                </a:lnTo>
                <a:lnTo>
                  <a:pt x="5508" y="1467"/>
                </a:lnTo>
                <a:lnTo>
                  <a:pt x="5513" y="1472"/>
                </a:lnTo>
                <a:lnTo>
                  <a:pt x="5513" y="1476"/>
                </a:lnTo>
                <a:lnTo>
                  <a:pt x="5515" y="1478"/>
                </a:lnTo>
                <a:lnTo>
                  <a:pt x="5519" y="1478"/>
                </a:lnTo>
                <a:lnTo>
                  <a:pt x="5519" y="1471"/>
                </a:lnTo>
                <a:lnTo>
                  <a:pt x="5520" y="1472"/>
                </a:lnTo>
                <a:lnTo>
                  <a:pt x="5520" y="1471"/>
                </a:lnTo>
                <a:lnTo>
                  <a:pt x="5522" y="1465"/>
                </a:lnTo>
                <a:lnTo>
                  <a:pt x="5529" y="1455"/>
                </a:lnTo>
                <a:lnTo>
                  <a:pt x="5529" y="1467"/>
                </a:lnTo>
                <a:lnTo>
                  <a:pt x="5534" y="1457"/>
                </a:lnTo>
                <a:lnTo>
                  <a:pt x="5538" y="1455"/>
                </a:lnTo>
                <a:lnTo>
                  <a:pt x="5534" y="1462"/>
                </a:lnTo>
                <a:lnTo>
                  <a:pt x="5534" y="1464"/>
                </a:lnTo>
                <a:lnTo>
                  <a:pt x="5538" y="1458"/>
                </a:lnTo>
                <a:lnTo>
                  <a:pt x="5543" y="1455"/>
                </a:lnTo>
                <a:lnTo>
                  <a:pt x="5543" y="1457"/>
                </a:lnTo>
                <a:lnTo>
                  <a:pt x="5541" y="1460"/>
                </a:lnTo>
                <a:lnTo>
                  <a:pt x="5545" y="1458"/>
                </a:lnTo>
                <a:lnTo>
                  <a:pt x="5547" y="1457"/>
                </a:lnTo>
                <a:lnTo>
                  <a:pt x="5547" y="1462"/>
                </a:lnTo>
                <a:lnTo>
                  <a:pt x="5552" y="1457"/>
                </a:lnTo>
                <a:lnTo>
                  <a:pt x="5550" y="1462"/>
                </a:lnTo>
                <a:lnTo>
                  <a:pt x="5547" y="1465"/>
                </a:lnTo>
                <a:lnTo>
                  <a:pt x="5545" y="1469"/>
                </a:lnTo>
                <a:lnTo>
                  <a:pt x="5547" y="1467"/>
                </a:lnTo>
                <a:lnTo>
                  <a:pt x="5550" y="1465"/>
                </a:lnTo>
                <a:lnTo>
                  <a:pt x="5554" y="1465"/>
                </a:lnTo>
                <a:lnTo>
                  <a:pt x="5552" y="1467"/>
                </a:lnTo>
                <a:lnTo>
                  <a:pt x="5550" y="1471"/>
                </a:lnTo>
                <a:lnTo>
                  <a:pt x="5547" y="1472"/>
                </a:lnTo>
                <a:lnTo>
                  <a:pt x="5545" y="1476"/>
                </a:lnTo>
                <a:lnTo>
                  <a:pt x="5556" y="1471"/>
                </a:lnTo>
                <a:lnTo>
                  <a:pt x="5559" y="1471"/>
                </a:lnTo>
                <a:lnTo>
                  <a:pt x="5550" y="1479"/>
                </a:lnTo>
                <a:lnTo>
                  <a:pt x="5549" y="1483"/>
                </a:lnTo>
                <a:lnTo>
                  <a:pt x="5550" y="1483"/>
                </a:lnTo>
                <a:lnTo>
                  <a:pt x="5556" y="1478"/>
                </a:lnTo>
                <a:lnTo>
                  <a:pt x="5561" y="1478"/>
                </a:lnTo>
                <a:lnTo>
                  <a:pt x="5561" y="1479"/>
                </a:lnTo>
                <a:lnTo>
                  <a:pt x="5559" y="1481"/>
                </a:lnTo>
                <a:lnTo>
                  <a:pt x="5559" y="1486"/>
                </a:lnTo>
                <a:lnTo>
                  <a:pt x="5561" y="1486"/>
                </a:lnTo>
                <a:lnTo>
                  <a:pt x="5568" y="1479"/>
                </a:lnTo>
                <a:lnTo>
                  <a:pt x="5568" y="1481"/>
                </a:lnTo>
                <a:lnTo>
                  <a:pt x="5570" y="1485"/>
                </a:lnTo>
                <a:lnTo>
                  <a:pt x="5570" y="1486"/>
                </a:lnTo>
                <a:lnTo>
                  <a:pt x="5571" y="1488"/>
                </a:lnTo>
                <a:lnTo>
                  <a:pt x="5573" y="1488"/>
                </a:lnTo>
                <a:lnTo>
                  <a:pt x="5575" y="1486"/>
                </a:lnTo>
                <a:lnTo>
                  <a:pt x="5575" y="1479"/>
                </a:lnTo>
                <a:lnTo>
                  <a:pt x="5577" y="1483"/>
                </a:lnTo>
                <a:lnTo>
                  <a:pt x="5578" y="1485"/>
                </a:lnTo>
                <a:lnTo>
                  <a:pt x="5584" y="1485"/>
                </a:lnTo>
                <a:lnTo>
                  <a:pt x="5587" y="1478"/>
                </a:lnTo>
                <a:lnTo>
                  <a:pt x="5587" y="1479"/>
                </a:lnTo>
                <a:lnTo>
                  <a:pt x="5591" y="1481"/>
                </a:lnTo>
                <a:lnTo>
                  <a:pt x="5593" y="1485"/>
                </a:lnTo>
                <a:lnTo>
                  <a:pt x="5596" y="1486"/>
                </a:lnTo>
                <a:lnTo>
                  <a:pt x="5600" y="1490"/>
                </a:lnTo>
                <a:lnTo>
                  <a:pt x="5600" y="1481"/>
                </a:lnTo>
                <a:lnTo>
                  <a:pt x="5598" y="1474"/>
                </a:lnTo>
                <a:lnTo>
                  <a:pt x="5600" y="1478"/>
                </a:lnTo>
                <a:lnTo>
                  <a:pt x="5600" y="1479"/>
                </a:lnTo>
                <a:lnTo>
                  <a:pt x="5601" y="1483"/>
                </a:lnTo>
                <a:lnTo>
                  <a:pt x="5605" y="1486"/>
                </a:lnTo>
                <a:lnTo>
                  <a:pt x="5603" y="1483"/>
                </a:lnTo>
                <a:lnTo>
                  <a:pt x="5603" y="1479"/>
                </a:lnTo>
                <a:lnTo>
                  <a:pt x="5607" y="1486"/>
                </a:lnTo>
                <a:lnTo>
                  <a:pt x="5614" y="1490"/>
                </a:lnTo>
                <a:lnTo>
                  <a:pt x="5610" y="1476"/>
                </a:lnTo>
                <a:lnTo>
                  <a:pt x="5610" y="1472"/>
                </a:lnTo>
                <a:lnTo>
                  <a:pt x="5612" y="1476"/>
                </a:lnTo>
                <a:lnTo>
                  <a:pt x="5612" y="1479"/>
                </a:lnTo>
                <a:lnTo>
                  <a:pt x="5614" y="1483"/>
                </a:lnTo>
                <a:lnTo>
                  <a:pt x="5617" y="1485"/>
                </a:lnTo>
                <a:lnTo>
                  <a:pt x="5617" y="1479"/>
                </a:lnTo>
                <a:lnTo>
                  <a:pt x="5619" y="1481"/>
                </a:lnTo>
                <a:lnTo>
                  <a:pt x="5621" y="1485"/>
                </a:lnTo>
                <a:lnTo>
                  <a:pt x="5626" y="1485"/>
                </a:lnTo>
                <a:lnTo>
                  <a:pt x="5622" y="1457"/>
                </a:lnTo>
                <a:lnTo>
                  <a:pt x="5626" y="1462"/>
                </a:lnTo>
                <a:lnTo>
                  <a:pt x="5629" y="1472"/>
                </a:lnTo>
                <a:lnTo>
                  <a:pt x="5629" y="1478"/>
                </a:lnTo>
                <a:lnTo>
                  <a:pt x="5631" y="1474"/>
                </a:lnTo>
                <a:lnTo>
                  <a:pt x="5633" y="1472"/>
                </a:lnTo>
                <a:lnTo>
                  <a:pt x="5635" y="1469"/>
                </a:lnTo>
                <a:lnTo>
                  <a:pt x="5636" y="1467"/>
                </a:lnTo>
                <a:lnTo>
                  <a:pt x="5636" y="1471"/>
                </a:lnTo>
                <a:lnTo>
                  <a:pt x="5635" y="1474"/>
                </a:lnTo>
                <a:lnTo>
                  <a:pt x="5635" y="1476"/>
                </a:lnTo>
                <a:lnTo>
                  <a:pt x="5636" y="1476"/>
                </a:lnTo>
                <a:lnTo>
                  <a:pt x="5636" y="1478"/>
                </a:lnTo>
                <a:lnTo>
                  <a:pt x="5640" y="1474"/>
                </a:lnTo>
                <a:lnTo>
                  <a:pt x="5644" y="1464"/>
                </a:lnTo>
                <a:lnTo>
                  <a:pt x="5644" y="1458"/>
                </a:lnTo>
                <a:lnTo>
                  <a:pt x="5645" y="1464"/>
                </a:lnTo>
                <a:lnTo>
                  <a:pt x="5645" y="1472"/>
                </a:lnTo>
                <a:lnTo>
                  <a:pt x="5649" y="1469"/>
                </a:lnTo>
                <a:lnTo>
                  <a:pt x="5651" y="1464"/>
                </a:lnTo>
                <a:lnTo>
                  <a:pt x="5654" y="1460"/>
                </a:lnTo>
                <a:lnTo>
                  <a:pt x="5651" y="1471"/>
                </a:lnTo>
                <a:lnTo>
                  <a:pt x="5652" y="1469"/>
                </a:lnTo>
                <a:lnTo>
                  <a:pt x="5656" y="1467"/>
                </a:lnTo>
                <a:lnTo>
                  <a:pt x="5658" y="1465"/>
                </a:lnTo>
                <a:lnTo>
                  <a:pt x="5659" y="1465"/>
                </a:lnTo>
                <a:lnTo>
                  <a:pt x="5659" y="1467"/>
                </a:lnTo>
                <a:lnTo>
                  <a:pt x="5658" y="1471"/>
                </a:lnTo>
                <a:lnTo>
                  <a:pt x="5658" y="1472"/>
                </a:lnTo>
                <a:lnTo>
                  <a:pt x="5661" y="1472"/>
                </a:lnTo>
                <a:lnTo>
                  <a:pt x="5665" y="1471"/>
                </a:lnTo>
                <a:lnTo>
                  <a:pt x="5668" y="1467"/>
                </a:lnTo>
                <a:lnTo>
                  <a:pt x="5665" y="1478"/>
                </a:lnTo>
                <a:lnTo>
                  <a:pt x="5666" y="1478"/>
                </a:lnTo>
                <a:lnTo>
                  <a:pt x="5670" y="1474"/>
                </a:lnTo>
                <a:lnTo>
                  <a:pt x="5672" y="1474"/>
                </a:lnTo>
                <a:lnTo>
                  <a:pt x="5672" y="1478"/>
                </a:lnTo>
                <a:lnTo>
                  <a:pt x="5670" y="1479"/>
                </a:lnTo>
                <a:lnTo>
                  <a:pt x="5670" y="1481"/>
                </a:lnTo>
                <a:lnTo>
                  <a:pt x="5673" y="1481"/>
                </a:lnTo>
                <a:lnTo>
                  <a:pt x="5673" y="1486"/>
                </a:lnTo>
                <a:lnTo>
                  <a:pt x="5675" y="1488"/>
                </a:lnTo>
                <a:lnTo>
                  <a:pt x="5675" y="1486"/>
                </a:lnTo>
                <a:lnTo>
                  <a:pt x="5679" y="1483"/>
                </a:lnTo>
                <a:lnTo>
                  <a:pt x="5680" y="1479"/>
                </a:lnTo>
                <a:lnTo>
                  <a:pt x="5680" y="1478"/>
                </a:lnTo>
                <a:lnTo>
                  <a:pt x="5682" y="1495"/>
                </a:lnTo>
                <a:lnTo>
                  <a:pt x="5682" y="3488"/>
                </a:lnTo>
                <a:lnTo>
                  <a:pt x="2435" y="3488"/>
                </a:lnTo>
                <a:lnTo>
                  <a:pt x="2331" y="3489"/>
                </a:lnTo>
                <a:lnTo>
                  <a:pt x="1499" y="3489"/>
                </a:lnTo>
                <a:lnTo>
                  <a:pt x="1374" y="3491"/>
                </a:lnTo>
                <a:lnTo>
                  <a:pt x="565" y="3491"/>
                </a:lnTo>
                <a:lnTo>
                  <a:pt x="468" y="3493"/>
                </a:lnTo>
                <a:lnTo>
                  <a:pt x="0" y="3493"/>
                </a:lnTo>
                <a:lnTo>
                  <a:pt x="0" y="2735"/>
                </a:lnTo>
                <a:lnTo>
                  <a:pt x="4" y="2735"/>
                </a:lnTo>
                <a:lnTo>
                  <a:pt x="6" y="2733"/>
                </a:lnTo>
                <a:lnTo>
                  <a:pt x="11" y="2733"/>
                </a:lnTo>
                <a:lnTo>
                  <a:pt x="9" y="2731"/>
                </a:lnTo>
                <a:lnTo>
                  <a:pt x="9" y="2728"/>
                </a:lnTo>
                <a:lnTo>
                  <a:pt x="25" y="2733"/>
                </a:lnTo>
                <a:lnTo>
                  <a:pt x="20" y="2728"/>
                </a:lnTo>
                <a:lnTo>
                  <a:pt x="14" y="2721"/>
                </a:lnTo>
                <a:lnTo>
                  <a:pt x="21" y="2722"/>
                </a:lnTo>
                <a:lnTo>
                  <a:pt x="30" y="2726"/>
                </a:lnTo>
                <a:lnTo>
                  <a:pt x="37" y="2728"/>
                </a:lnTo>
                <a:lnTo>
                  <a:pt x="32" y="2722"/>
                </a:lnTo>
                <a:lnTo>
                  <a:pt x="27" y="2715"/>
                </a:lnTo>
                <a:lnTo>
                  <a:pt x="30" y="2717"/>
                </a:lnTo>
                <a:lnTo>
                  <a:pt x="32" y="2719"/>
                </a:lnTo>
                <a:lnTo>
                  <a:pt x="36" y="2719"/>
                </a:lnTo>
                <a:lnTo>
                  <a:pt x="39" y="2721"/>
                </a:lnTo>
                <a:lnTo>
                  <a:pt x="37" y="2717"/>
                </a:lnTo>
                <a:lnTo>
                  <a:pt x="36" y="2715"/>
                </a:lnTo>
                <a:lnTo>
                  <a:pt x="34" y="2712"/>
                </a:lnTo>
                <a:lnTo>
                  <a:pt x="32" y="2710"/>
                </a:lnTo>
                <a:lnTo>
                  <a:pt x="36" y="2713"/>
                </a:lnTo>
                <a:lnTo>
                  <a:pt x="39" y="2715"/>
                </a:lnTo>
                <a:lnTo>
                  <a:pt x="44" y="2719"/>
                </a:lnTo>
                <a:lnTo>
                  <a:pt x="43" y="2713"/>
                </a:lnTo>
                <a:lnTo>
                  <a:pt x="43" y="2708"/>
                </a:lnTo>
                <a:lnTo>
                  <a:pt x="50" y="2712"/>
                </a:lnTo>
                <a:lnTo>
                  <a:pt x="55" y="2715"/>
                </a:lnTo>
                <a:lnTo>
                  <a:pt x="60" y="2721"/>
                </a:lnTo>
                <a:lnTo>
                  <a:pt x="64" y="2728"/>
                </a:lnTo>
                <a:lnTo>
                  <a:pt x="60" y="2715"/>
                </a:lnTo>
                <a:lnTo>
                  <a:pt x="53" y="2701"/>
                </a:lnTo>
                <a:lnTo>
                  <a:pt x="51" y="2689"/>
                </a:lnTo>
                <a:lnTo>
                  <a:pt x="55" y="2692"/>
                </a:lnTo>
                <a:lnTo>
                  <a:pt x="58" y="2698"/>
                </a:lnTo>
                <a:lnTo>
                  <a:pt x="65" y="2705"/>
                </a:lnTo>
                <a:lnTo>
                  <a:pt x="65" y="2701"/>
                </a:lnTo>
                <a:lnTo>
                  <a:pt x="67" y="2699"/>
                </a:lnTo>
                <a:lnTo>
                  <a:pt x="69" y="2696"/>
                </a:lnTo>
                <a:lnTo>
                  <a:pt x="69" y="2692"/>
                </a:lnTo>
                <a:lnTo>
                  <a:pt x="72" y="2696"/>
                </a:lnTo>
                <a:lnTo>
                  <a:pt x="76" y="2698"/>
                </a:lnTo>
                <a:lnTo>
                  <a:pt x="83" y="2705"/>
                </a:lnTo>
                <a:lnTo>
                  <a:pt x="80" y="2698"/>
                </a:lnTo>
                <a:lnTo>
                  <a:pt x="80" y="2692"/>
                </a:lnTo>
                <a:lnTo>
                  <a:pt x="78" y="2689"/>
                </a:lnTo>
                <a:lnTo>
                  <a:pt x="88" y="2696"/>
                </a:lnTo>
                <a:lnTo>
                  <a:pt x="94" y="2698"/>
                </a:lnTo>
                <a:lnTo>
                  <a:pt x="99" y="2701"/>
                </a:lnTo>
                <a:lnTo>
                  <a:pt x="99" y="2687"/>
                </a:lnTo>
                <a:lnTo>
                  <a:pt x="106" y="2691"/>
                </a:lnTo>
                <a:lnTo>
                  <a:pt x="123" y="2694"/>
                </a:lnTo>
                <a:lnTo>
                  <a:pt x="122" y="2691"/>
                </a:lnTo>
                <a:lnTo>
                  <a:pt x="118" y="2687"/>
                </a:lnTo>
                <a:lnTo>
                  <a:pt x="115" y="2685"/>
                </a:lnTo>
                <a:lnTo>
                  <a:pt x="111" y="2682"/>
                </a:lnTo>
                <a:lnTo>
                  <a:pt x="125" y="2689"/>
                </a:lnTo>
                <a:lnTo>
                  <a:pt x="139" y="2694"/>
                </a:lnTo>
                <a:lnTo>
                  <a:pt x="129" y="2678"/>
                </a:lnTo>
                <a:lnTo>
                  <a:pt x="138" y="2678"/>
                </a:lnTo>
                <a:lnTo>
                  <a:pt x="146" y="2680"/>
                </a:lnTo>
                <a:lnTo>
                  <a:pt x="153" y="2680"/>
                </a:lnTo>
                <a:lnTo>
                  <a:pt x="152" y="2675"/>
                </a:lnTo>
                <a:lnTo>
                  <a:pt x="148" y="2671"/>
                </a:lnTo>
                <a:lnTo>
                  <a:pt x="145" y="2670"/>
                </a:lnTo>
                <a:lnTo>
                  <a:pt x="134" y="2659"/>
                </a:lnTo>
                <a:lnTo>
                  <a:pt x="145" y="2663"/>
                </a:lnTo>
                <a:lnTo>
                  <a:pt x="153" y="2666"/>
                </a:lnTo>
                <a:lnTo>
                  <a:pt x="164" y="2668"/>
                </a:lnTo>
                <a:lnTo>
                  <a:pt x="160" y="2664"/>
                </a:lnTo>
                <a:lnTo>
                  <a:pt x="159" y="2659"/>
                </a:lnTo>
                <a:lnTo>
                  <a:pt x="159" y="2656"/>
                </a:lnTo>
                <a:lnTo>
                  <a:pt x="160" y="2650"/>
                </a:lnTo>
                <a:lnTo>
                  <a:pt x="164" y="2657"/>
                </a:lnTo>
                <a:lnTo>
                  <a:pt x="167" y="2659"/>
                </a:lnTo>
                <a:lnTo>
                  <a:pt x="169" y="2663"/>
                </a:lnTo>
                <a:lnTo>
                  <a:pt x="171" y="2654"/>
                </a:lnTo>
                <a:lnTo>
                  <a:pt x="171" y="2645"/>
                </a:lnTo>
                <a:lnTo>
                  <a:pt x="169" y="2634"/>
                </a:lnTo>
                <a:lnTo>
                  <a:pt x="176" y="2645"/>
                </a:lnTo>
                <a:lnTo>
                  <a:pt x="180" y="2649"/>
                </a:lnTo>
                <a:lnTo>
                  <a:pt x="180" y="2638"/>
                </a:lnTo>
                <a:lnTo>
                  <a:pt x="182" y="2627"/>
                </a:lnTo>
                <a:lnTo>
                  <a:pt x="190" y="2634"/>
                </a:lnTo>
                <a:lnTo>
                  <a:pt x="197" y="2645"/>
                </a:lnTo>
                <a:lnTo>
                  <a:pt x="199" y="2657"/>
                </a:lnTo>
                <a:lnTo>
                  <a:pt x="201" y="2664"/>
                </a:lnTo>
                <a:lnTo>
                  <a:pt x="206" y="2663"/>
                </a:lnTo>
                <a:lnTo>
                  <a:pt x="217" y="2656"/>
                </a:lnTo>
                <a:lnTo>
                  <a:pt x="210" y="2643"/>
                </a:lnTo>
                <a:lnTo>
                  <a:pt x="206" y="2627"/>
                </a:lnTo>
                <a:lnTo>
                  <a:pt x="222" y="2643"/>
                </a:lnTo>
                <a:lnTo>
                  <a:pt x="222" y="2622"/>
                </a:lnTo>
                <a:lnTo>
                  <a:pt x="226" y="2626"/>
                </a:lnTo>
                <a:lnTo>
                  <a:pt x="231" y="2629"/>
                </a:lnTo>
                <a:lnTo>
                  <a:pt x="234" y="2634"/>
                </a:lnTo>
                <a:lnTo>
                  <a:pt x="234" y="2631"/>
                </a:lnTo>
                <a:lnTo>
                  <a:pt x="236" y="2629"/>
                </a:lnTo>
                <a:lnTo>
                  <a:pt x="238" y="2626"/>
                </a:lnTo>
                <a:lnTo>
                  <a:pt x="240" y="2624"/>
                </a:lnTo>
                <a:lnTo>
                  <a:pt x="247" y="2631"/>
                </a:lnTo>
                <a:lnTo>
                  <a:pt x="247" y="2647"/>
                </a:lnTo>
                <a:lnTo>
                  <a:pt x="250" y="2642"/>
                </a:lnTo>
                <a:lnTo>
                  <a:pt x="250" y="2654"/>
                </a:lnTo>
                <a:lnTo>
                  <a:pt x="257" y="2645"/>
                </a:lnTo>
                <a:lnTo>
                  <a:pt x="261" y="2633"/>
                </a:lnTo>
                <a:lnTo>
                  <a:pt x="264" y="2622"/>
                </a:lnTo>
                <a:lnTo>
                  <a:pt x="266" y="2629"/>
                </a:lnTo>
                <a:lnTo>
                  <a:pt x="269" y="2636"/>
                </a:lnTo>
                <a:lnTo>
                  <a:pt x="275" y="2642"/>
                </a:lnTo>
                <a:lnTo>
                  <a:pt x="271" y="2626"/>
                </a:lnTo>
                <a:lnTo>
                  <a:pt x="264" y="2610"/>
                </a:lnTo>
                <a:lnTo>
                  <a:pt x="266" y="2610"/>
                </a:lnTo>
                <a:lnTo>
                  <a:pt x="268" y="2612"/>
                </a:lnTo>
                <a:lnTo>
                  <a:pt x="273" y="2612"/>
                </a:lnTo>
                <a:lnTo>
                  <a:pt x="277" y="2627"/>
                </a:lnTo>
                <a:lnTo>
                  <a:pt x="282" y="2642"/>
                </a:lnTo>
                <a:lnTo>
                  <a:pt x="280" y="2631"/>
                </a:lnTo>
                <a:lnTo>
                  <a:pt x="280" y="2608"/>
                </a:lnTo>
                <a:lnTo>
                  <a:pt x="284" y="2599"/>
                </a:lnTo>
                <a:lnTo>
                  <a:pt x="287" y="2612"/>
                </a:lnTo>
                <a:lnTo>
                  <a:pt x="289" y="2626"/>
                </a:lnTo>
                <a:lnTo>
                  <a:pt x="292" y="2638"/>
                </a:lnTo>
                <a:lnTo>
                  <a:pt x="294" y="2631"/>
                </a:lnTo>
                <a:lnTo>
                  <a:pt x="296" y="2622"/>
                </a:lnTo>
                <a:lnTo>
                  <a:pt x="296" y="2615"/>
                </a:lnTo>
                <a:lnTo>
                  <a:pt x="298" y="2617"/>
                </a:lnTo>
                <a:lnTo>
                  <a:pt x="301" y="2624"/>
                </a:lnTo>
                <a:lnTo>
                  <a:pt x="303" y="2626"/>
                </a:lnTo>
                <a:lnTo>
                  <a:pt x="303" y="2627"/>
                </a:lnTo>
                <a:lnTo>
                  <a:pt x="305" y="2626"/>
                </a:lnTo>
                <a:lnTo>
                  <a:pt x="305" y="2622"/>
                </a:lnTo>
                <a:lnTo>
                  <a:pt x="310" y="2627"/>
                </a:lnTo>
                <a:lnTo>
                  <a:pt x="317" y="2638"/>
                </a:lnTo>
                <a:lnTo>
                  <a:pt x="315" y="2634"/>
                </a:lnTo>
                <a:lnTo>
                  <a:pt x="315" y="2624"/>
                </a:lnTo>
                <a:lnTo>
                  <a:pt x="336" y="2640"/>
                </a:lnTo>
                <a:lnTo>
                  <a:pt x="336" y="2633"/>
                </a:lnTo>
                <a:lnTo>
                  <a:pt x="333" y="2627"/>
                </a:lnTo>
                <a:lnTo>
                  <a:pt x="331" y="2622"/>
                </a:lnTo>
                <a:lnTo>
                  <a:pt x="329" y="2615"/>
                </a:lnTo>
                <a:lnTo>
                  <a:pt x="342" y="2627"/>
                </a:lnTo>
                <a:lnTo>
                  <a:pt x="359" y="2636"/>
                </a:lnTo>
                <a:lnTo>
                  <a:pt x="352" y="2622"/>
                </a:lnTo>
                <a:lnTo>
                  <a:pt x="347" y="2617"/>
                </a:lnTo>
                <a:lnTo>
                  <a:pt x="356" y="2619"/>
                </a:lnTo>
                <a:lnTo>
                  <a:pt x="363" y="2622"/>
                </a:lnTo>
                <a:lnTo>
                  <a:pt x="364" y="2624"/>
                </a:lnTo>
                <a:lnTo>
                  <a:pt x="364" y="2620"/>
                </a:lnTo>
                <a:lnTo>
                  <a:pt x="363" y="2617"/>
                </a:lnTo>
                <a:lnTo>
                  <a:pt x="364" y="2613"/>
                </a:lnTo>
                <a:lnTo>
                  <a:pt x="368" y="2612"/>
                </a:lnTo>
                <a:lnTo>
                  <a:pt x="372" y="2619"/>
                </a:lnTo>
                <a:lnTo>
                  <a:pt x="372" y="2624"/>
                </a:lnTo>
                <a:lnTo>
                  <a:pt x="373" y="2619"/>
                </a:lnTo>
                <a:lnTo>
                  <a:pt x="377" y="2615"/>
                </a:lnTo>
                <a:lnTo>
                  <a:pt x="382" y="2612"/>
                </a:lnTo>
                <a:lnTo>
                  <a:pt x="386" y="2617"/>
                </a:lnTo>
                <a:lnTo>
                  <a:pt x="389" y="2631"/>
                </a:lnTo>
                <a:lnTo>
                  <a:pt x="396" y="2610"/>
                </a:lnTo>
                <a:lnTo>
                  <a:pt x="396" y="2620"/>
                </a:lnTo>
                <a:lnTo>
                  <a:pt x="398" y="2631"/>
                </a:lnTo>
                <a:lnTo>
                  <a:pt x="400" y="2624"/>
                </a:lnTo>
                <a:lnTo>
                  <a:pt x="400" y="2619"/>
                </a:lnTo>
                <a:lnTo>
                  <a:pt x="398" y="2612"/>
                </a:lnTo>
                <a:lnTo>
                  <a:pt x="398" y="2605"/>
                </a:lnTo>
                <a:lnTo>
                  <a:pt x="410" y="2610"/>
                </a:lnTo>
                <a:lnTo>
                  <a:pt x="419" y="2619"/>
                </a:lnTo>
                <a:lnTo>
                  <a:pt x="426" y="2631"/>
                </a:lnTo>
                <a:lnTo>
                  <a:pt x="421" y="2620"/>
                </a:lnTo>
                <a:lnTo>
                  <a:pt x="414" y="2610"/>
                </a:lnTo>
                <a:lnTo>
                  <a:pt x="412" y="2598"/>
                </a:lnTo>
                <a:lnTo>
                  <a:pt x="423" y="2606"/>
                </a:lnTo>
                <a:lnTo>
                  <a:pt x="430" y="2619"/>
                </a:lnTo>
                <a:lnTo>
                  <a:pt x="437" y="2629"/>
                </a:lnTo>
                <a:lnTo>
                  <a:pt x="433" y="2615"/>
                </a:lnTo>
                <a:lnTo>
                  <a:pt x="426" y="2598"/>
                </a:lnTo>
                <a:lnTo>
                  <a:pt x="424" y="2591"/>
                </a:lnTo>
                <a:lnTo>
                  <a:pt x="424" y="2587"/>
                </a:lnTo>
                <a:lnTo>
                  <a:pt x="428" y="2587"/>
                </a:lnTo>
                <a:lnTo>
                  <a:pt x="435" y="2592"/>
                </a:lnTo>
                <a:lnTo>
                  <a:pt x="458" y="2615"/>
                </a:lnTo>
                <a:lnTo>
                  <a:pt x="454" y="2613"/>
                </a:lnTo>
                <a:lnTo>
                  <a:pt x="463" y="2622"/>
                </a:lnTo>
                <a:lnTo>
                  <a:pt x="468" y="2626"/>
                </a:lnTo>
                <a:lnTo>
                  <a:pt x="458" y="2615"/>
                </a:lnTo>
                <a:lnTo>
                  <a:pt x="467" y="2619"/>
                </a:lnTo>
                <a:lnTo>
                  <a:pt x="477" y="2620"/>
                </a:lnTo>
                <a:lnTo>
                  <a:pt x="489" y="2619"/>
                </a:lnTo>
                <a:lnTo>
                  <a:pt x="486" y="2615"/>
                </a:lnTo>
                <a:lnTo>
                  <a:pt x="481" y="2612"/>
                </a:lnTo>
                <a:lnTo>
                  <a:pt x="475" y="2610"/>
                </a:lnTo>
                <a:lnTo>
                  <a:pt x="470" y="2606"/>
                </a:lnTo>
                <a:lnTo>
                  <a:pt x="465" y="2601"/>
                </a:lnTo>
                <a:lnTo>
                  <a:pt x="481" y="2603"/>
                </a:lnTo>
                <a:lnTo>
                  <a:pt x="498" y="2603"/>
                </a:lnTo>
                <a:lnTo>
                  <a:pt x="488" y="2596"/>
                </a:lnTo>
                <a:lnTo>
                  <a:pt x="482" y="2594"/>
                </a:lnTo>
                <a:lnTo>
                  <a:pt x="477" y="2591"/>
                </a:lnTo>
                <a:lnTo>
                  <a:pt x="474" y="2585"/>
                </a:lnTo>
                <a:lnTo>
                  <a:pt x="488" y="2587"/>
                </a:lnTo>
                <a:lnTo>
                  <a:pt x="500" y="2592"/>
                </a:lnTo>
                <a:lnTo>
                  <a:pt x="510" y="2599"/>
                </a:lnTo>
                <a:lnTo>
                  <a:pt x="509" y="2592"/>
                </a:lnTo>
                <a:lnTo>
                  <a:pt x="505" y="2587"/>
                </a:lnTo>
                <a:lnTo>
                  <a:pt x="498" y="2573"/>
                </a:lnTo>
                <a:lnTo>
                  <a:pt x="509" y="2580"/>
                </a:lnTo>
                <a:lnTo>
                  <a:pt x="526" y="2601"/>
                </a:lnTo>
                <a:lnTo>
                  <a:pt x="523" y="2589"/>
                </a:lnTo>
                <a:lnTo>
                  <a:pt x="516" y="2578"/>
                </a:lnTo>
                <a:lnTo>
                  <a:pt x="507" y="2568"/>
                </a:lnTo>
                <a:lnTo>
                  <a:pt x="516" y="2571"/>
                </a:lnTo>
                <a:lnTo>
                  <a:pt x="537" y="2592"/>
                </a:lnTo>
                <a:lnTo>
                  <a:pt x="532" y="2580"/>
                </a:lnTo>
                <a:lnTo>
                  <a:pt x="521" y="2568"/>
                </a:lnTo>
                <a:lnTo>
                  <a:pt x="512" y="2555"/>
                </a:lnTo>
                <a:lnTo>
                  <a:pt x="526" y="2566"/>
                </a:lnTo>
                <a:lnTo>
                  <a:pt x="539" y="2577"/>
                </a:lnTo>
                <a:lnTo>
                  <a:pt x="547" y="2585"/>
                </a:lnTo>
                <a:lnTo>
                  <a:pt x="544" y="2575"/>
                </a:lnTo>
                <a:lnTo>
                  <a:pt x="542" y="2571"/>
                </a:lnTo>
                <a:lnTo>
                  <a:pt x="547" y="2573"/>
                </a:lnTo>
                <a:lnTo>
                  <a:pt x="558" y="2584"/>
                </a:lnTo>
                <a:lnTo>
                  <a:pt x="553" y="2577"/>
                </a:lnTo>
                <a:lnTo>
                  <a:pt x="547" y="2571"/>
                </a:lnTo>
                <a:lnTo>
                  <a:pt x="544" y="2564"/>
                </a:lnTo>
                <a:lnTo>
                  <a:pt x="563" y="2568"/>
                </a:lnTo>
                <a:lnTo>
                  <a:pt x="583" y="2575"/>
                </a:lnTo>
                <a:lnTo>
                  <a:pt x="579" y="2571"/>
                </a:lnTo>
                <a:lnTo>
                  <a:pt x="576" y="2566"/>
                </a:lnTo>
                <a:lnTo>
                  <a:pt x="572" y="2563"/>
                </a:lnTo>
                <a:lnTo>
                  <a:pt x="570" y="2557"/>
                </a:lnTo>
                <a:lnTo>
                  <a:pt x="570" y="2554"/>
                </a:lnTo>
                <a:lnTo>
                  <a:pt x="572" y="2548"/>
                </a:lnTo>
                <a:lnTo>
                  <a:pt x="577" y="2550"/>
                </a:lnTo>
                <a:lnTo>
                  <a:pt x="581" y="2555"/>
                </a:lnTo>
                <a:lnTo>
                  <a:pt x="584" y="2559"/>
                </a:lnTo>
                <a:lnTo>
                  <a:pt x="588" y="2564"/>
                </a:lnTo>
                <a:lnTo>
                  <a:pt x="590" y="2570"/>
                </a:lnTo>
                <a:lnTo>
                  <a:pt x="593" y="2575"/>
                </a:lnTo>
                <a:lnTo>
                  <a:pt x="590" y="2561"/>
                </a:lnTo>
                <a:lnTo>
                  <a:pt x="588" y="2547"/>
                </a:lnTo>
                <a:lnTo>
                  <a:pt x="593" y="2550"/>
                </a:lnTo>
                <a:lnTo>
                  <a:pt x="597" y="2554"/>
                </a:lnTo>
                <a:lnTo>
                  <a:pt x="600" y="2559"/>
                </a:lnTo>
                <a:lnTo>
                  <a:pt x="602" y="2564"/>
                </a:lnTo>
                <a:lnTo>
                  <a:pt x="602" y="2559"/>
                </a:lnTo>
                <a:lnTo>
                  <a:pt x="604" y="2552"/>
                </a:lnTo>
                <a:lnTo>
                  <a:pt x="605" y="2547"/>
                </a:lnTo>
                <a:lnTo>
                  <a:pt x="609" y="2563"/>
                </a:lnTo>
                <a:lnTo>
                  <a:pt x="611" y="2580"/>
                </a:lnTo>
                <a:lnTo>
                  <a:pt x="614" y="2566"/>
                </a:lnTo>
                <a:lnTo>
                  <a:pt x="614" y="2552"/>
                </a:lnTo>
                <a:lnTo>
                  <a:pt x="613" y="2538"/>
                </a:lnTo>
                <a:lnTo>
                  <a:pt x="627" y="2552"/>
                </a:lnTo>
                <a:lnTo>
                  <a:pt x="634" y="2557"/>
                </a:lnTo>
                <a:lnTo>
                  <a:pt x="639" y="2564"/>
                </a:lnTo>
                <a:lnTo>
                  <a:pt x="637" y="2557"/>
                </a:lnTo>
                <a:lnTo>
                  <a:pt x="635" y="2552"/>
                </a:lnTo>
                <a:lnTo>
                  <a:pt x="630" y="2547"/>
                </a:lnTo>
                <a:lnTo>
                  <a:pt x="627" y="2541"/>
                </a:lnTo>
                <a:lnTo>
                  <a:pt x="639" y="2545"/>
                </a:lnTo>
                <a:lnTo>
                  <a:pt x="660" y="2555"/>
                </a:lnTo>
                <a:lnTo>
                  <a:pt x="655" y="2550"/>
                </a:lnTo>
                <a:lnTo>
                  <a:pt x="651" y="2545"/>
                </a:lnTo>
                <a:lnTo>
                  <a:pt x="646" y="2540"/>
                </a:lnTo>
                <a:lnTo>
                  <a:pt x="644" y="2534"/>
                </a:lnTo>
                <a:lnTo>
                  <a:pt x="660" y="2541"/>
                </a:lnTo>
                <a:lnTo>
                  <a:pt x="674" y="2554"/>
                </a:lnTo>
                <a:lnTo>
                  <a:pt x="671" y="2545"/>
                </a:lnTo>
                <a:lnTo>
                  <a:pt x="665" y="2534"/>
                </a:lnTo>
                <a:lnTo>
                  <a:pt x="664" y="2524"/>
                </a:lnTo>
                <a:lnTo>
                  <a:pt x="664" y="2515"/>
                </a:lnTo>
                <a:lnTo>
                  <a:pt x="672" y="2524"/>
                </a:lnTo>
                <a:lnTo>
                  <a:pt x="683" y="2548"/>
                </a:lnTo>
                <a:lnTo>
                  <a:pt x="679" y="2536"/>
                </a:lnTo>
                <a:lnTo>
                  <a:pt x="676" y="2522"/>
                </a:lnTo>
                <a:lnTo>
                  <a:pt x="674" y="2508"/>
                </a:lnTo>
                <a:lnTo>
                  <a:pt x="678" y="2496"/>
                </a:lnTo>
                <a:lnTo>
                  <a:pt x="683" y="2505"/>
                </a:lnTo>
                <a:lnTo>
                  <a:pt x="690" y="2529"/>
                </a:lnTo>
                <a:lnTo>
                  <a:pt x="693" y="2531"/>
                </a:lnTo>
                <a:lnTo>
                  <a:pt x="697" y="2536"/>
                </a:lnTo>
                <a:lnTo>
                  <a:pt x="700" y="2540"/>
                </a:lnTo>
                <a:lnTo>
                  <a:pt x="708" y="2550"/>
                </a:lnTo>
                <a:lnTo>
                  <a:pt x="704" y="2541"/>
                </a:lnTo>
                <a:lnTo>
                  <a:pt x="700" y="2534"/>
                </a:lnTo>
                <a:lnTo>
                  <a:pt x="699" y="2526"/>
                </a:lnTo>
                <a:lnTo>
                  <a:pt x="706" y="2533"/>
                </a:lnTo>
                <a:lnTo>
                  <a:pt x="708" y="2536"/>
                </a:lnTo>
                <a:lnTo>
                  <a:pt x="708" y="2534"/>
                </a:lnTo>
                <a:lnTo>
                  <a:pt x="709" y="2533"/>
                </a:lnTo>
                <a:lnTo>
                  <a:pt x="709" y="2531"/>
                </a:lnTo>
                <a:lnTo>
                  <a:pt x="720" y="2538"/>
                </a:lnTo>
                <a:lnTo>
                  <a:pt x="725" y="2540"/>
                </a:lnTo>
                <a:lnTo>
                  <a:pt x="730" y="2543"/>
                </a:lnTo>
                <a:lnTo>
                  <a:pt x="734" y="2545"/>
                </a:lnTo>
                <a:lnTo>
                  <a:pt x="741" y="2547"/>
                </a:lnTo>
                <a:lnTo>
                  <a:pt x="748" y="2547"/>
                </a:lnTo>
                <a:lnTo>
                  <a:pt x="750" y="2545"/>
                </a:lnTo>
                <a:lnTo>
                  <a:pt x="750" y="2543"/>
                </a:lnTo>
                <a:lnTo>
                  <a:pt x="746" y="2536"/>
                </a:lnTo>
                <a:lnTo>
                  <a:pt x="743" y="2533"/>
                </a:lnTo>
                <a:lnTo>
                  <a:pt x="739" y="2527"/>
                </a:lnTo>
                <a:lnTo>
                  <a:pt x="736" y="2524"/>
                </a:lnTo>
                <a:lnTo>
                  <a:pt x="753" y="2527"/>
                </a:lnTo>
                <a:lnTo>
                  <a:pt x="773" y="2529"/>
                </a:lnTo>
                <a:lnTo>
                  <a:pt x="767" y="2524"/>
                </a:lnTo>
                <a:lnTo>
                  <a:pt x="760" y="2519"/>
                </a:lnTo>
                <a:lnTo>
                  <a:pt x="753" y="2515"/>
                </a:lnTo>
                <a:lnTo>
                  <a:pt x="746" y="2510"/>
                </a:lnTo>
                <a:lnTo>
                  <a:pt x="751" y="2503"/>
                </a:lnTo>
                <a:lnTo>
                  <a:pt x="760" y="2501"/>
                </a:lnTo>
                <a:lnTo>
                  <a:pt x="771" y="2503"/>
                </a:lnTo>
                <a:lnTo>
                  <a:pt x="781" y="2506"/>
                </a:lnTo>
                <a:lnTo>
                  <a:pt x="790" y="2510"/>
                </a:lnTo>
                <a:lnTo>
                  <a:pt x="787" y="2503"/>
                </a:lnTo>
                <a:lnTo>
                  <a:pt x="785" y="2498"/>
                </a:lnTo>
                <a:lnTo>
                  <a:pt x="781" y="2492"/>
                </a:lnTo>
                <a:lnTo>
                  <a:pt x="781" y="2487"/>
                </a:lnTo>
                <a:lnTo>
                  <a:pt x="795" y="2494"/>
                </a:lnTo>
                <a:lnTo>
                  <a:pt x="801" y="2499"/>
                </a:lnTo>
                <a:lnTo>
                  <a:pt x="795" y="2478"/>
                </a:lnTo>
                <a:lnTo>
                  <a:pt x="799" y="2482"/>
                </a:lnTo>
                <a:lnTo>
                  <a:pt x="802" y="2487"/>
                </a:lnTo>
                <a:lnTo>
                  <a:pt x="810" y="2494"/>
                </a:lnTo>
                <a:lnTo>
                  <a:pt x="808" y="2485"/>
                </a:lnTo>
                <a:lnTo>
                  <a:pt x="804" y="2478"/>
                </a:lnTo>
                <a:lnTo>
                  <a:pt x="802" y="2469"/>
                </a:lnTo>
                <a:lnTo>
                  <a:pt x="813" y="2478"/>
                </a:lnTo>
                <a:lnTo>
                  <a:pt x="820" y="2489"/>
                </a:lnTo>
                <a:lnTo>
                  <a:pt x="829" y="2499"/>
                </a:lnTo>
                <a:lnTo>
                  <a:pt x="829" y="2496"/>
                </a:lnTo>
                <a:lnTo>
                  <a:pt x="831" y="2496"/>
                </a:lnTo>
                <a:lnTo>
                  <a:pt x="832" y="2494"/>
                </a:lnTo>
                <a:lnTo>
                  <a:pt x="834" y="2494"/>
                </a:lnTo>
                <a:lnTo>
                  <a:pt x="836" y="2492"/>
                </a:lnTo>
                <a:lnTo>
                  <a:pt x="831" y="2487"/>
                </a:lnTo>
                <a:lnTo>
                  <a:pt x="825" y="2484"/>
                </a:lnTo>
                <a:lnTo>
                  <a:pt x="820" y="2482"/>
                </a:lnTo>
                <a:lnTo>
                  <a:pt x="815" y="2478"/>
                </a:lnTo>
                <a:lnTo>
                  <a:pt x="829" y="2477"/>
                </a:lnTo>
                <a:lnTo>
                  <a:pt x="843" y="2477"/>
                </a:lnTo>
                <a:lnTo>
                  <a:pt x="838" y="2473"/>
                </a:lnTo>
                <a:lnTo>
                  <a:pt x="832" y="2471"/>
                </a:lnTo>
                <a:lnTo>
                  <a:pt x="827" y="2468"/>
                </a:lnTo>
                <a:lnTo>
                  <a:pt x="836" y="2462"/>
                </a:lnTo>
                <a:lnTo>
                  <a:pt x="846" y="2462"/>
                </a:lnTo>
                <a:lnTo>
                  <a:pt x="859" y="2466"/>
                </a:lnTo>
                <a:lnTo>
                  <a:pt x="868" y="2469"/>
                </a:lnTo>
                <a:lnTo>
                  <a:pt x="857" y="2462"/>
                </a:lnTo>
                <a:lnTo>
                  <a:pt x="850" y="2452"/>
                </a:lnTo>
                <a:lnTo>
                  <a:pt x="864" y="2462"/>
                </a:lnTo>
                <a:lnTo>
                  <a:pt x="878" y="2471"/>
                </a:lnTo>
                <a:lnTo>
                  <a:pt x="875" y="2459"/>
                </a:lnTo>
                <a:lnTo>
                  <a:pt x="866" y="2447"/>
                </a:lnTo>
                <a:lnTo>
                  <a:pt x="857" y="2436"/>
                </a:lnTo>
                <a:lnTo>
                  <a:pt x="868" y="2443"/>
                </a:lnTo>
                <a:lnTo>
                  <a:pt x="885" y="2461"/>
                </a:lnTo>
                <a:lnTo>
                  <a:pt x="897" y="2464"/>
                </a:lnTo>
                <a:lnTo>
                  <a:pt x="896" y="2452"/>
                </a:lnTo>
                <a:lnTo>
                  <a:pt x="889" y="2440"/>
                </a:lnTo>
                <a:lnTo>
                  <a:pt x="882" y="2431"/>
                </a:lnTo>
                <a:lnTo>
                  <a:pt x="876" y="2420"/>
                </a:lnTo>
                <a:lnTo>
                  <a:pt x="876" y="2412"/>
                </a:lnTo>
                <a:lnTo>
                  <a:pt x="887" y="2415"/>
                </a:lnTo>
                <a:lnTo>
                  <a:pt x="899" y="2422"/>
                </a:lnTo>
                <a:lnTo>
                  <a:pt x="912" y="2426"/>
                </a:lnTo>
                <a:lnTo>
                  <a:pt x="920" y="2427"/>
                </a:lnTo>
                <a:lnTo>
                  <a:pt x="926" y="2427"/>
                </a:lnTo>
                <a:lnTo>
                  <a:pt x="927" y="2426"/>
                </a:lnTo>
                <a:lnTo>
                  <a:pt x="927" y="2422"/>
                </a:lnTo>
                <a:lnTo>
                  <a:pt x="913" y="2415"/>
                </a:lnTo>
                <a:lnTo>
                  <a:pt x="908" y="2413"/>
                </a:lnTo>
                <a:lnTo>
                  <a:pt x="901" y="2410"/>
                </a:lnTo>
                <a:lnTo>
                  <a:pt x="901" y="2403"/>
                </a:lnTo>
                <a:lnTo>
                  <a:pt x="919" y="2408"/>
                </a:lnTo>
                <a:lnTo>
                  <a:pt x="938" y="2410"/>
                </a:lnTo>
                <a:lnTo>
                  <a:pt x="933" y="2408"/>
                </a:lnTo>
                <a:lnTo>
                  <a:pt x="926" y="2405"/>
                </a:lnTo>
                <a:lnTo>
                  <a:pt x="920" y="2401"/>
                </a:lnTo>
                <a:lnTo>
                  <a:pt x="917" y="2396"/>
                </a:lnTo>
                <a:lnTo>
                  <a:pt x="922" y="2396"/>
                </a:lnTo>
                <a:lnTo>
                  <a:pt x="927" y="2398"/>
                </a:lnTo>
                <a:lnTo>
                  <a:pt x="933" y="2401"/>
                </a:lnTo>
                <a:lnTo>
                  <a:pt x="938" y="2403"/>
                </a:lnTo>
                <a:lnTo>
                  <a:pt x="934" y="2399"/>
                </a:lnTo>
                <a:lnTo>
                  <a:pt x="931" y="2394"/>
                </a:lnTo>
                <a:lnTo>
                  <a:pt x="929" y="2390"/>
                </a:lnTo>
                <a:lnTo>
                  <a:pt x="926" y="2387"/>
                </a:lnTo>
                <a:lnTo>
                  <a:pt x="936" y="2387"/>
                </a:lnTo>
                <a:lnTo>
                  <a:pt x="947" y="2390"/>
                </a:lnTo>
                <a:lnTo>
                  <a:pt x="957" y="2396"/>
                </a:lnTo>
                <a:lnTo>
                  <a:pt x="952" y="2392"/>
                </a:lnTo>
                <a:lnTo>
                  <a:pt x="947" y="2387"/>
                </a:lnTo>
                <a:lnTo>
                  <a:pt x="945" y="2382"/>
                </a:lnTo>
                <a:lnTo>
                  <a:pt x="943" y="2375"/>
                </a:lnTo>
                <a:lnTo>
                  <a:pt x="952" y="2385"/>
                </a:lnTo>
                <a:lnTo>
                  <a:pt x="963" y="2398"/>
                </a:lnTo>
                <a:lnTo>
                  <a:pt x="971" y="2406"/>
                </a:lnTo>
                <a:lnTo>
                  <a:pt x="966" y="2390"/>
                </a:lnTo>
                <a:lnTo>
                  <a:pt x="961" y="2373"/>
                </a:lnTo>
                <a:lnTo>
                  <a:pt x="970" y="2378"/>
                </a:lnTo>
                <a:lnTo>
                  <a:pt x="973" y="2385"/>
                </a:lnTo>
                <a:lnTo>
                  <a:pt x="973" y="2396"/>
                </a:lnTo>
                <a:lnTo>
                  <a:pt x="975" y="2405"/>
                </a:lnTo>
                <a:lnTo>
                  <a:pt x="978" y="2392"/>
                </a:lnTo>
                <a:lnTo>
                  <a:pt x="978" y="2378"/>
                </a:lnTo>
                <a:lnTo>
                  <a:pt x="980" y="2364"/>
                </a:lnTo>
                <a:lnTo>
                  <a:pt x="984" y="2352"/>
                </a:lnTo>
                <a:lnTo>
                  <a:pt x="987" y="2361"/>
                </a:lnTo>
                <a:lnTo>
                  <a:pt x="987" y="2382"/>
                </a:lnTo>
                <a:lnTo>
                  <a:pt x="985" y="2392"/>
                </a:lnTo>
                <a:lnTo>
                  <a:pt x="987" y="2403"/>
                </a:lnTo>
                <a:lnTo>
                  <a:pt x="989" y="2410"/>
                </a:lnTo>
                <a:lnTo>
                  <a:pt x="992" y="2417"/>
                </a:lnTo>
                <a:lnTo>
                  <a:pt x="998" y="2424"/>
                </a:lnTo>
                <a:lnTo>
                  <a:pt x="994" y="2406"/>
                </a:lnTo>
                <a:lnTo>
                  <a:pt x="994" y="2387"/>
                </a:lnTo>
                <a:lnTo>
                  <a:pt x="1000" y="2396"/>
                </a:lnTo>
                <a:lnTo>
                  <a:pt x="1001" y="2406"/>
                </a:lnTo>
                <a:lnTo>
                  <a:pt x="1005" y="2419"/>
                </a:lnTo>
                <a:lnTo>
                  <a:pt x="1010" y="2429"/>
                </a:lnTo>
                <a:lnTo>
                  <a:pt x="1010" y="2415"/>
                </a:lnTo>
                <a:lnTo>
                  <a:pt x="1014" y="2408"/>
                </a:lnTo>
                <a:lnTo>
                  <a:pt x="1017" y="2403"/>
                </a:lnTo>
                <a:lnTo>
                  <a:pt x="1019" y="2410"/>
                </a:lnTo>
                <a:lnTo>
                  <a:pt x="1021" y="2415"/>
                </a:lnTo>
                <a:lnTo>
                  <a:pt x="1024" y="2422"/>
                </a:lnTo>
                <a:lnTo>
                  <a:pt x="1028" y="2426"/>
                </a:lnTo>
                <a:lnTo>
                  <a:pt x="1033" y="2429"/>
                </a:lnTo>
                <a:lnTo>
                  <a:pt x="1033" y="2426"/>
                </a:lnTo>
                <a:lnTo>
                  <a:pt x="1035" y="2420"/>
                </a:lnTo>
                <a:lnTo>
                  <a:pt x="1035" y="2417"/>
                </a:lnTo>
                <a:lnTo>
                  <a:pt x="1040" y="2426"/>
                </a:lnTo>
                <a:lnTo>
                  <a:pt x="1045" y="2433"/>
                </a:lnTo>
                <a:lnTo>
                  <a:pt x="1051" y="2441"/>
                </a:lnTo>
                <a:lnTo>
                  <a:pt x="1051" y="2440"/>
                </a:lnTo>
                <a:lnTo>
                  <a:pt x="1049" y="2438"/>
                </a:lnTo>
                <a:lnTo>
                  <a:pt x="1049" y="2433"/>
                </a:lnTo>
                <a:lnTo>
                  <a:pt x="1052" y="2438"/>
                </a:lnTo>
                <a:lnTo>
                  <a:pt x="1056" y="2441"/>
                </a:lnTo>
                <a:lnTo>
                  <a:pt x="1059" y="2443"/>
                </a:lnTo>
                <a:lnTo>
                  <a:pt x="1065" y="2443"/>
                </a:lnTo>
                <a:lnTo>
                  <a:pt x="1063" y="2440"/>
                </a:lnTo>
                <a:lnTo>
                  <a:pt x="1063" y="2431"/>
                </a:lnTo>
                <a:lnTo>
                  <a:pt x="1061" y="2427"/>
                </a:lnTo>
                <a:lnTo>
                  <a:pt x="1066" y="2429"/>
                </a:lnTo>
                <a:lnTo>
                  <a:pt x="1070" y="2433"/>
                </a:lnTo>
                <a:lnTo>
                  <a:pt x="1075" y="2436"/>
                </a:lnTo>
                <a:lnTo>
                  <a:pt x="1079" y="2440"/>
                </a:lnTo>
                <a:lnTo>
                  <a:pt x="1075" y="2429"/>
                </a:lnTo>
                <a:lnTo>
                  <a:pt x="1070" y="2420"/>
                </a:lnTo>
                <a:lnTo>
                  <a:pt x="1084" y="2427"/>
                </a:lnTo>
                <a:lnTo>
                  <a:pt x="1098" y="2436"/>
                </a:lnTo>
                <a:lnTo>
                  <a:pt x="1091" y="2424"/>
                </a:lnTo>
                <a:lnTo>
                  <a:pt x="1087" y="2419"/>
                </a:lnTo>
                <a:lnTo>
                  <a:pt x="1091" y="2422"/>
                </a:lnTo>
                <a:lnTo>
                  <a:pt x="1095" y="2427"/>
                </a:lnTo>
                <a:lnTo>
                  <a:pt x="1100" y="2431"/>
                </a:lnTo>
                <a:lnTo>
                  <a:pt x="1105" y="2433"/>
                </a:lnTo>
                <a:lnTo>
                  <a:pt x="1098" y="2420"/>
                </a:lnTo>
                <a:lnTo>
                  <a:pt x="1093" y="2406"/>
                </a:lnTo>
                <a:lnTo>
                  <a:pt x="1091" y="2392"/>
                </a:lnTo>
                <a:lnTo>
                  <a:pt x="1093" y="2378"/>
                </a:lnTo>
                <a:lnTo>
                  <a:pt x="1098" y="2390"/>
                </a:lnTo>
                <a:lnTo>
                  <a:pt x="1102" y="2406"/>
                </a:lnTo>
                <a:lnTo>
                  <a:pt x="1109" y="2422"/>
                </a:lnTo>
                <a:lnTo>
                  <a:pt x="1117" y="2434"/>
                </a:lnTo>
                <a:lnTo>
                  <a:pt x="1128" y="2445"/>
                </a:lnTo>
                <a:lnTo>
                  <a:pt x="1142" y="2450"/>
                </a:lnTo>
                <a:lnTo>
                  <a:pt x="1140" y="2443"/>
                </a:lnTo>
                <a:lnTo>
                  <a:pt x="1137" y="2438"/>
                </a:lnTo>
                <a:lnTo>
                  <a:pt x="1131" y="2433"/>
                </a:lnTo>
                <a:lnTo>
                  <a:pt x="1135" y="2433"/>
                </a:lnTo>
                <a:lnTo>
                  <a:pt x="1138" y="2434"/>
                </a:lnTo>
                <a:lnTo>
                  <a:pt x="1144" y="2433"/>
                </a:lnTo>
                <a:lnTo>
                  <a:pt x="1147" y="2429"/>
                </a:lnTo>
                <a:lnTo>
                  <a:pt x="1133" y="2419"/>
                </a:lnTo>
                <a:lnTo>
                  <a:pt x="1128" y="2412"/>
                </a:lnTo>
                <a:lnTo>
                  <a:pt x="1154" y="2422"/>
                </a:lnTo>
                <a:lnTo>
                  <a:pt x="1146" y="2415"/>
                </a:lnTo>
                <a:lnTo>
                  <a:pt x="1138" y="2405"/>
                </a:lnTo>
                <a:lnTo>
                  <a:pt x="1135" y="2394"/>
                </a:lnTo>
                <a:lnTo>
                  <a:pt x="1160" y="2419"/>
                </a:lnTo>
                <a:lnTo>
                  <a:pt x="1170" y="2427"/>
                </a:lnTo>
                <a:lnTo>
                  <a:pt x="1161" y="2403"/>
                </a:lnTo>
                <a:lnTo>
                  <a:pt x="1149" y="2380"/>
                </a:lnTo>
                <a:lnTo>
                  <a:pt x="1158" y="2387"/>
                </a:lnTo>
                <a:lnTo>
                  <a:pt x="1163" y="2398"/>
                </a:lnTo>
                <a:lnTo>
                  <a:pt x="1168" y="2410"/>
                </a:lnTo>
                <a:lnTo>
                  <a:pt x="1174" y="2420"/>
                </a:lnTo>
                <a:lnTo>
                  <a:pt x="1182" y="2427"/>
                </a:lnTo>
                <a:lnTo>
                  <a:pt x="1181" y="2417"/>
                </a:lnTo>
                <a:lnTo>
                  <a:pt x="1177" y="2406"/>
                </a:lnTo>
                <a:lnTo>
                  <a:pt x="1175" y="2394"/>
                </a:lnTo>
                <a:lnTo>
                  <a:pt x="1177" y="2383"/>
                </a:lnTo>
                <a:lnTo>
                  <a:pt x="1181" y="2392"/>
                </a:lnTo>
                <a:lnTo>
                  <a:pt x="1182" y="2403"/>
                </a:lnTo>
                <a:lnTo>
                  <a:pt x="1186" y="2413"/>
                </a:lnTo>
                <a:lnTo>
                  <a:pt x="1191" y="2422"/>
                </a:lnTo>
                <a:lnTo>
                  <a:pt x="1200" y="2426"/>
                </a:lnTo>
                <a:lnTo>
                  <a:pt x="1198" y="2422"/>
                </a:lnTo>
                <a:lnTo>
                  <a:pt x="1198" y="2417"/>
                </a:lnTo>
                <a:lnTo>
                  <a:pt x="1197" y="2413"/>
                </a:lnTo>
                <a:lnTo>
                  <a:pt x="1202" y="2417"/>
                </a:lnTo>
                <a:lnTo>
                  <a:pt x="1205" y="2420"/>
                </a:lnTo>
                <a:lnTo>
                  <a:pt x="1211" y="2424"/>
                </a:lnTo>
                <a:lnTo>
                  <a:pt x="1211" y="2412"/>
                </a:lnTo>
                <a:lnTo>
                  <a:pt x="1214" y="2406"/>
                </a:lnTo>
                <a:lnTo>
                  <a:pt x="1218" y="2405"/>
                </a:lnTo>
                <a:lnTo>
                  <a:pt x="1225" y="2408"/>
                </a:lnTo>
                <a:lnTo>
                  <a:pt x="1242" y="2412"/>
                </a:lnTo>
                <a:lnTo>
                  <a:pt x="1239" y="2405"/>
                </a:lnTo>
                <a:lnTo>
                  <a:pt x="1235" y="2390"/>
                </a:lnTo>
                <a:lnTo>
                  <a:pt x="1239" y="2398"/>
                </a:lnTo>
                <a:lnTo>
                  <a:pt x="1244" y="2403"/>
                </a:lnTo>
                <a:lnTo>
                  <a:pt x="1249" y="2406"/>
                </a:lnTo>
                <a:lnTo>
                  <a:pt x="1255" y="2408"/>
                </a:lnTo>
                <a:lnTo>
                  <a:pt x="1253" y="2396"/>
                </a:lnTo>
                <a:lnTo>
                  <a:pt x="1248" y="2383"/>
                </a:lnTo>
                <a:lnTo>
                  <a:pt x="1242" y="2373"/>
                </a:lnTo>
                <a:lnTo>
                  <a:pt x="1263" y="2383"/>
                </a:lnTo>
                <a:lnTo>
                  <a:pt x="1260" y="2375"/>
                </a:lnTo>
                <a:lnTo>
                  <a:pt x="1258" y="2364"/>
                </a:lnTo>
                <a:lnTo>
                  <a:pt x="1269" y="2371"/>
                </a:lnTo>
                <a:lnTo>
                  <a:pt x="1274" y="2376"/>
                </a:lnTo>
                <a:lnTo>
                  <a:pt x="1277" y="2382"/>
                </a:lnTo>
                <a:lnTo>
                  <a:pt x="1279" y="2389"/>
                </a:lnTo>
                <a:lnTo>
                  <a:pt x="1279" y="2375"/>
                </a:lnTo>
                <a:lnTo>
                  <a:pt x="1281" y="2361"/>
                </a:lnTo>
                <a:lnTo>
                  <a:pt x="1290" y="2364"/>
                </a:lnTo>
                <a:lnTo>
                  <a:pt x="1295" y="2371"/>
                </a:lnTo>
                <a:lnTo>
                  <a:pt x="1299" y="2378"/>
                </a:lnTo>
                <a:lnTo>
                  <a:pt x="1304" y="2385"/>
                </a:lnTo>
                <a:lnTo>
                  <a:pt x="1313" y="2387"/>
                </a:lnTo>
                <a:lnTo>
                  <a:pt x="1313" y="2375"/>
                </a:lnTo>
                <a:lnTo>
                  <a:pt x="1320" y="2364"/>
                </a:lnTo>
                <a:lnTo>
                  <a:pt x="1325" y="2368"/>
                </a:lnTo>
                <a:lnTo>
                  <a:pt x="1328" y="2373"/>
                </a:lnTo>
                <a:lnTo>
                  <a:pt x="1339" y="2380"/>
                </a:lnTo>
                <a:lnTo>
                  <a:pt x="1339" y="2376"/>
                </a:lnTo>
                <a:lnTo>
                  <a:pt x="1337" y="2373"/>
                </a:lnTo>
                <a:lnTo>
                  <a:pt x="1337" y="2369"/>
                </a:lnTo>
                <a:lnTo>
                  <a:pt x="1336" y="2364"/>
                </a:lnTo>
                <a:lnTo>
                  <a:pt x="1334" y="2361"/>
                </a:lnTo>
                <a:lnTo>
                  <a:pt x="1332" y="2359"/>
                </a:lnTo>
                <a:lnTo>
                  <a:pt x="1343" y="2362"/>
                </a:lnTo>
                <a:lnTo>
                  <a:pt x="1346" y="2366"/>
                </a:lnTo>
                <a:lnTo>
                  <a:pt x="1351" y="2368"/>
                </a:lnTo>
                <a:lnTo>
                  <a:pt x="1355" y="2378"/>
                </a:lnTo>
                <a:lnTo>
                  <a:pt x="1355" y="2364"/>
                </a:lnTo>
                <a:lnTo>
                  <a:pt x="1357" y="2361"/>
                </a:lnTo>
                <a:lnTo>
                  <a:pt x="1358" y="2364"/>
                </a:lnTo>
                <a:lnTo>
                  <a:pt x="1362" y="2369"/>
                </a:lnTo>
                <a:lnTo>
                  <a:pt x="1364" y="2376"/>
                </a:lnTo>
                <a:lnTo>
                  <a:pt x="1364" y="2373"/>
                </a:lnTo>
                <a:lnTo>
                  <a:pt x="1365" y="2368"/>
                </a:lnTo>
                <a:lnTo>
                  <a:pt x="1367" y="2364"/>
                </a:lnTo>
                <a:lnTo>
                  <a:pt x="1367" y="2362"/>
                </a:lnTo>
                <a:lnTo>
                  <a:pt x="1383" y="2373"/>
                </a:lnTo>
                <a:lnTo>
                  <a:pt x="1383" y="2366"/>
                </a:lnTo>
                <a:lnTo>
                  <a:pt x="1385" y="2361"/>
                </a:lnTo>
                <a:lnTo>
                  <a:pt x="1385" y="2357"/>
                </a:lnTo>
                <a:lnTo>
                  <a:pt x="1388" y="2361"/>
                </a:lnTo>
                <a:lnTo>
                  <a:pt x="1394" y="2364"/>
                </a:lnTo>
                <a:lnTo>
                  <a:pt x="1397" y="2369"/>
                </a:lnTo>
                <a:lnTo>
                  <a:pt x="1399" y="2362"/>
                </a:lnTo>
                <a:lnTo>
                  <a:pt x="1399" y="2354"/>
                </a:lnTo>
                <a:lnTo>
                  <a:pt x="1401" y="2347"/>
                </a:lnTo>
                <a:lnTo>
                  <a:pt x="1406" y="2355"/>
                </a:lnTo>
                <a:lnTo>
                  <a:pt x="1409" y="2362"/>
                </a:lnTo>
                <a:lnTo>
                  <a:pt x="1409" y="2361"/>
                </a:lnTo>
                <a:lnTo>
                  <a:pt x="1411" y="2357"/>
                </a:lnTo>
                <a:lnTo>
                  <a:pt x="1411" y="2355"/>
                </a:lnTo>
                <a:lnTo>
                  <a:pt x="1415" y="2359"/>
                </a:lnTo>
                <a:lnTo>
                  <a:pt x="1415" y="2368"/>
                </a:lnTo>
                <a:lnTo>
                  <a:pt x="1418" y="2371"/>
                </a:lnTo>
                <a:lnTo>
                  <a:pt x="1418" y="2366"/>
                </a:lnTo>
                <a:lnTo>
                  <a:pt x="1415" y="2359"/>
                </a:lnTo>
                <a:lnTo>
                  <a:pt x="1415" y="2357"/>
                </a:lnTo>
                <a:lnTo>
                  <a:pt x="1416" y="2352"/>
                </a:lnTo>
                <a:lnTo>
                  <a:pt x="1416" y="2354"/>
                </a:lnTo>
                <a:lnTo>
                  <a:pt x="1420" y="2361"/>
                </a:lnTo>
                <a:lnTo>
                  <a:pt x="1420" y="2364"/>
                </a:lnTo>
                <a:lnTo>
                  <a:pt x="1422" y="2362"/>
                </a:lnTo>
                <a:lnTo>
                  <a:pt x="1422" y="2361"/>
                </a:lnTo>
                <a:lnTo>
                  <a:pt x="1423" y="2359"/>
                </a:lnTo>
                <a:lnTo>
                  <a:pt x="1423" y="2357"/>
                </a:lnTo>
                <a:lnTo>
                  <a:pt x="1427" y="2362"/>
                </a:lnTo>
                <a:lnTo>
                  <a:pt x="1429" y="2366"/>
                </a:lnTo>
                <a:lnTo>
                  <a:pt x="1432" y="2371"/>
                </a:lnTo>
                <a:lnTo>
                  <a:pt x="1439" y="2378"/>
                </a:lnTo>
                <a:lnTo>
                  <a:pt x="1439" y="2366"/>
                </a:lnTo>
                <a:lnTo>
                  <a:pt x="1436" y="2359"/>
                </a:lnTo>
                <a:lnTo>
                  <a:pt x="1434" y="2352"/>
                </a:lnTo>
                <a:lnTo>
                  <a:pt x="1455" y="2359"/>
                </a:lnTo>
                <a:lnTo>
                  <a:pt x="1466" y="2366"/>
                </a:lnTo>
                <a:lnTo>
                  <a:pt x="1462" y="2355"/>
                </a:lnTo>
                <a:lnTo>
                  <a:pt x="1462" y="2347"/>
                </a:lnTo>
                <a:lnTo>
                  <a:pt x="1467" y="2347"/>
                </a:lnTo>
                <a:lnTo>
                  <a:pt x="1483" y="2352"/>
                </a:lnTo>
                <a:lnTo>
                  <a:pt x="1476" y="2345"/>
                </a:lnTo>
                <a:lnTo>
                  <a:pt x="1474" y="2341"/>
                </a:lnTo>
                <a:lnTo>
                  <a:pt x="1471" y="2338"/>
                </a:lnTo>
                <a:lnTo>
                  <a:pt x="1487" y="2343"/>
                </a:lnTo>
                <a:lnTo>
                  <a:pt x="1501" y="2348"/>
                </a:lnTo>
                <a:lnTo>
                  <a:pt x="1517" y="2354"/>
                </a:lnTo>
                <a:lnTo>
                  <a:pt x="1515" y="2345"/>
                </a:lnTo>
                <a:lnTo>
                  <a:pt x="1510" y="2336"/>
                </a:lnTo>
                <a:lnTo>
                  <a:pt x="1508" y="2326"/>
                </a:lnTo>
                <a:lnTo>
                  <a:pt x="1510" y="2317"/>
                </a:lnTo>
                <a:lnTo>
                  <a:pt x="1517" y="2320"/>
                </a:lnTo>
                <a:lnTo>
                  <a:pt x="1522" y="2326"/>
                </a:lnTo>
                <a:lnTo>
                  <a:pt x="1525" y="2331"/>
                </a:lnTo>
                <a:lnTo>
                  <a:pt x="1524" y="2327"/>
                </a:lnTo>
                <a:lnTo>
                  <a:pt x="1524" y="2317"/>
                </a:lnTo>
                <a:lnTo>
                  <a:pt x="1529" y="2319"/>
                </a:lnTo>
                <a:lnTo>
                  <a:pt x="1534" y="2322"/>
                </a:lnTo>
                <a:lnTo>
                  <a:pt x="1538" y="2326"/>
                </a:lnTo>
                <a:lnTo>
                  <a:pt x="1540" y="2331"/>
                </a:lnTo>
                <a:lnTo>
                  <a:pt x="1540" y="2326"/>
                </a:lnTo>
                <a:lnTo>
                  <a:pt x="1541" y="2320"/>
                </a:lnTo>
                <a:lnTo>
                  <a:pt x="1545" y="2326"/>
                </a:lnTo>
                <a:lnTo>
                  <a:pt x="1548" y="2329"/>
                </a:lnTo>
                <a:lnTo>
                  <a:pt x="1554" y="2333"/>
                </a:lnTo>
                <a:lnTo>
                  <a:pt x="1554" y="2326"/>
                </a:lnTo>
                <a:lnTo>
                  <a:pt x="1552" y="2319"/>
                </a:lnTo>
                <a:lnTo>
                  <a:pt x="1548" y="2313"/>
                </a:lnTo>
                <a:lnTo>
                  <a:pt x="1559" y="2320"/>
                </a:lnTo>
                <a:lnTo>
                  <a:pt x="1568" y="2327"/>
                </a:lnTo>
                <a:lnTo>
                  <a:pt x="1578" y="2333"/>
                </a:lnTo>
                <a:lnTo>
                  <a:pt x="1573" y="2324"/>
                </a:lnTo>
                <a:lnTo>
                  <a:pt x="1566" y="2313"/>
                </a:lnTo>
                <a:lnTo>
                  <a:pt x="1562" y="2304"/>
                </a:lnTo>
                <a:lnTo>
                  <a:pt x="1576" y="2311"/>
                </a:lnTo>
                <a:lnTo>
                  <a:pt x="1592" y="2319"/>
                </a:lnTo>
                <a:lnTo>
                  <a:pt x="1608" y="2320"/>
                </a:lnTo>
                <a:lnTo>
                  <a:pt x="1605" y="2315"/>
                </a:lnTo>
                <a:lnTo>
                  <a:pt x="1594" y="2304"/>
                </a:lnTo>
                <a:lnTo>
                  <a:pt x="1608" y="2308"/>
                </a:lnTo>
                <a:lnTo>
                  <a:pt x="1622" y="2306"/>
                </a:lnTo>
                <a:lnTo>
                  <a:pt x="1617" y="2303"/>
                </a:lnTo>
                <a:lnTo>
                  <a:pt x="1613" y="2299"/>
                </a:lnTo>
                <a:lnTo>
                  <a:pt x="1608" y="2296"/>
                </a:lnTo>
                <a:lnTo>
                  <a:pt x="1605" y="2294"/>
                </a:lnTo>
                <a:lnTo>
                  <a:pt x="1633" y="2299"/>
                </a:lnTo>
                <a:lnTo>
                  <a:pt x="1628" y="2294"/>
                </a:lnTo>
                <a:lnTo>
                  <a:pt x="1622" y="2290"/>
                </a:lnTo>
                <a:lnTo>
                  <a:pt x="1615" y="2287"/>
                </a:lnTo>
                <a:lnTo>
                  <a:pt x="1633" y="2292"/>
                </a:lnTo>
                <a:lnTo>
                  <a:pt x="1650" y="2294"/>
                </a:lnTo>
                <a:lnTo>
                  <a:pt x="1640" y="2283"/>
                </a:lnTo>
                <a:lnTo>
                  <a:pt x="1638" y="2278"/>
                </a:lnTo>
                <a:lnTo>
                  <a:pt x="1649" y="2282"/>
                </a:lnTo>
                <a:lnTo>
                  <a:pt x="1656" y="2283"/>
                </a:lnTo>
                <a:lnTo>
                  <a:pt x="1661" y="2283"/>
                </a:lnTo>
                <a:lnTo>
                  <a:pt x="1652" y="2275"/>
                </a:lnTo>
                <a:lnTo>
                  <a:pt x="1643" y="2264"/>
                </a:lnTo>
                <a:lnTo>
                  <a:pt x="1638" y="2254"/>
                </a:lnTo>
                <a:lnTo>
                  <a:pt x="1649" y="2255"/>
                </a:lnTo>
                <a:lnTo>
                  <a:pt x="1656" y="2261"/>
                </a:lnTo>
                <a:lnTo>
                  <a:pt x="1661" y="2269"/>
                </a:lnTo>
                <a:lnTo>
                  <a:pt x="1668" y="2275"/>
                </a:lnTo>
                <a:lnTo>
                  <a:pt x="1677" y="2278"/>
                </a:lnTo>
                <a:lnTo>
                  <a:pt x="1677" y="2271"/>
                </a:lnTo>
                <a:lnTo>
                  <a:pt x="1675" y="2262"/>
                </a:lnTo>
                <a:lnTo>
                  <a:pt x="1673" y="2255"/>
                </a:lnTo>
                <a:lnTo>
                  <a:pt x="1675" y="2250"/>
                </a:lnTo>
                <a:lnTo>
                  <a:pt x="1679" y="2248"/>
                </a:lnTo>
                <a:lnTo>
                  <a:pt x="1682" y="2252"/>
                </a:lnTo>
                <a:lnTo>
                  <a:pt x="1684" y="2255"/>
                </a:lnTo>
                <a:lnTo>
                  <a:pt x="1684" y="2259"/>
                </a:lnTo>
                <a:lnTo>
                  <a:pt x="1686" y="2262"/>
                </a:lnTo>
                <a:lnTo>
                  <a:pt x="1686" y="2261"/>
                </a:lnTo>
                <a:lnTo>
                  <a:pt x="1687" y="2255"/>
                </a:lnTo>
                <a:lnTo>
                  <a:pt x="1691" y="2248"/>
                </a:lnTo>
                <a:lnTo>
                  <a:pt x="1691" y="2252"/>
                </a:lnTo>
                <a:lnTo>
                  <a:pt x="1693" y="2257"/>
                </a:lnTo>
                <a:lnTo>
                  <a:pt x="1693" y="2261"/>
                </a:lnTo>
                <a:lnTo>
                  <a:pt x="1691" y="2261"/>
                </a:lnTo>
                <a:lnTo>
                  <a:pt x="1691" y="2257"/>
                </a:lnTo>
                <a:lnTo>
                  <a:pt x="1689" y="2257"/>
                </a:lnTo>
                <a:lnTo>
                  <a:pt x="1691" y="2259"/>
                </a:lnTo>
                <a:lnTo>
                  <a:pt x="1691" y="2261"/>
                </a:lnTo>
                <a:lnTo>
                  <a:pt x="1698" y="2269"/>
                </a:lnTo>
                <a:lnTo>
                  <a:pt x="1705" y="2282"/>
                </a:lnTo>
                <a:lnTo>
                  <a:pt x="1715" y="2292"/>
                </a:lnTo>
                <a:lnTo>
                  <a:pt x="1712" y="2285"/>
                </a:lnTo>
                <a:lnTo>
                  <a:pt x="1707" y="2280"/>
                </a:lnTo>
                <a:lnTo>
                  <a:pt x="1701" y="2273"/>
                </a:lnTo>
                <a:lnTo>
                  <a:pt x="1712" y="2278"/>
                </a:lnTo>
                <a:lnTo>
                  <a:pt x="1730" y="2296"/>
                </a:lnTo>
                <a:lnTo>
                  <a:pt x="1738" y="2303"/>
                </a:lnTo>
                <a:lnTo>
                  <a:pt x="1738" y="2292"/>
                </a:lnTo>
                <a:lnTo>
                  <a:pt x="1737" y="2280"/>
                </a:lnTo>
                <a:lnTo>
                  <a:pt x="1738" y="2269"/>
                </a:lnTo>
                <a:lnTo>
                  <a:pt x="1742" y="2276"/>
                </a:lnTo>
                <a:lnTo>
                  <a:pt x="1742" y="2285"/>
                </a:lnTo>
                <a:lnTo>
                  <a:pt x="1744" y="2294"/>
                </a:lnTo>
                <a:lnTo>
                  <a:pt x="1747" y="2299"/>
                </a:lnTo>
                <a:lnTo>
                  <a:pt x="1754" y="2303"/>
                </a:lnTo>
                <a:lnTo>
                  <a:pt x="1754" y="2297"/>
                </a:lnTo>
                <a:lnTo>
                  <a:pt x="1756" y="2292"/>
                </a:lnTo>
                <a:lnTo>
                  <a:pt x="1756" y="2289"/>
                </a:lnTo>
                <a:lnTo>
                  <a:pt x="1758" y="2292"/>
                </a:lnTo>
                <a:lnTo>
                  <a:pt x="1759" y="2294"/>
                </a:lnTo>
                <a:lnTo>
                  <a:pt x="1759" y="2296"/>
                </a:lnTo>
                <a:lnTo>
                  <a:pt x="1761" y="2297"/>
                </a:lnTo>
                <a:lnTo>
                  <a:pt x="1758" y="2290"/>
                </a:lnTo>
                <a:lnTo>
                  <a:pt x="1758" y="2289"/>
                </a:lnTo>
                <a:lnTo>
                  <a:pt x="1782" y="2287"/>
                </a:lnTo>
                <a:lnTo>
                  <a:pt x="1803" y="2290"/>
                </a:lnTo>
                <a:lnTo>
                  <a:pt x="1795" y="2282"/>
                </a:lnTo>
                <a:lnTo>
                  <a:pt x="1791" y="2271"/>
                </a:lnTo>
                <a:lnTo>
                  <a:pt x="1796" y="2273"/>
                </a:lnTo>
                <a:lnTo>
                  <a:pt x="1800" y="2276"/>
                </a:lnTo>
                <a:lnTo>
                  <a:pt x="1810" y="2283"/>
                </a:lnTo>
                <a:lnTo>
                  <a:pt x="1810" y="2280"/>
                </a:lnTo>
                <a:lnTo>
                  <a:pt x="1809" y="2278"/>
                </a:lnTo>
                <a:lnTo>
                  <a:pt x="1809" y="2271"/>
                </a:lnTo>
                <a:lnTo>
                  <a:pt x="1812" y="2275"/>
                </a:lnTo>
                <a:lnTo>
                  <a:pt x="1817" y="2278"/>
                </a:lnTo>
                <a:lnTo>
                  <a:pt x="1817" y="2269"/>
                </a:lnTo>
                <a:lnTo>
                  <a:pt x="1819" y="2266"/>
                </a:lnTo>
                <a:lnTo>
                  <a:pt x="1819" y="2262"/>
                </a:lnTo>
                <a:lnTo>
                  <a:pt x="1823" y="2269"/>
                </a:lnTo>
                <a:lnTo>
                  <a:pt x="1826" y="2273"/>
                </a:lnTo>
                <a:lnTo>
                  <a:pt x="1828" y="2276"/>
                </a:lnTo>
                <a:lnTo>
                  <a:pt x="1826" y="2269"/>
                </a:lnTo>
                <a:lnTo>
                  <a:pt x="1826" y="2252"/>
                </a:lnTo>
                <a:lnTo>
                  <a:pt x="1835" y="2266"/>
                </a:lnTo>
                <a:lnTo>
                  <a:pt x="1844" y="2278"/>
                </a:lnTo>
                <a:lnTo>
                  <a:pt x="1851" y="2278"/>
                </a:lnTo>
                <a:lnTo>
                  <a:pt x="1847" y="2276"/>
                </a:lnTo>
                <a:lnTo>
                  <a:pt x="1846" y="2273"/>
                </a:lnTo>
                <a:lnTo>
                  <a:pt x="1846" y="2271"/>
                </a:lnTo>
                <a:lnTo>
                  <a:pt x="1844" y="2268"/>
                </a:lnTo>
                <a:lnTo>
                  <a:pt x="1851" y="2268"/>
                </a:lnTo>
                <a:lnTo>
                  <a:pt x="1858" y="2269"/>
                </a:lnTo>
                <a:lnTo>
                  <a:pt x="1865" y="2273"/>
                </a:lnTo>
                <a:lnTo>
                  <a:pt x="1870" y="2278"/>
                </a:lnTo>
                <a:lnTo>
                  <a:pt x="1869" y="2275"/>
                </a:lnTo>
                <a:lnTo>
                  <a:pt x="1869" y="2271"/>
                </a:lnTo>
                <a:lnTo>
                  <a:pt x="1867" y="2268"/>
                </a:lnTo>
                <a:lnTo>
                  <a:pt x="1867" y="2264"/>
                </a:lnTo>
                <a:lnTo>
                  <a:pt x="1872" y="2266"/>
                </a:lnTo>
                <a:lnTo>
                  <a:pt x="1879" y="2269"/>
                </a:lnTo>
                <a:lnTo>
                  <a:pt x="1884" y="2275"/>
                </a:lnTo>
                <a:lnTo>
                  <a:pt x="1883" y="2269"/>
                </a:lnTo>
                <a:lnTo>
                  <a:pt x="1883" y="2255"/>
                </a:lnTo>
                <a:lnTo>
                  <a:pt x="1890" y="2264"/>
                </a:lnTo>
                <a:lnTo>
                  <a:pt x="1898" y="2273"/>
                </a:lnTo>
                <a:lnTo>
                  <a:pt x="1895" y="2255"/>
                </a:lnTo>
                <a:lnTo>
                  <a:pt x="1898" y="2238"/>
                </a:lnTo>
                <a:lnTo>
                  <a:pt x="1909" y="2259"/>
                </a:lnTo>
                <a:lnTo>
                  <a:pt x="1918" y="2266"/>
                </a:lnTo>
                <a:lnTo>
                  <a:pt x="1928" y="2269"/>
                </a:lnTo>
                <a:lnTo>
                  <a:pt x="1925" y="2264"/>
                </a:lnTo>
                <a:lnTo>
                  <a:pt x="1923" y="2261"/>
                </a:lnTo>
                <a:lnTo>
                  <a:pt x="1921" y="2255"/>
                </a:lnTo>
                <a:lnTo>
                  <a:pt x="1921" y="2248"/>
                </a:lnTo>
                <a:lnTo>
                  <a:pt x="1923" y="2243"/>
                </a:lnTo>
                <a:lnTo>
                  <a:pt x="1928" y="2248"/>
                </a:lnTo>
                <a:lnTo>
                  <a:pt x="1934" y="2255"/>
                </a:lnTo>
                <a:lnTo>
                  <a:pt x="1937" y="2261"/>
                </a:lnTo>
                <a:lnTo>
                  <a:pt x="1944" y="2255"/>
                </a:lnTo>
                <a:lnTo>
                  <a:pt x="1948" y="2248"/>
                </a:lnTo>
                <a:lnTo>
                  <a:pt x="1951" y="2238"/>
                </a:lnTo>
                <a:lnTo>
                  <a:pt x="1953" y="2229"/>
                </a:lnTo>
                <a:lnTo>
                  <a:pt x="1955" y="2232"/>
                </a:lnTo>
                <a:lnTo>
                  <a:pt x="1956" y="2238"/>
                </a:lnTo>
                <a:lnTo>
                  <a:pt x="1960" y="2241"/>
                </a:lnTo>
                <a:lnTo>
                  <a:pt x="1960" y="2245"/>
                </a:lnTo>
                <a:lnTo>
                  <a:pt x="1962" y="2243"/>
                </a:lnTo>
                <a:lnTo>
                  <a:pt x="1963" y="2240"/>
                </a:lnTo>
                <a:lnTo>
                  <a:pt x="1967" y="2234"/>
                </a:lnTo>
                <a:lnTo>
                  <a:pt x="1967" y="2231"/>
                </a:lnTo>
                <a:lnTo>
                  <a:pt x="1971" y="2238"/>
                </a:lnTo>
                <a:lnTo>
                  <a:pt x="1972" y="2243"/>
                </a:lnTo>
                <a:lnTo>
                  <a:pt x="1979" y="2254"/>
                </a:lnTo>
                <a:lnTo>
                  <a:pt x="1979" y="2247"/>
                </a:lnTo>
                <a:lnTo>
                  <a:pt x="1981" y="2240"/>
                </a:lnTo>
                <a:lnTo>
                  <a:pt x="1981" y="2234"/>
                </a:lnTo>
                <a:lnTo>
                  <a:pt x="1986" y="2243"/>
                </a:lnTo>
                <a:lnTo>
                  <a:pt x="1992" y="2247"/>
                </a:lnTo>
                <a:lnTo>
                  <a:pt x="1999" y="2247"/>
                </a:lnTo>
                <a:lnTo>
                  <a:pt x="2009" y="2243"/>
                </a:lnTo>
                <a:lnTo>
                  <a:pt x="2007" y="2240"/>
                </a:lnTo>
                <a:lnTo>
                  <a:pt x="2007" y="2234"/>
                </a:lnTo>
                <a:lnTo>
                  <a:pt x="2006" y="2231"/>
                </a:lnTo>
                <a:lnTo>
                  <a:pt x="2009" y="2236"/>
                </a:lnTo>
                <a:lnTo>
                  <a:pt x="2013" y="2240"/>
                </a:lnTo>
                <a:lnTo>
                  <a:pt x="2018" y="2243"/>
                </a:lnTo>
                <a:lnTo>
                  <a:pt x="2023" y="2245"/>
                </a:lnTo>
                <a:lnTo>
                  <a:pt x="2023" y="2234"/>
                </a:lnTo>
                <a:lnTo>
                  <a:pt x="2025" y="2224"/>
                </a:lnTo>
                <a:lnTo>
                  <a:pt x="2030" y="2229"/>
                </a:lnTo>
                <a:lnTo>
                  <a:pt x="2037" y="2234"/>
                </a:lnTo>
                <a:lnTo>
                  <a:pt x="2037" y="2232"/>
                </a:lnTo>
                <a:lnTo>
                  <a:pt x="2041" y="2229"/>
                </a:lnTo>
                <a:lnTo>
                  <a:pt x="2041" y="2227"/>
                </a:lnTo>
                <a:lnTo>
                  <a:pt x="2043" y="2229"/>
                </a:lnTo>
                <a:lnTo>
                  <a:pt x="2044" y="2232"/>
                </a:lnTo>
                <a:lnTo>
                  <a:pt x="2044" y="2234"/>
                </a:lnTo>
                <a:lnTo>
                  <a:pt x="2048" y="2232"/>
                </a:lnTo>
                <a:lnTo>
                  <a:pt x="2051" y="2232"/>
                </a:lnTo>
                <a:lnTo>
                  <a:pt x="2053" y="2231"/>
                </a:lnTo>
                <a:lnTo>
                  <a:pt x="2057" y="2224"/>
                </a:lnTo>
                <a:lnTo>
                  <a:pt x="2058" y="2227"/>
                </a:lnTo>
                <a:lnTo>
                  <a:pt x="2060" y="2229"/>
                </a:lnTo>
                <a:lnTo>
                  <a:pt x="2064" y="2231"/>
                </a:lnTo>
                <a:lnTo>
                  <a:pt x="2066" y="2234"/>
                </a:lnTo>
                <a:lnTo>
                  <a:pt x="2069" y="2236"/>
                </a:lnTo>
                <a:lnTo>
                  <a:pt x="2071" y="2229"/>
                </a:lnTo>
                <a:lnTo>
                  <a:pt x="2071" y="2222"/>
                </a:lnTo>
                <a:lnTo>
                  <a:pt x="2069" y="2215"/>
                </a:lnTo>
                <a:lnTo>
                  <a:pt x="2067" y="2210"/>
                </a:lnTo>
                <a:lnTo>
                  <a:pt x="2080" y="2218"/>
                </a:lnTo>
                <a:lnTo>
                  <a:pt x="2092" y="2229"/>
                </a:lnTo>
                <a:lnTo>
                  <a:pt x="2087" y="2208"/>
                </a:lnTo>
                <a:lnTo>
                  <a:pt x="2094" y="2211"/>
                </a:lnTo>
                <a:lnTo>
                  <a:pt x="2099" y="2215"/>
                </a:lnTo>
                <a:lnTo>
                  <a:pt x="2104" y="2220"/>
                </a:lnTo>
                <a:lnTo>
                  <a:pt x="2101" y="2206"/>
                </a:lnTo>
                <a:lnTo>
                  <a:pt x="2101" y="2199"/>
                </a:lnTo>
                <a:lnTo>
                  <a:pt x="2104" y="2203"/>
                </a:lnTo>
                <a:lnTo>
                  <a:pt x="2108" y="2204"/>
                </a:lnTo>
                <a:lnTo>
                  <a:pt x="2111" y="2204"/>
                </a:lnTo>
                <a:lnTo>
                  <a:pt x="2115" y="2206"/>
                </a:lnTo>
                <a:lnTo>
                  <a:pt x="2113" y="2201"/>
                </a:lnTo>
                <a:lnTo>
                  <a:pt x="2113" y="2194"/>
                </a:lnTo>
                <a:lnTo>
                  <a:pt x="2111" y="2189"/>
                </a:lnTo>
                <a:lnTo>
                  <a:pt x="2122" y="2192"/>
                </a:lnTo>
                <a:lnTo>
                  <a:pt x="2132" y="2199"/>
                </a:lnTo>
                <a:lnTo>
                  <a:pt x="2141" y="2206"/>
                </a:lnTo>
                <a:lnTo>
                  <a:pt x="2152" y="2211"/>
                </a:lnTo>
                <a:lnTo>
                  <a:pt x="2152" y="2194"/>
                </a:lnTo>
                <a:lnTo>
                  <a:pt x="2150" y="2185"/>
                </a:lnTo>
                <a:lnTo>
                  <a:pt x="2171" y="2192"/>
                </a:lnTo>
                <a:lnTo>
                  <a:pt x="2192" y="2203"/>
                </a:lnTo>
                <a:lnTo>
                  <a:pt x="2190" y="2197"/>
                </a:lnTo>
                <a:lnTo>
                  <a:pt x="2190" y="2183"/>
                </a:lnTo>
                <a:lnTo>
                  <a:pt x="2194" y="2178"/>
                </a:lnTo>
                <a:lnTo>
                  <a:pt x="2197" y="2182"/>
                </a:lnTo>
                <a:lnTo>
                  <a:pt x="2199" y="2185"/>
                </a:lnTo>
                <a:lnTo>
                  <a:pt x="2199" y="2197"/>
                </a:lnTo>
                <a:lnTo>
                  <a:pt x="2201" y="2192"/>
                </a:lnTo>
                <a:lnTo>
                  <a:pt x="2204" y="2185"/>
                </a:lnTo>
                <a:lnTo>
                  <a:pt x="2206" y="2180"/>
                </a:lnTo>
                <a:lnTo>
                  <a:pt x="2210" y="2175"/>
                </a:lnTo>
                <a:lnTo>
                  <a:pt x="2210" y="2178"/>
                </a:lnTo>
                <a:lnTo>
                  <a:pt x="2213" y="2189"/>
                </a:lnTo>
                <a:lnTo>
                  <a:pt x="2215" y="2192"/>
                </a:lnTo>
                <a:lnTo>
                  <a:pt x="2219" y="2180"/>
                </a:lnTo>
                <a:lnTo>
                  <a:pt x="2224" y="2166"/>
                </a:lnTo>
                <a:lnTo>
                  <a:pt x="2227" y="2175"/>
                </a:lnTo>
                <a:lnTo>
                  <a:pt x="2231" y="2182"/>
                </a:lnTo>
                <a:lnTo>
                  <a:pt x="2236" y="2190"/>
                </a:lnTo>
                <a:lnTo>
                  <a:pt x="2234" y="2185"/>
                </a:lnTo>
                <a:lnTo>
                  <a:pt x="2229" y="2175"/>
                </a:lnTo>
                <a:lnTo>
                  <a:pt x="2241" y="2182"/>
                </a:lnTo>
                <a:lnTo>
                  <a:pt x="2256" y="2183"/>
                </a:lnTo>
                <a:lnTo>
                  <a:pt x="2270" y="2182"/>
                </a:lnTo>
                <a:lnTo>
                  <a:pt x="2268" y="2178"/>
                </a:lnTo>
                <a:lnTo>
                  <a:pt x="2264" y="2176"/>
                </a:lnTo>
                <a:lnTo>
                  <a:pt x="2263" y="2173"/>
                </a:lnTo>
                <a:lnTo>
                  <a:pt x="2259" y="2171"/>
                </a:lnTo>
                <a:lnTo>
                  <a:pt x="2275" y="2176"/>
                </a:lnTo>
                <a:lnTo>
                  <a:pt x="2273" y="2173"/>
                </a:lnTo>
                <a:lnTo>
                  <a:pt x="2270" y="2169"/>
                </a:lnTo>
                <a:lnTo>
                  <a:pt x="2268" y="2166"/>
                </a:lnTo>
                <a:lnTo>
                  <a:pt x="2273" y="2164"/>
                </a:lnTo>
                <a:lnTo>
                  <a:pt x="2278" y="2164"/>
                </a:lnTo>
                <a:lnTo>
                  <a:pt x="2284" y="2168"/>
                </a:lnTo>
                <a:lnTo>
                  <a:pt x="2287" y="2171"/>
                </a:lnTo>
                <a:lnTo>
                  <a:pt x="2291" y="2176"/>
                </a:lnTo>
                <a:lnTo>
                  <a:pt x="2291" y="2171"/>
                </a:lnTo>
                <a:lnTo>
                  <a:pt x="2292" y="2166"/>
                </a:lnTo>
                <a:lnTo>
                  <a:pt x="2299" y="2171"/>
                </a:lnTo>
                <a:lnTo>
                  <a:pt x="2305" y="2178"/>
                </a:lnTo>
                <a:lnTo>
                  <a:pt x="2308" y="2185"/>
                </a:lnTo>
                <a:lnTo>
                  <a:pt x="2305" y="2182"/>
                </a:lnTo>
                <a:lnTo>
                  <a:pt x="2303" y="2178"/>
                </a:lnTo>
                <a:lnTo>
                  <a:pt x="2305" y="2183"/>
                </a:lnTo>
                <a:lnTo>
                  <a:pt x="2308" y="2187"/>
                </a:lnTo>
                <a:lnTo>
                  <a:pt x="2310" y="2190"/>
                </a:lnTo>
                <a:lnTo>
                  <a:pt x="2312" y="2183"/>
                </a:lnTo>
                <a:lnTo>
                  <a:pt x="2314" y="2175"/>
                </a:lnTo>
                <a:lnTo>
                  <a:pt x="2317" y="2169"/>
                </a:lnTo>
                <a:lnTo>
                  <a:pt x="2322" y="2164"/>
                </a:lnTo>
                <a:lnTo>
                  <a:pt x="2322" y="2171"/>
                </a:lnTo>
                <a:lnTo>
                  <a:pt x="2324" y="2173"/>
                </a:lnTo>
                <a:lnTo>
                  <a:pt x="2324" y="2168"/>
                </a:lnTo>
                <a:lnTo>
                  <a:pt x="2328" y="2155"/>
                </a:lnTo>
                <a:lnTo>
                  <a:pt x="2335" y="2146"/>
                </a:lnTo>
                <a:lnTo>
                  <a:pt x="2333" y="2159"/>
                </a:lnTo>
                <a:lnTo>
                  <a:pt x="2336" y="2171"/>
                </a:lnTo>
                <a:lnTo>
                  <a:pt x="2345" y="2180"/>
                </a:lnTo>
                <a:lnTo>
                  <a:pt x="2343" y="2176"/>
                </a:lnTo>
                <a:lnTo>
                  <a:pt x="2343" y="2173"/>
                </a:lnTo>
                <a:lnTo>
                  <a:pt x="2342" y="2169"/>
                </a:lnTo>
                <a:lnTo>
                  <a:pt x="2342" y="2166"/>
                </a:lnTo>
                <a:lnTo>
                  <a:pt x="2345" y="2169"/>
                </a:lnTo>
                <a:lnTo>
                  <a:pt x="2347" y="2173"/>
                </a:lnTo>
                <a:lnTo>
                  <a:pt x="2349" y="2178"/>
                </a:lnTo>
                <a:lnTo>
                  <a:pt x="2349" y="2183"/>
                </a:lnTo>
                <a:lnTo>
                  <a:pt x="2354" y="2176"/>
                </a:lnTo>
                <a:lnTo>
                  <a:pt x="2361" y="2162"/>
                </a:lnTo>
                <a:lnTo>
                  <a:pt x="2361" y="2173"/>
                </a:lnTo>
                <a:lnTo>
                  <a:pt x="2368" y="2152"/>
                </a:lnTo>
                <a:lnTo>
                  <a:pt x="2372" y="2143"/>
                </a:lnTo>
                <a:lnTo>
                  <a:pt x="2370" y="2153"/>
                </a:lnTo>
                <a:lnTo>
                  <a:pt x="2370" y="2162"/>
                </a:lnTo>
                <a:lnTo>
                  <a:pt x="2372" y="2171"/>
                </a:lnTo>
                <a:lnTo>
                  <a:pt x="2379" y="2176"/>
                </a:lnTo>
                <a:lnTo>
                  <a:pt x="2379" y="2155"/>
                </a:lnTo>
                <a:lnTo>
                  <a:pt x="2382" y="2162"/>
                </a:lnTo>
                <a:lnTo>
                  <a:pt x="2386" y="2166"/>
                </a:lnTo>
                <a:lnTo>
                  <a:pt x="2384" y="2161"/>
                </a:lnTo>
                <a:lnTo>
                  <a:pt x="2387" y="2150"/>
                </a:lnTo>
                <a:lnTo>
                  <a:pt x="2393" y="2166"/>
                </a:lnTo>
                <a:lnTo>
                  <a:pt x="2394" y="2162"/>
                </a:lnTo>
                <a:lnTo>
                  <a:pt x="2394" y="2159"/>
                </a:lnTo>
                <a:lnTo>
                  <a:pt x="2396" y="2157"/>
                </a:lnTo>
                <a:lnTo>
                  <a:pt x="2396" y="2152"/>
                </a:lnTo>
                <a:lnTo>
                  <a:pt x="2398" y="2161"/>
                </a:lnTo>
                <a:lnTo>
                  <a:pt x="2402" y="2169"/>
                </a:lnTo>
                <a:lnTo>
                  <a:pt x="2403" y="2162"/>
                </a:lnTo>
                <a:lnTo>
                  <a:pt x="2407" y="2155"/>
                </a:lnTo>
                <a:lnTo>
                  <a:pt x="2410" y="2150"/>
                </a:lnTo>
                <a:lnTo>
                  <a:pt x="2416" y="2145"/>
                </a:lnTo>
                <a:lnTo>
                  <a:pt x="2419" y="2166"/>
                </a:lnTo>
                <a:lnTo>
                  <a:pt x="2424" y="2150"/>
                </a:lnTo>
                <a:lnTo>
                  <a:pt x="2430" y="2132"/>
                </a:lnTo>
                <a:lnTo>
                  <a:pt x="2426" y="2145"/>
                </a:lnTo>
                <a:lnTo>
                  <a:pt x="2428" y="2159"/>
                </a:lnTo>
                <a:lnTo>
                  <a:pt x="2435" y="2171"/>
                </a:lnTo>
                <a:lnTo>
                  <a:pt x="2435" y="2155"/>
                </a:lnTo>
                <a:lnTo>
                  <a:pt x="2437" y="2157"/>
                </a:lnTo>
                <a:lnTo>
                  <a:pt x="2437" y="2159"/>
                </a:lnTo>
                <a:lnTo>
                  <a:pt x="2440" y="2148"/>
                </a:lnTo>
                <a:lnTo>
                  <a:pt x="2444" y="2143"/>
                </a:lnTo>
                <a:lnTo>
                  <a:pt x="2447" y="2139"/>
                </a:lnTo>
                <a:lnTo>
                  <a:pt x="2447" y="2155"/>
                </a:lnTo>
                <a:lnTo>
                  <a:pt x="2451" y="2145"/>
                </a:lnTo>
                <a:lnTo>
                  <a:pt x="2458" y="2134"/>
                </a:lnTo>
                <a:lnTo>
                  <a:pt x="2456" y="2143"/>
                </a:lnTo>
                <a:lnTo>
                  <a:pt x="2458" y="2153"/>
                </a:lnTo>
                <a:lnTo>
                  <a:pt x="2461" y="2164"/>
                </a:lnTo>
                <a:lnTo>
                  <a:pt x="2463" y="2153"/>
                </a:lnTo>
                <a:lnTo>
                  <a:pt x="2463" y="2143"/>
                </a:lnTo>
                <a:lnTo>
                  <a:pt x="2467" y="2134"/>
                </a:lnTo>
                <a:lnTo>
                  <a:pt x="2470" y="2148"/>
                </a:lnTo>
                <a:lnTo>
                  <a:pt x="2470" y="2153"/>
                </a:lnTo>
                <a:lnTo>
                  <a:pt x="2474" y="2161"/>
                </a:lnTo>
                <a:lnTo>
                  <a:pt x="2477" y="2157"/>
                </a:lnTo>
                <a:lnTo>
                  <a:pt x="2481" y="2150"/>
                </a:lnTo>
                <a:lnTo>
                  <a:pt x="2484" y="2139"/>
                </a:lnTo>
                <a:lnTo>
                  <a:pt x="2484" y="2145"/>
                </a:lnTo>
                <a:lnTo>
                  <a:pt x="2486" y="2148"/>
                </a:lnTo>
                <a:lnTo>
                  <a:pt x="2489" y="2141"/>
                </a:lnTo>
                <a:lnTo>
                  <a:pt x="2489" y="2150"/>
                </a:lnTo>
                <a:lnTo>
                  <a:pt x="2491" y="2157"/>
                </a:lnTo>
                <a:lnTo>
                  <a:pt x="2493" y="2153"/>
                </a:lnTo>
                <a:lnTo>
                  <a:pt x="2493" y="2150"/>
                </a:lnTo>
                <a:lnTo>
                  <a:pt x="2495" y="2146"/>
                </a:lnTo>
                <a:lnTo>
                  <a:pt x="2497" y="2150"/>
                </a:lnTo>
                <a:lnTo>
                  <a:pt x="2498" y="2155"/>
                </a:lnTo>
                <a:lnTo>
                  <a:pt x="2497" y="2148"/>
                </a:lnTo>
                <a:lnTo>
                  <a:pt x="2497" y="2141"/>
                </a:lnTo>
                <a:lnTo>
                  <a:pt x="2498" y="2136"/>
                </a:lnTo>
                <a:lnTo>
                  <a:pt x="2500" y="2143"/>
                </a:lnTo>
                <a:lnTo>
                  <a:pt x="2504" y="2150"/>
                </a:lnTo>
                <a:lnTo>
                  <a:pt x="2509" y="2155"/>
                </a:lnTo>
                <a:lnTo>
                  <a:pt x="2516" y="2159"/>
                </a:lnTo>
                <a:lnTo>
                  <a:pt x="2514" y="2148"/>
                </a:lnTo>
                <a:lnTo>
                  <a:pt x="2518" y="2138"/>
                </a:lnTo>
                <a:lnTo>
                  <a:pt x="2519" y="2127"/>
                </a:lnTo>
                <a:lnTo>
                  <a:pt x="2519" y="2132"/>
                </a:lnTo>
                <a:lnTo>
                  <a:pt x="2521" y="2138"/>
                </a:lnTo>
                <a:lnTo>
                  <a:pt x="2525" y="2143"/>
                </a:lnTo>
                <a:lnTo>
                  <a:pt x="2528" y="2146"/>
                </a:lnTo>
                <a:lnTo>
                  <a:pt x="2539" y="2146"/>
                </a:lnTo>
                <a:lnTo>
                  <a:pt x="2535" y="2143"/>
                </a:lnTo>
                <a:lnTo>
                  <a:pt x="2532" y="2138"/>
                </a:lnTo>
                <a:lnTo>
                  <a:pt x="2532" y="2127"/>
                </a:lnTo>
                <a:lnTo>
                  <a:pt x="2535" y="2134"/>
                </a:lnTo>
                <a:lnTo>
                  <a:pt x="2539" y="2138"/>
                </a:lnTo>
                <a:lnTo>
                  <a:pt x="2540" y="2141"/>
                </a:lnTo>
                <a:lnTo>
                  <a:pt x="2540" y="2127"/>
                </a:lnTo>
                <a:lnTo>
                  <a:pt x="2542" y="2120"/>
                </a:lnTo>
                <a:lnTo>
                  <a:pt x="2546" y="2115"/>
                </a:lnTo>
                <a:lnTo>
                  <a:pt x="2549" y="2118"/>
                </a:lnTo>
                <a:lnTo>
                  <a:pt x="2551" y="2122"/>
                </a:lnTo>
                <a:lnTo>
                  <a:pt x="2555" y="2125"/>
                </a:lnTo>
                <a:lnTo>
                  <a:pt x="2560" y="2117"/>
                </a:lnTo>
                <a:lnTo>
                  <a:pt x="2562" y="2106"/>
                </a:lnTo>
                <a:lnTo>
                  <a:pt x="2565" y="2094"/>
                </a:lnTo>
                <a:lnTo>
                  <a:pt x="2570" y="2085"/>
                </a:lnTo>
                <a:lnTo>
                  <a:pt x="2569" y="2099"/>
                </a:lnTo>
                <a:lnTo>
                  <a:pt x="2572" y="2110"/>
                </a:lnTo>
                <a:lnTo>
                  <a:pt x="2577" y="2120"/>
                </a:lnTo>
                <a:lnTo>
                  <a:pt x="2581" y="2103"/>
                </a:lnTo>
                <a:lnTo>
                  <a:pt x="2584" y="2096"/>
                </a:lnTo>
                <a:lnTo>
                  <a:pt x="2584" y="2113"/>
                </a:lnTo>
                <a:lnTo>
                  <a:pt x="2579" y="2131"/>
                </a:lnTo>
                <a:lnTo>
                  <a:pt x="2590" y="2125"/>
                </a:lnTo>
                <a:lnTo>
                  <a:pt x="2597" y="2115"/>
                </a:lnTo>
                <a:lnTo>
                  <a:pt x="2602" y="2104"/>
                </a:lnTo>
                <a:lnTo>
                  <a:pt x="2604" y="2094"/>
                </a:lnTo>
                <a:lnTo>
                  <a:pt x="2607" y="2104"/>
                </a:lnTo>
                <a:lnTo>
                  <a:pt x="2606" y="2115"/>
                </a:lnTo>
                <a:lnTo>
                  <a:pt x="2599" y="2125"/>
                </a:lnTo>
                <a:lnTo>
                  <a:pt x="2611" y="2120"/>
                </a:lnTo>
                <a:lnTo>
                  <a:pt x="2618" y="2111"/>
                </a:lnTo>
                <a:lnTo>
                  <a:pt x="2621" y="2101"/>
                </a:lnTo>
                <a:lnTo>
                  <a:pt x="2623" y="2089"/>
                </a:lnTo>
                <a:lnTo>
                  <a:pt x="2627" y="2092"/>
                </a:lnTo>
                <a:lnTo>
                  <a:pt x="2628" y="2096"/>
                </a:lnTo>
                <a:lnTo>
                  <a:pt x="2630" y="2101"/>
                </a:lnTo>
                <a:lnTo>
                  <a:pt x="2628" y="2106"/>
                </a:lnTo>
                <a:lnTo>
                  <a:pt x="2628" y="2111"/>
                </a:lnTo>
                <a:lnTo>
                  <a:pt x="2637" y="2106"/>
                </a:lnTo>
                <a:lnTo>
                  <a:pt x="2641" y="2097"/>
                </a:lnTo>
                <a:lnTo>
                  <a:pt x="2643" y="2089"/>
                </a:lnTo>
                <a:lnTo>
                  <a:pt x="2646" y="2078"/>
                </a:lnTo>
                <a:lnTo>
                  <a:pt x="2646" y="2085"/>
                </a:lnTo>
                <a:lnTo>
                  <a:pt x="2648" y="2083"/>
                </a:lnTo>
                <a:lnTo>
                  <a:pt x="2648" y="2082"/>
                </a:lnTo>
                <a:lnTo>
                  <a:pt x="2650" y="2078"/>
                </a:lnTo>
                <a:lnTo>
                  <a:pt x="2653" y="2085"/>
                </a:lnTo>
                <a:lnTo>
                  <a:pt x="2655" y="2094"/>
                </a:lnTo>
                <a:lnTo>
                  <a:pt x="2658" y="2101"/>
                </a:lnTo>
                <a:lnTo>
                  <a:pt x="2658" y="2092"/>
                </a:lnTo>
                <a:lnTo>
                  <a:pt x="2660" y="2089"/>
                </a:lnTo>
                <a:lnTo>
                  <a:pt x="2660" y="2085"/>
                </a:lnTo>
                <a:lnTo>
                  <a:pt x="2664" y="2089"/>
                </a:lnTo>
                <a:lnTo>
                  <a:pt x="2667" y="2094"/>
                </a:lnTo>
                <a:lnTo>
                  <a:pt x="2669" y="2101"/>
                </a:lnTo>
                <a:lnTo>
                  <a:pt x="2669" y="2097"/>
                </a:lnTo>
                <a:lnTo>
                  <a:pt x="2671" y="2094"/>
                </a:lnTo>
                <a:lnTo>
                  <a:pt x="2674" y="2090"/>
                </a:lnTo>
                <a:lnTo>
                  <a:pt x="2674" y="2087"/>
                </a:lnTo>
                <a:lnTo>
                  <a:pt x="2685" y="2094"/>
                </a:lnTo>
                <a:lnTo>
                  <a:pt x="2709" y="2097"/>
                </a:lnTo>
                <a:lnTo>
                  <a:pt x="2718" y="2097"/>
                </a:lnTo>
                <a:lnTo>
                  <a:pt x="2722" y="2099"/>
                </a:lnTo>
                <a:lnTo>
                  <a:pt x="2730" y="2099"/>
                </a:lnTo>
                <a:lnTo>
                  <a:pt x="2734" y="2097"/>
                </a:lnTo>
                <a:lnTo>
                  <a:pt x="2736" y="2097"/>
                </a:lnTo>
                <a:lnTo>
                  <a:pt x="2736" y="2096"/>
                </a:lnTo>
                <a:lnTo>
                  <a:pt x="2741" y="2101"/>
                </a:lnTo>
                <a:lnTo>
                  <a:pt x="2745" y="2103"/>
                </a:lnTo>
                <a:lnTo>
                  <a:pt x="2746" y="2104"/>
                </a:lnTo>
                <a:lnTo>
                  <a:pt x="2748" y="2103"/>
                </a:lnTo>
                <a:lnTo>
                  <a:pt x="2750" y="2099"/>
                </a:lnTo>
                <a:lnTo>
                  <a:pt x="2752" y="2097"/>
                </a:lnTo>
                <a:lnTo>
                  <a:pt x="2752" y="2094"/>
                </a:lnTo>
                <a:lnTo>
                  <a:pt x="2755" y="2096"/>
                </a:lnTo>
                <a:lnTo>
                  <a:pt x="2757" y="2099"/>
                </a:lnTo>
                <a:lnTo>
                  <a:pt x="2764" y="2103"/>
                </a:lnTo>
                <a:lnTo>
                  <a:pt x="2766" y="2104"/>
                </a:lnTo>
                <a:lnTo>
                  <a:pt x="2766" y="2101"/>
                </a:lnTo>
                <a:lnTo>
                  <a:pt x="2769" y="2094"/>
                </a:lnTo>
                <a:lnTo>
                  <a:pt x="2769" y="2090"/>
                </a:lnTo>
                <a:lnTo>
                  <a:pt x="2778" y="2099"/>
                </a:lnTo>
                <a:lnTo>
                  <a:pt x="2780" y="2103"/>
                </a:lnTo>
                <a:lnTo>
                  <a:pt x="2776" y="2092"/>
                </a:lnTo>
                <a:lnTo>
                  <a:pt x="2773" y="2087"/>
                </a:lnTo>
                <a:lnTo>
                  <a:pt x="2776" y="2089"/>
                </a:lnTo>
                <a:lnTo>
                  <a:pt x="2778" y="2090"/>
                </a:lnTo>
                <a:lnTo>
                  <a:pt x="2780" y="2094"/>
                </a:lnTo>
                <a:lnTo>
                  <a:pt x="2783" y="2087"/>
                </a:lnTo>
                <a:lnTo>
                  <a:pt x="2783" y="2082"/>
                </a:lnTo>
                <a:lnTo>
                  <a:pt x="2785" y="2083"/>
                </a:lnTo>
                <a:lnTo>
                  <a:pt x="2785" y="2085"/>
                </a:lnTo>
                <a:lnTo>
                  <a:pt x="2787" y="2087"/>
                </a:lnTo>
                <a:lnTo>
                  <a:pt x="2789" y="2090"/>
                </a:lnTo>
                <a:lnTo>
                  <a:pt x="2790" y="2083"/>
                </a:lnTo>
                <a:lnTo>
                  <a:pt x="2794" y="2076"/>
                </a:lnTo>
                <a:lnTo>
                  <a:pt x="2799" y="2071"/>
                </a:lnTo>
                <a:lnTo>
                  <a:pt x="2801" y="2073"/>
                </a:lnTo>
                <a:lnTo>
                  <a:pt x="2803" y="2076"/>
                </a:lnTo>
                <a:lnTo>
                  <a:pt x="2810" y="2083"/>
                </a:lnTo>
                <a:lnTo>
                  <a:pt x="2810" y="2066"/>
                </a:lnTo>
                <a:lnTo>
                  <a:pt x="2813" y="2071"/>
                </a:lnTo>
                <a:lnTo>
                  <a:pt x="2817" y="2075"/>
                </a:lnTo>
                <a:lnTo>
                  <a:pt x="2820" y="2080"/>
                </a:lnTo>
                <a:lnTo>
                  <a:pt x="2825" y="2082"/>
                </a:lnTo>
                <a:lnTo>
                  <a:pt x="2820" y="2078"/>
                </a:lnTo>
                <a:lnTo>
                  <a:pt x="2813" y="2071"/>
                </a:lnTo>
                <a:lnTo>
                  <a:pt x="2822" y="2075"/>
                </a:lnTo>
                <a:lnTo>
                  <a:pt x="2827" y="2076"/>
                </a:lnTo>
                <a:lnTo>
                  <a:pt x="2831" y="2080"/>
                </a:lnTo>
                <a:lnTo>
                  <a:pt x="2829" y="2076"/>
                </a:lnTo>
                <a:lnTo>
                  <a:pt x="2831" y="2076"/>
                </a:lnTo>
                <a:lnTo>
                  <a:pt x="2829" y="2075"/>
                </a:lnTo>
                <a:lnTo>
                  <a:pt x="2829" y="2066"/>
                </a:lnTo>
                <a:lnTo>
                  <a:pt x="2832" y="2069"/>
                </a:lnTo>
                <a:lnTo>
                  <a:pt x="2834" y="2073"/>
                </a:lnTo>
                <a:lnTo>
                  <a:pt x="2838" y="2075"/>
                </a:lnTo>
                <a:lnTo>
                  <a:pt x="2838" y="2069"/>
                </a:lnTo>
                <a:lnTo>
                  <a:pt x="2840" y="2064"/>
                </a:lnTo>
                <a:lnTo>
                  <a:pt x="2841" y="2060"/>
                </a:lnTo>
                <a:lnTo>
                  <a:pt x="2845" y="2067"/>
                </a:lnTo>
                <a:lnTo>
                  <a:pt x="2848" y="2071"/>
                </a:lnTo>
                <a:lnTo>
                  <a:pt x="2850" y="2075"/>
                </a:lnTo>
                <a:lnTo>
                  <a:pt x="2850" y="2046"/>
                </a:lnTo>
                <a:lnTo>
                  <a:pt x="2854" y="2052"/>
                </a:lnTo>
                <a:lnTo>
                  <a:pt x="2855" y="2055"/>
                </a:lnTo>
                <a:lnTo>
                  <a:pt x="2862" y="2062"/>
                </a:lnTo>
                <a:lnTo>
                  <a:pt x="2868" y="2066"/>
                </a:lnTo>
                <a:lnTo>
                  <a:pt x="2873" y="2066"/>
                </a:lnTo>
                <a:lnTo>
                  <a:pt x="2871" y="2060"/>
                </a:lnTo>
                <a:lnTo>
                  <a:pt x="2868" y="2055"/>
                </a:lnTo>
                <a:lnTo>
                  <a:pt x="2864" y="2048"/>
                </a:lnTo>
                <a:lnTo>
                  <a:pt x="2861" y="2043"/>
                </a:lnTo>
                <a:lnTo>
                  <a:pt x="2866" y="2045"/>
                </a:lnTo>
                <a:lnTo>
                  <a:pt x="2873" y="2052"/>
                </a:lnTo>
                <a:lnTo>
                  <a:pt x="2875" y="2057"/>
                </a:lnTo>
                <a:lnTo>
                  <a:pt x="2875" y="2050"/>
                </a:lnTo>
                <a:lnTo>
                  <a:pt x="2873" y="2046"/>
                </a:lnTo>
                <a:lnTo>
                  <a:pt x="2873" y="2045"/>
                </a:lnTo>
                <a:lnTo>
                  <a:pt x="2875" y="2048"/>
                </a:lnTo>
                <a:lnTo>
                  <a:pt x="2876" y="2053"/>
                </a:lnTo>
                <a:lnTo>
                  <a:pt x="2880" y="2059"/>
                </a:lnTo>
                <a:lnTo>
                  <a:pt x="2882" y="2062"/>
                </a:lnTo>
                <a:lnTo>
                  <a:pt x="2884" y="2057"/>
                </a:lnTo>
                <a:lnTo>
                  <a:pt x="2884" y="2052"/>
                </a:lnTo>
                <a:lnTo>
                  <a:pt x="2885" y="2048"/>
                </a:lnTo>
                <a:lnTo>
                  <a:pt x="2885" y="2043"/>
                </a:lnTo>
                <a:lnTo>
                  <a:pt x="2887" y="2039"/>
                </a:lnTo>
                <a:lnTo>
                  <a:pt x="2887" y="2045"/>
                </a:lnTo>
                <a:lnTo>
                  <a:pt x="2891" y="2052"/>
                </a:lnTo>
                <a:lnTo>
                  <a:pt x="2894" y="2053"/>
                </a:lnTo>
                <a:lnTo>
                  <a:pt x="2899" y="2053"/>
                </a:lnTo>
                <a:lnTo>
                  <a:pt x="2898" y="2043"/>
                </a:lnTo>
                <a:lnTo>
                  <a:pt x="2894" y="2034"/>
                </a:lnTo>
                <a:lnTo>
                  <a:pt x="2905" y="2052"/>
                </a:lnTo>
                <a:lnTo>
                  <a:pt x="2908" y="2064"/>
                </a:lnTo>
                <a:lnTo>
                  <a:pt x="2913" y="2057"/>
                </a:lnTo>
                <a:lnTo>
                  <a:pt x="2913" y="2046"/>
                </a:lnTo>
                <a:lnTo>
                  <a:pt x="2915" y="2036"/>
                </a:lnTo>
                <a:lnTo>
                  <a:pt x="2926" y="2053"/>
                </a:lnTo>
                <a:lnTo>
                  <a:pt x="2924" y="2041"/>
                </a:lnTo>
                <a:lnTo>
                  <a:pt x="2922" y="2027"/>
                </a:lnTo>
                <a:lnTo>
                  <a:pt x="2926" y="2029"/>
                </a:lnTo>
                <a:lnTo>
                  <a:pt x="2936" y="2039"/>
                </a:lnTo>
                <a:lnTo>
                  <a:pt x="2935" y="2034"/>
                </a:lnTo>
                <a:lnTo>
                  <a:pt x="2935" y="2017"/>
                </a:lnTo>
                <a:lnTo>
                  <a:pt x="2943" y="2025"/>
                </a:lnTo>
                <a:lnTo>
                  <a:pt x="2945" y="2015"/>
                </a:lnTo>
                <a:lnTo>
                  <a:pt x="2945" y="2004"/>
                </a:lnTo>
                <a:lnTo>
                  <a:pt x="2954" y="2011"/>
                </a:lnTo>
                <a:lnTo>
                  <a:pt x="2961" y="2018"/>
                </a:lnTo>
                <a:lnTo>
                  <a:pt x="2957" y="2003"/>
                </a:lnTo>
                <a:lnTo>
                  <a:pt x="2957" y="1987"/>
                </a:lnTo>
                <a:lnTo>
                  <a:pt x="2968" y="2004"/>
                </a:lnTo>
                <a:lnTo>
                  <a:pt x="2982" y="2017"/>
                </a:lnTo>
                <a:lnTo>
                  <a:pt x="2978" y="2006"/>
                </a:lnTo>
                <a:lnTo>
                  <a:pt x="2982" y="2011"/>
                </a:lnTo>
                <a:lnTo>
                  <a:pt x="2987" y="2017"/>
                </a:lnTo>
                <a:lnTo>
                  <a:pt x="2984" y="2003"/>
                </a:lnTo>
                <a:lnTo>
                  <a:pt x="2986" y="1997"/>
                </a:lnTo>
                <a:lnTo>
                  <a:pt x="2987" y="2001"/>
                </a:lnTo>
                <a:lnTo>
                  <a:pt x="2996" y="2010"/>
                </a:lnTo>
                <a:lnTo>
                  <a:pt x="2998" y="2001"/>
                </a:lnTo>
                <a:lnTo>
                  <a:pt x="2996" y="1990"/>
                </a:lnTo>
                <a:lnTo>
                  <a:pt x="2996" y="1980"/>
                </a:lnTo>
                <a:lnTo>
                  <a:pt x="3003" y="1990"/>
                </a:lnTo>
                <a:lnTo>
                  <a:pt x="3014" y="2001"/>
                </a:lnTo>
                <a:lnTo>
                  <a:pt x="3012" y="1996"/>
                </a:lnTo>
                <a:lnTo>
                  <a:pt x="3012" y="1992"/>
                </a:lnTo>
                <a:lnTo>
                  <a:pt x="3010" y="1987"/>
                </a:lnTo>
                <a:lnTo>
                  <a:pt x="3010" y="1983"/>
                </a:lnTo>
                <a:lnTo>
                  <a:pt x="3014" y="1988"/>
                </a:lnTo>
                <a:lnTo>
                  <a:pt x="3017" y="1992"/>
                </a:lnTo>
                <a:lnTo>
                  <a:pt x="3022" y="1992"/>
                </a:lnTo>
                <a:lnTo>
                  <a:pt x="3026" y="1990"/>
                </a:lnTo>
                <a:lnTo>
                  <a:pt x="3026" y="1987"/>
                </a:lnTo>
                <a:lnTo>
                  <a:pt x="3028" y="1981"/>
                </a:lnTo>
                <a:lnTo>
                  <a:pt x="3026" y="1976"/>
                </a:lnTo>
                <a:lnTo>
                  <a:pt x="3031" y="1981"/>
                </a:lnTo>
                <a:lnTo>
                  <a:pt x="3035" y="1988"/>
                </a:lnTo>
                <a:lnTo>
                  <a:pt x="3040" y="1996"/>
                </a:lnTo>
                <a:lnTo>
                  <a:pt x="3044" y="2001"/>
                </a:lnTo>
                <a:lnTo>
                  <a:pt x="3047" y="1983"/>
                </a:lnTo>
                <a:lnTo>
                  <a:pt x="3052" y="1990"/>
                </a:lnTo>
                <a:lnTo>
                  <a:pt x="3059" y="2008"/>
                </a:lnTo>
                <a:lnTo>
                  <a:pt x="3058" y="2001"/>
                </a:lnTo>
                <a:lnTo>
                  <a:pt x="3059" y="1996"/>
                </a:lnTo>
                <a:lnTo>
                  <a:pt x="3059" y="1990"/>
                </a:lnTo>
                <a:lnTo>
                  <a:pt x="3063" y="1985"/>
                </a:lnTo>
                <a:lnTo>
                  <a:pt x="3061" y="1996"/>
                </a:lnTo>
                <a:lnTo>
                  <a:pt x="3065" y="2004"/>
                </a:lnTo>
                <a:lnTo>
                  <a:pt x="3072" y="2011"/>
                </a:lnTo>
                <a:lnTo>
                  <a:pt x="3077" y="2020"/>
                </a:lnTo>
                <a:lnTo>
                  <a:pt x="3079" y="2017"/>
                </a:lnTo>
                <a:lnTo>
                  <a:pt x="3081" y="2015"/>
                </a:lnTo>
                <a:lnTo>
                  <a:pt x="3082" y="2011"/>
                </a:lnTo>
                <a:lnTo>
                  <a:pt x="3082" y="2008"/>
                </a:lnTo>
                <a:lnTo>
                  <a:pt x="3084" y="2011"/>
                </a:lnTo>
                <a:lnTo>
                  <a:pt x="3084" y="2015"/>
                </a:lnTo>
                <a:lnTo>
                  <a:pt x="3086" y="2018"/>
                </a:lnTo>
                <a:lnTo>
                  <a:pt x="3089" y="2018"/>
                </a:lnTo>
                <a:lnTo>
                  <a:pt x="3095" y="2013"/>
                </a:lnTo>
                <a:lnTo>
                  <a:pt x="3096" y="2010"/>
                </a:lnTo>
                <a:lnTo>
                  <a:pt x="3096" y="1997"/>
                </a:lnTo>
                <a:lnTo>
                  <a:pt x="3098" y="2001"/>
                </a:lnTo>
                <a:lnTo>
                  <a:pt x="3103" y="2006"/>
                </a:lnTo>
                <a:lnTo>
                  <a:pt x="3105" y="2010"/>
                </a:lnTo>
                <a:lnTo>
                  <a:pt x="3105" y="2006"/>
                </a:lnTo>
                <a:lnTo>
                  <a:pt x="3103" y="2001"/>
                </a:lnTo>
                <a:lnTo>
                  <a:pt x="3107" y="2004"/>
                </a:lnTo>
                <a:lnTo>
                  <a:pt x="3109" y="2010"/>
                </a:lnTo>
                <a:lnTo>
                  <a:pt x="3114" y="2015"/>
                </a:lnTo>
                <a:lnTo>
                  <a:pt x="3119" y="2015"/>
                </a:lnTo>
                <a:lnTo>
                  <a:pt x="3124" y="2013"/>
                </a:lnTo>
                <a:lnTo>
                  <a:pt x="3130" y="2006"/>
                </a:lnTo>
                <a:lnTo>
                  <a:pt x="3133" y="1994"/>
                </a:lnTo>
                <a:lnTo>
                  <a:pt x="3133" y="1985"/>
                </a:lnTo>
                <a:lnTo>
                  <a:pt x="3135" y="1990"/>
                </a:lnTo>
                <a:lnTo>
                  <a:pt x="3135" y="2003"/>
                </a:lnTo>
                <a:lnTo>
                  <a:pt x="3137" y="2008"/>
                </a:lnTo>
                <a:lnTo>
                  <a:pt x="3139" y="1996"/>
                </a:lnTo>
                <a:lnTo>
                  <a:pt x="3142" y="1981"/>
                </a:lnTo>
                <a:lnTo>
                  <a:pt x="3147" y="1969"/>
                </a:lnTo>
                <a:lnTo>
                  <a:pt x="3154" y="1978"/>
                </a:lnTo>
                <a:lnTo>
                  <a:pt x="3156" y="1988"/>
                </a:lnTo>
                <a:lnTo>
                  <a:pt x="3156" y="2008"/>
                </a:lnTo>
                <a:lnTo>
                  <a:pt x="3158" y="2004"/>
                </a:lnTo>
                <a:lnTo>
                  <a:pt x="3158" y="2001"/>
                </a:lnTo>
                <a:lnTo>
                  <a:pt x="3160" y="1997"/>
                </a:lnTo>
                <a:lnTo>
                  <a:pt x="3160" y="2001"/>
                </a:lnTo>
                <a:lnTo>
                  <a:pt x="3161" y="2004"/>
                </a:lnTo>
                <a:lnTo>
                  <a:pt x="3161" y="2010"/>
                </a:lnTo>
                <a:lnTo>
                  <a:pt x="3167" y="2008"/>
                </a:lnTo>
                <a:lnTo>
                  <a:pt x="3174" y="1997"/>
                </a:lnTo>
                <a:lnTo>
                  <a:pt x="3177" y="1990"/>
                </a:lnTo>
                <a:lnTo>
                  <a:pt x="3177" y="1997"/>
                </a:lnTo>
                <a:lnTo>
                  <a:pt x="3179" y="2003"/>
                </a:lnTo>
                <a:lnTo>
                  <a:pt x="3179" y="2008"/>
                </a:lnTo>
                <a:lnTo>
                  <a:pt x="3183" y="2001"/>
                </a:lnTo>
                <a:lnTo>
                  <a:pt x="3186" y="1996"/>
                </a:lnTo>
                <a:lnTo>
                  <a:pt x="3190" y="1988"/>
                </a:lnTo>
                <a:lnTo>
                  <a:pt x="3191" y="1994"/>
                </a:lnTo>
                <a:lnTo>
                  <a:pt x="3191" y="1997"/>
                </a:lnTo>
                <a:lnTo>
                  <a:pt x="3193" y="2003"/>
                </a:lnTo>
                <a:lnTo>
                  <a:pt x="3193" y="2006"/>
                </a:lnTo>
                <a:lnTo>
                  <a:pt x="3200" y="1978"/>
                </a:lnTo>
                <a:lnTo>
                  <a:pt x="3205" y="1988"/>
                </a:lnTo>
                <a:lnTo>
                  <a:pt x="3211" y="1997"/>
                </a:lnTo>
                <a:lnTo>
                  <a:pt x="3211" y="1974"/>
                </a:lnTo>
                <a:lnTo>
                  <a:pt x="3214" y="1962"/>
                </a:lnTo>
                <a:lnTo>
                  <a:pt x="3216" y="1971"/>
                </a:lnTo>
                <a:lnTo>
                  <a:pt x="3219" y="1980"/>
                </a:lnTo>
                <a:lnTo>
                  <a:pt x="3221" y="1987"/>
                </a:lnTo>
                <a:lnTo>
                  <a:pt x="3223" y="1962"/>
                </a:lnTo>
                <a:lnTo>
                  <a:pt x="3227" y="1938"/>
                </a:lnTo>
                <a:lnTo>
                  <a:pt x="3227" y="1950"/>
                </a:lnTo>
                <a:lnTo>
                  <a:pt x="3237" y="1974"/>
                </a:lnTo>
                <a:lnTo>
                  <a:pt x="3235" y="1957"/>
                </a:lnTo>
                <a:lnTo>
                  <a:pt x="3237" y="1938"/>
                </a:lnTo>
                <a:lnTo>
                  <a:pt x="3248" y="1955"/>
                </a:lnTo>
                <a:lnTo>
                  <a:pt x="3251" y="1938"/>
                </a:lnTo>
                <a:lnTo>
                  <a:pt x="3255" y="1931"/>
                </a:lnTo>
                <a:lnTo>
                  <a:pt x="3258" y="1943"/>
                </a:lnTo>
                <a:lnTo>
                  <a:pt x="3258" y="1932"/>
                </a:lnTo>
                <a:lnTo>
                  <a:pt x="3262" y="1924"/>
                </a:lnTo>
                <a:lnTo>
                  <a:pt x="3263" y="1936"/>
                </a:lnTo>
                <a:lnTo>
                  <a:pt x="3271" y="1964"/>
                </a:lnTo>
                <a:lnTo>
                  <a:pt x="3278" y="1974"/>
                </a:lnTo>
                <a:lnTo>
                  <a:pt x="3279" y="1955"/>
                </a:lnTo>
                <a:lnTo>
                  <a:pt x="3285" y="1936"/>
                </a:lnTo>
                <a:lnTo>
                  <a:pt x="3285" y="1953"/>
                </a:lnTo>
                <a:lnTo>
                  <a:pt x="3286" y="1960"/>
                </a:lnTo>
                <a:lnTo>
                  <a:pt x="3292" y="1946"/>
                </a:lnTo>
                <a:lnTo>
                  <a:pt x="3299" y="1931"/>
                </a:lnTo>
                <a:lnTo>
                  <a:pt x="3300" y="1941"/>
                </a:lnTo>
                <a:lnTo>
                  <a:pt x="3302" y="1950"/>
                </a:lnTo>
                <a:lnTo>
                  <a:pt x="3307" y="1929"/>
                </a:lnTo>
                <a:lnTo>
                  <a:pt x="3309" y="1938"/>
                </a:lnTo>
                <a:lnTo>
                  <a:pt x="3309" y="1948"/>
                </a:lnTo>
                <a:lnTo>
                  <a:pt x="3311" y="1957"/>
                </a:lnTo>
                <a:lnTo>
                  <a:pt x="3316" y="1962"/>
                </a:lnTo>
                <a:lnTo>
                  <a:pt x="3316" y="1934"/>
                </a:lnTo>
                <a:lnTo>
                  <a:pt x="3322" y="1946"/>
                </a:lnTo>
                <a:lnTo>
                  <a:pt x="3329" y="1971"/>
                </a:lnTo>
                <a:lnTo>
                  <a:pt x="3329" y="1957"/>
                </a:lnTo>
                <a:lnTo>
                  <a:pt x="3327" y="1943"/>
                </a:lnTo>
                <a:lnTo>
                  <a:pt x="3329" y="1929"/>
                </a:lnTo>
                <a:lnTo>
                  <a:pt x="3343" y="1943"/>
                </a:lnTo>
                <a:lnTo>
                  <a:pt x="3348" y="1950"/>
                </a:lnTo>
                <a:lnTo>
                  <a:pt x="3355" y="1953"/>
                </a:lnTo>
                <a:lnTo>
                  <a:pt x="3344" y="1927"/>
                </a:lnTo>
                <a:lnTo>
                  <a:pt x="3350" y="1932"/>
                </a:lnTo>
                <a:lnTo>
                  <a:pt x="3353" y="1938"/>
                </a:lnTo>
                <a:lnTo>
                  <a:pt x="3358" y="1945"/>
                </a:lnTo>
                <a:lnTo>
                  <a:pt x="3362" y="1950"/>
                </a:lnTo>
                <a:lnTo>
                  <a:pt x="3357" y="1936"/>
                </a:lnTo>
                <a:lnTo>
                  <a:pt x="3353" y="1922"/>
                </a:lnTo>
                <a:lnTo>
                  <a:pt x="3357" y="1927"/>
                </a:lnTo>
                <a:lnTo>
                  <a:pt x="3358" y="1932"/>
                </a:lnTo>
                <a:lnTo>
                  <a:pt x="3365" y="1943"/>
                </a:lnTo>
                <a:lnTo>
                  <a:pt x="3371" y="1946"/>
                </a:lnTo>
                <a:lnTo>
                  <a:pt x="3364" y="1931"/>
                </a:lnTo>
                <a:lnTo>
                  <a:pt x="3358" y="1915"/>
                </a:lnTo>
                <a:lnTo>
                  <a:pt x="3357" y="1897"/>
                </a:lnTo>
                <a:lnTo>
                  <a:pt x="3362" y="1913"/>
                </a:lnTo>
                <a:lnTo>
                  <a:pt x="3373" y="1929"/>
                </a:lnTo>
                <a:lnTo>
                  <a:pt x="3385" y="1941"/>
                </a:lnTo>
                <a:lnTo>
                  <a:pt x="3381" y="1934"/>
                </a:lnTo>
                <a:lnTo>
                  <a:pt x="3380" y="1925"/>
                </a:lnTo>
                <a:lnTo>
                  <a:pt x="3376" y="1917"/>
                </a:lnTo>
                <a:lnTo>
                  <a:pt x="3381" y="1920"/>
                </a:lnTo>
                <a:lnTo>
                  <a:pt x="3385" y="1925"/>
                </a:lnTo>
                <a:lnTo>
                  <a:pt x="3387" y="1932"/>
                </a:lnTo>
                <a:lnTo>
                  <a:pt x="3388" y="1927"/>
                </a:lnTo>
                <a:lnTo>
                  <a:pt x="3388" y="1908"/>
                </a:lnTo>
                <a:lnTo>
                  <a:pt x="3397" y="1917"/>
                </a:lnTo>
                <a:lnTo>
                  <a:pt x="3404" y="1925"/>
                </a:lnTo>
                <a:lnTo>
                  <a:pt x="3392" y="1909"/>
                </a:lnTo>
                <a:lnTo>
                  <a:pt x="3380" y="1892"/>
                </a:lnTo>
                <a:lnTo>
                  <a:pt x="3397" y="1897"/>
                </a:lnTo>
                <a:lnTo>
                  <a:pt x="3413" y="1908"/>
                </a:lnTo>
                <a:lnTo>
                  <a:pt x="3427" y="1918"/>
                </a:lnTo>
                <a:lnTo>
                  <a:pt x="3427" y="1911"/>
                </a:lnTo>
                <a:lnTo>
                  <a:pt x="3424" y="1906"/>
                </a:lnTo>
                <a:lnTo>
                  <a:pt x="3420" y="1892"/>
                </a:lnTo>
                <a:lnTo>
                  <a:pt x="3431" y="1908"/>
                </a:lnTo>
                <a:lnTo>
                  <a:pt x="3429" y="1902"/>
                </a:lnTo>
                <a:lnTo>
                  <a:pt x="3427" y="1899"/>
                </a:lnTo>
                <a:lnTo>
                  <a:pt x="3424" y="1888"/>
                </a:lnTo>
                <a:lnTo>
                  <a:pt x="3429" y="1894"/>
                </a:lnTo>
                <a:lnTo>
                  <a:pt x="3434" y="1897"/>
                </a:lnTo>
                <a:lnTo>
                  <a:pt x="3439" y="1902"/>
                </a:lnTo>
                <a:lnTo>
                  <a:pt x="3432" y="1888"/>
                </a:lnTo>
                <a:lnTo>
                  <a:pt x="3427" y="1883"/>
                </a:lnTo>
                <a:lnTo>
                  <a:pt x="3420" y="1880"/>
                </a:lnTo>
                <a:lnTo>
                  <a:pt x="3432" y="1878"/>
                </a:lnTo>
                <a:lnTo>
                  <a:pt x="3457" y="1885"/>
                </a:lnTo>
                <a:lnTo>
                  <a:pt x="3441" y="1874"/>
                </a:lnTo>
                <a:lnTo>
                  <a:pt x="3424" y="1866"/>
                </a:lnTo>
                <a:lnTo>
                  <a:pt x="3436" y="1864"/>
                </a:lnTo>
                <a:lnTo>
                  <a:pt x="3446" y="1866"/>
                </a:lnTo>
                <a:lnTo>
                  <a:pt x="3459" y="1867"/>
                </a:lnTo>
                <a:lnTo>
                  <a:pt x="3453" y="1864"/>
                </a:lnTo>
                <a:lnTo>
                  <a:pt x="3446" y="1860"/>
                </a:lnTo>
                <a:lnTo>
                  <a:pt x="3441" y="1855"/>
                </a:lnTo>
                <a:lnTo>
                  <a:pt x="3436" y="1852"/>
                </a:lnTo>
                <a:lnTo>
                  <a:pt x="3448" y="1853"/>
                </a:lnTo>
                <a:lnTo>
                  <a:pt x="3457" y="1859"/>
                </a:lnTo>
                <a:lnTo>
                  <a:pt x="3464" y="1867"/>
                </a:lnTo>
                <a:lnTo>
                  <a:pt x="3459" y="1853"/>
                </a:lnTo>
                <a:lnTo>
                  <a:pt x="3452" y="1838"/>
                </a:lnTo>
                <a:lnTo>
                  <a:pt x="3466" y="1845"/>
                </a:lnTo>
                <a:lnTo>
                  <a:pt x="3471" y="1850"/>
                </a:lnTo>
                <a:lnTo>
                  <a:pt x="3475" y="1855"/>
                </a:lnTo>
                <a:lnTo>
                  <a:pt x="3473" y="1846"/>
                </a:lnTo>
                <a:lnTo>
                  <a:pt x="3468" y="1838"/>
                </a:lnTo>
                <a:lnTo>
                  <a:pt x="3459" y="1832"/>
                </a:lnTo>
                <a:lnTo>
                  <a:pt x="3448" y="1827"/>
                </a:lnTo>
                <a:lnTo>
                  <a:pt x="3439" y="1822"/>
                </a:lnTo>
                <a:lnTo>
                  <a:pt x="3457" y="1827"/>
                </a:lnTo>
                <a:lnTo>
                  <a:pt x="3473" y="1832"/>
                </a:lnTo>
                <a:lnTo>
                  <a:pt x="3489" y="1843"/>
                </a:lnTo>
                <a:lnTo>
                  <a:pt x="3478" y="1829"/>
                </a:lnTo>
                <a:lnTo>
                  <a:pt x="3466" y="1816"/>
                </a:lnTo>
                <a:lnTo>
                  <a:pt x="3448" y="1809"/>
                </a:lnTo>
                <a:lnTo>
                  <a:pt x="3464" y="1815"/>
                </a:lnTo>
                <a:lnTo>
                  <a:pt x="3471" y="1818"/>
                </a:lnTo>
                <a:lnTo>
                  <a:pt x="3457" y="1811"/>
                </a:lnTo>
                <a:lnTo>
                  <a:pt x="3453" y="1811"/>
                </a:lnTo>
                <a:lnTo>
                  <a:pt x="3446" y="1804"/>
                </a:lnTo>
                <a:lnTo>
                  <a:pt x="3459" y="1801"/>
                </a:lnTo>
                <a:lnTo>
                  <a:pt x="3473" y="1804"/>
                </a:lnTo>
                <a:lnTo>
                  <a:pt x="3485" y="1809"/>
                </a:lnTo>
                <a:lnTo>
                  <a:pt x="3476" y="1802"/>
                </a:lnTo>
                <a:lnTo>
                  <a:pt x="3466" y="1792"/>
                </a:lnTo>
                <a:lnTo>
                  <a:pt x="3460" y="1780"/>
                </a:lnTo>
                <a:lnTo>
                  <a:pt x="3483" y="1802"/>
                </a:lnTo>
                <a:lnTo>
                  <a:pt x="3496" y="1809"/>
                </a:lnTo>
                <a:lnTo>
                  <a:pt x="3487" y="1794"/>
                </a:lnTo>
                <a:lnTo>
                  <a:pt x="3485" y="1776"/>
                </a:lnTo>
                <a:lnTo>
                  <a:pt x="3487" y="1759"/>
                </a:lnTo>
                <a:lnTo>
                  <a:pt x="3487" y="1762"/>
                </a:lnTo>
                <a:lnTo>
                  <a:pt x="3490" y="1769"/>
                </a:lnTo>
                <a:lnTo>
                  <a:pt x="3490" y="1767"/>
                </a:lnTo>
                <a:lnTo>
                  <a:pt x="3492" y="1760"/>
                </a:lnTo>
                <a:lnTo>
                  <a:pt x="3492" y="1755"/>
                </a:lnTo>
                <a:lnTo>
                  <a:pt x="3494" y="1760"/>
                </a:lnTo>
                <a:lnTo>
                  <a:pt x="3497" y="1767"/>
                </a:lnTo>
                <a:lnTo>
                  <a:pt x="3499" y="1773"/>
                </a:lnTo>
                <a:lnTo>
                  <a:pt x="3499" y="1751"/>
                </a:lnTo>
                <a:lnTo>
                  <a:pt x="3501" y="1755"/>
                </a:lnTo>
                <a:lnTo>
                  <a:pt x="3504" y="1759"/>
                </a:lnTo>
                <a:lnTo>
                  <a:pt x="3506" y="1762"/>
                </a:lnTo>
                <a:lnTo>
                  <a:pt x="3506" y="1764"/>
                </a:lnTo>
                <a:lnTo>
                  <a:pt x="3508" y="1766"/>
                </a:lnTo>
                <a:lnTo>
                  <a:pt x="3506" y="1762"/>
                </a:lnTo>
                <a:lnTo>
                  <a:pt x="3506" y="1760"/>
                </a:lnTo>
                <a:lnTo>
                  <a:pt x="3517" y="1774"/>
                </a:lnTo>
                <a:lnTo>
                  <a:pt x="3522" y="1783"/>
                </a:lnTo>
                <a:lnTo>
                  <a:pt x="3517" y="1773"/>
                </a:lnTo>
                <a:lnTo>
                  <a:pt x="3515" y="1762"/>
                </a:lnTo>
                <a:lnTo>
                  <a:pt x="3515" y="1751"/>
                </a:lnTo>
                <a:lnTo>
                  <a:pt x="3519" y="1760"/>
                </a:lnTo>
                <a:lnTo>
                  <a:pt x="3526" y="1771"/>
                </a:lnTo>
                <a:lnTo>
                  <a:pt x="3538" y="1781"/>
                </a:lnTo>
                <a:lnTo>
                  <a:pt x="3548" y="1788"/>
                </a:lnTo>
                <a:lnTo>
                  <a:pt x="3559" y="1792"/>
                </a:lnTo>
                <a:lnTo>
                  <a:pt x="3547" y="1773"/>
                </a:lnTo>
                <a:lnTo>
                  <a:pt x="3543" y="1750"/>
                </a:lnTo>
                <a:lnTo>
                  <a:pt x="3545" y="1760"/>
                </a:lnTo>
                <a:lnTo>
                  <a:pt x="3563" y="1778"/>
                </a:lnTo>
                <a:lnTo>
                  <a:pt x="3573" y="1783"/>
                </a:lnTo>
                <a:lnTo>
                  <a:pt x="3564" y="1769"/>
                </a:lnTo>
                <a:lnTo>
                  <a:pt x="3557" y="1753"/>
                </a:lnTo>
                <a:lnTo>
                  <a:pt x="3555" y="1739"/>
                </a:lnTo>
                <a:lnTo>
                  <a:pt x="3557" y="1743"/>
                </a:lnTo>
                <a:lnTo>
                  <a:pt x="3561" y="1748"/>
                </a:lnTo>
                <a:lnTo>
                  <a:pt x="3563" y="1753"/>
                </a:lnTo>
                <a:lnTo>
                  <a:pt x="3561" y="1723"/>
                </a:lnTo>
                <a:lnTo>
                  <a:pt x="3566" y="1730"/>
                </a:lnTo>
                <a:lnTo>
                  <a:pt x="3570" y="1739"/>
                </a:lnTo>
                <a:lnTo>
                  <a:pt x="3571" y="1748"/>
                </a:lnTo>
                <a:lnTo>
                  <a:pt x="3573" y="1741"/>
                </a:lnTo>
                <a:lnTo>
                  <a:pt x="3573" y="1723"/>
                </a:lnTo>
                <a:lnTo>
                  <a:pt x="3582" y="1736"/>
                </a:lnTo>
                <a:lnTo>
                  <a:pt x="3603" y="1757"/>
                </a:lnTo>
                <a:lnTo>
                  <a:pt x="3599" y="1748"/>
                </a:lnTo>
                <a:lnTo>
                  <a:pt x="3594" y="1741"/>
                </a:lnTo>
                <a:lnTo>
                  <a:pt x="3591" y="1732"/>
                </a:lnTo>
                <a:lnTo>
                  <a:pt x="3594" y="1739"/>
                </a:lnTo>
                <a:lnTo>
                  <a:pt x="3598" y="1744"/>
                </a:lnTo>
                <a:lnTo>
                  <a:pt x="3603" y="1751"/>
                </a:lnTo>
                <a:lnTo>
                  <a:pt x="3608" y="1757"/>
                </a:lnTo>
                <a:lnTo>
                  <a:pt x="3605" y="1743"/>
                </a:lnTo>
                <a:lnTo>
                  <a:pt x="3601" y="1727"/>
                </a:lnTo>
                <a:lnTo>
                  <a:pt x="3603" y="1713"/>
                </a:lnTo>
                <a:lnTo>
                  <a:pt x="3608" y="1734"/>
                </a:lnTo>
                <a:lnTo>
                  <a:pt x="3617" y="1755"/>
                </a:lnTo>
                <a:lnTo>
                  <a:pt x="3614" y="1737"/>
                </a:lnTo>
                <a:lnTo>
                  <a:pt x="3614" y="1729"/>
                </a:lnTo>
                <a:lnTo>
                  <a:pt x="3622" y="1744"/>
                </a:lnTo>
                <a:lnTo>
                  <a:pt x="3633" y="1759"/>
                </a:lnTo>
                <a:lnTo>
                  <a:pt x="3629" y="1753"/>
                </a:lnTo>
                <a:lnTo>
                  <a:pt x="3628" y="1746"/>
                </a:lnTo>
                <a:lnTo>
                  <a:pt x="3624" y="1741"/>
                </a:lnTo>
                <a:lnTo>
                  <a:pt x="3633" y="1751"/>
                </a:lnTo>
                <a:lnTo>
                  <a:pt x="3642" y="1764"/>
                </a:lnTo>
                <a:lnTo>
                  <a:pt x="3652" y="1773"/>
                </a:lnTo>
                <a:lnTo>
                  <a:pt x="3665" y="1778"/>
                </a:lnTo>
                <a:lnTo>
                  <a:pt x="3658" y="1774"/>
                </a:lnTo>
                <a:lnTo>
                  <a:pt x="3652" y="1771"/>
                </a:lnTo>
                <a:lnTo>
                  <a:pt x="3642" y="1760"/>
                </a:lnTo>
                <a:lnTo>
                  <a:pt x="3638" y="1753"/>
                </a:lnTo>
                <a:lnTo>
                  <a:pt x="3642" y="1755"/>
                </a:lnTo>
                <a:lnTo>
                  <a:pt x="3643" y="1757"/>
                </a:lnTo>
                <a:lnTo>
                  <a:pt x="3638" y="1746"/>
                </a:lnTo>
                <a:lnTo>
                  <a:pt x="3635" y="1736"/>
                </a:lnTo>
                <a:lnTo>
                  <a:pt x="3649" y="1750"/>
                </a:lnTo>
                <a:lnTo>
                  <a:pt x="3647" y="1744"/>
                </a:lnTo>
                <a:lnTo>
                  <a:pt x="3647" y="1739"/>
                </a:lnTo>
                <a:lnTo>
                  <a:pt x="3645" y="1736"/>
                </a:lnTo>
                <a:lnTo>
                  <a:pt x="3658" y="1746"/>
                </a:lnTo>
                <a:lnTo>
                  <a:pt x="3673" y="1751"/>
                </a:lnTo>
                <a:lnTo>
                  <a:pt x="3668" y="1746"/>
                </a:lnTo>
                <a:lnTo>
                  <a:pt x="3679" y="1746"/>
                </a:lnTo>
                <a:lnTo>
                  <a:pt x="3689" y="1748"/>
                </a:lnTo>
                <a:lnTo>
                  <a:pt x="3700" y="1743"/>
                </a:lnTo>
                <a:lnTo>
                  <a:pt x="3684" y="1737"/>
                </a:lnTo>
                <a:lnTo>
                  <a:pt x="3673" y="1729"/>
                </a:lnTo>
                <a:lnTo>
                  <a:pt x="3665" y="1716"/>
                </a:lnTo>
                <a:lnTo>
                  <a:pt x="3680" y="1725"/>
                </a:lnTo>
                <a:lnTo>
                  <a:pt x="3696" y="1727"/>
                </a:lnTo>
                <a:lnTo>
                  <a:pt x="3680" y="1718"/>
                </a:lnTo>
                <a:lnTo>
                  <a:pt x="3666" y="1704"/>
                </a:lnTo>
                <a:lnTo>
                  <a:pt x="3680" y="1709"/>
                </a:lnTo>
                <a:lnTo>
                  <a:pt x="3698" y="1715"/>
                </a:lnTo>
                <a:lnTo>
                  <a:pt x="3687" y="1706"/>
                </a:lnTo>
                <a:lnTo>
                  <a:pt x="3677" y="1699"/>
                </a:lnTo>
                <a:lnTo>
                  <a:pt x="3668" y="1690"/>
                </a:lnTo>
                <a:lnTo>
                  <a:pt x="3679" y="1692"/>
                </a:lnTo>
                <a:lnTo>
                  <a:pt x="3689" y="1697"/>
                </a:lnTo>
                <a:lnTo>
                  <a:pt x="3700" y="1701"/>
                </a:lnTo>
                <a:lnTo>
                  <a:pt x="3694" y="1694"/>
                </a:lnTo>
                <a:lnTo>
                  <a:pt x="3691" y="1687"/>
                </a:lnTo>
                <a:lnTo>
                  <a:pt x="3689" y="1678"/>
                </a:lnTo>
                <a:lnTo>
                  <a:pt x="3698" y="1687"/>
                </a:lnTo>
                <a:lnTo>
                  <a:pt x="3700" y="1692"/>
                </a:lnTo>
                <a:lnTo>
                  <a:pt x="3696" y="1671"/>
                </a:lnTo>
                <a:lnTo>
                  <a:pt x="3707" y="1678"/>
                </a:lnTo>
                <a:lnTo>
                  <a:pt x="3710" y="1683"/>
                </a:lnTo>
                <a:lnTo>
                  <a:pt x="3714" y="1690"/>
                </a:lnTo>
                <a:lnTo>
                  <a:pt x="3709" y="1674"/>
                </a:lnTo>
                <a:lnTo>
                  <a:pt x="3712" y="1680"/>
                </a:lnTo>
                <a:lnTo>
                  <a:pt x="3717" y="1685"/>
                </a:lnTo>
                <a:lnTo>
                  <a:pt x="3723" y="1688"/>
                </a:lnTo>
                <a:lnTo>
                  <a:pt x="3726" y="1694"/>
                </a:lnTo>
                <a:lnTo>
                  <a:pt x="3726" y="1685"/>
                </a:lnTo>
                <a:lnTo>
                  <a:pt x="3724" y="1680"/>
                </a:lnTo>
                <a:lnTo>
                  <a:pt x="3724" y="1674"/>
                </a:lnTo>
                <a:lnTo>
                  <a:pt x="3728" y="1678"/>
                </a:lnTo>
                <a:lnTo>
                  <a:pt x="3730" y="1685"/>
                </a:lnTo>
                <a:lnTo>
                  <a:pt x="3730" y="1687"/>
                </a:lnTo>
                <a:lnTo>
                  <a:pt x="3731" y="1694"/>
                </a:lnTo>
                <a:lnTo>
                  <a:pt x="3731" y="1688"/>
                </a:lnTo>
                <a:lnTo>
                  <a:pt x="3730" y="1685"/>
                </a:lnTo>
                <a:lnTo>
                  <a:pt x="3731" y="1681"/>
                </a:lnTo>
                <a:lnTo>
                  <a:pt x="3731" y="1676"/>
                </a:lnTo>
                <a:lnTo>
                  <a:pt x="3735" y="1671"/>
                </a:lnTo>
                <a:lnTo>
                  <a:pt x="3737" y="1680"/>
                </a:lnTo>
                <a:lnTo>
                  <a:pt x="3740" y="1687"/>
                </a:lnTo>
                <a:lnTo>
                  <a:pt x="3745" y="1692"/>
                </a:lnTo>
                <a:lnTo>
                  <a:pt x="3742" y="1678"/>
                </a:lnTo>
                <a:lnTo>
                  <a:pt x="3742" y="1664"/>
                </a:lnTo>
                <a:lnTo>
                  <a:pt x="3756" y="1680"/>
                </a:lnTo>
                <a:lnTo>
                  <a:pt x="3768" y="1688"/>
                </a:lnTo>
                <a:lnTo>
                  <a:pt x="3781" y="1694"/>
                </a:lnTo>
                <a:lnTo>
                  <a:pt x="3786" y="1695"/>
                </a:lnTo>
                <a:lnTo>
                  <a:pt x="3781" y="1694"/>
                </a:lnTo>
                <a:lnTo>
                  <a:pt x="3777" y="1688"/>
                </a:lnTo>
                <a:lnTo>
                  <a:pt x="3772" y="1683"/>
                </a:lnTo>
                <a:lnTo>
                  <a:pt x="3768" y="1676"/>
                </a:lnTo>
                <a:lnTo>
                  <a:pt x="3763" y="1671"/>
                </a:lnTo>
                <a:lnTo>
                  <a:pt x="3781" y="1683"/>
                </a:lnTo>
                <a:lnTo>
                  <a:pt x="3802" y="1692"/>
                </a:lnTo>
                <a:lnTo>
                  <a:pt x="3789" y="1678"/>
                </a:lnTo>
                <a:lnTo>
                  <a:pt x="3775" y="1664"/>
                </a:lnTo>
                <a:lnTo>
                  <a:pt x="3779" y="1665"/>
                </a:lnTo>
                <a:lnTo>
                  <a:pt x="3782" y="1665"/>
                </a:lnTo>
                <a:lnTo>
                  <a:pt x="3789" y="1669"/>
                </a:lnTo>
                <a:lnTo>
                  <a:pt x="3782" y="1660"/>
                </a:lnTo>
                <a:lnTo>
                  <a:pt x="3775" y="1650"/>
                </a:lnTo>
                <a:lnTo>
                  <a:pt x="3782" y="1650"/>
                </a:lnTo>
                <a:lnTo>
                  <a:pt x="3786" y="1653"/>
                </a:lnTo>
                <a:lnTo>
                  <a:pt x="3795" y="1660"/>
                </a:lnTo>
                <a:lnTo>
                  <a:pt x="3791" y="1655"/>
                </a:lnTo>
                <a:lnTo>
                  <a:pt x="3788" y="1651"/>
                </a:lnTo>
                <a:lnTo>
                  <a:pt x="3782" y="1650"/>
                </a:lnTo>
                <a:lnTo>
                  <a:pt x="3777" y="1643"/>
                </a:lnTo>
                <a:lnTo>
                  <a:pt x="3772" y="1630"/>
                </a:lnTo>
                <a:lnTo>
                  <a:pt x="3796" y="1646"/>
                </a:lnTo>
                <a:lnTo>
                  <a:pt x="3821" y="1665"/>
                </a:lnTo>
                <a:lnTo>
                  <a:pt x="3807" y="1644"/>
                </a:lnTo>
                <a:lnTo>
                  <a:pt x="3795" y="1620"/>
                </a:lnTo>
                <a:lnTo>
                  <a:pt x="3804" y="1623"/>
                </a:lnTo>
                <a:lnTo>
                  <a:pt x="3814" y="1629"/>
                </a:lnTo>
                <a:lnTo>
                  <a:pt x="3823" y="1634"/>
                </a:lnTo>
                <a:lnTo>
                  <a:pt x="3814" y="1623"/>
                </a:lnTo>
                <a:lnTo>
                  <a:pt x="3804" y="1613"/>
                </a:lnTo>
                <a:lnTo>
                  <a:pt x="3809" y="1616"/>
                </a:lnTo>
                <a:lnTo>
                  <a:pt x="3821" y="1622"/>
                </a:lnTo>
                <a:lnTo>
                  <a:pt x="3835" y="1629"/>
                </a:lnTo>
                <a:lnTo>
                  <a:pt x="3851" y="1637"/>
                </a:lnTo>
                <a:lnTo>
                  <a:pt x="3869" y="1644"/>
                </a:lnTo>
                <a:lnTo>
                  <a:pt x="3884" y="1651"/>
                </a:lnTo>
                <a:lnTo>
                  <a:pt x="3898" y="1655"/>
                </a:lnTo>
                <a:lnTo>
                  <a:pt x="3907" y="1658"/>
                </a:lnTo>
                <a:lnTo>
                  <a:pt x="3911" y="1657"/>
                </a:lnTo>
                <a:lnTo>
                  <a:pt x="3909" y="1644"/>
                </a:lnTo>
                <a:lnTo>
                  <a:pt x="3895" y="1620"/>
                </a:lnTo>
                <a:lnTo>
                  <a:pt x="3888" y="1606"/>
                </a:lnTo>
                <a:lnTo>
                  <a:pt x="3884" y="1571"/>
                </a:lnTo>
                <a:lnTo>
                  <a:pt x="3884" y="1553"/>
                </a:lnTo>
                <a:lnTo>
                  <a:pt x="3883" y="1532"/>
                </a:lnTo>
                <a:lnTo>
                  <a:pt x="3879" y="1511"/>
                </a:lnTo>
                <a:lnTo>
                  <a:pt x="3881" y="1499"/>
                </a:lnTo>
                <a:lnTo>
                  <a:pt x="3884" y="1488"/>
                </a:lnTo>
                <a:lnTo>
                  <a:pt x="3890" y="1476"/>
                </a:lnTo>
                <a:lnTo>
                  <a:pt x="3902" y="1451"/>
                </a:lnTo>
                <a:lnTo>
                  <a:pt x="3914" y="1428"/>
                </a:lnTo>
                <a:lnTo>
                  <a:pt x="3930" y="1407"/>
                </a:lnTo>
                <a:lnTo>
                  <a:pt x="3937" y="1402"/>
                </a:lnTo>
                <a:lnTo>
                  <a:pt x="3951" y="1386"/>
                </a:lnTo>
                <a:lnTo>
                  <a:pt x="3967" y="1372"/>
                </a:lnTo>
                <a:lnTo>
                  <a:pt x="3974" y="1364"/>
                </a:lnTo>
                <a:lnTo>
                  <a:pt x="3981" y="1357"/>
                </a:lnTo>
                <a:lnTo>
                  <a:pt x="3985" y="1346"/>
                </a:lnTo>
                <a:lnTo>
                  <a:pt x="3985" y="1335"/>
                </a:lnTo>
                <a:lnTo>
                  <a:pt x="3983" y="1320"/>
                </a:lnTo>
                <a:lnTo>
                  <a:pt x="3981" y="1306"/>
                </a:lnTo>
                <a:lnTo>
                  <a:pt x="3974" y="1263"/>
                </a:lnTo>
                <a:lnTo>
                  <a:pt x="3972" y="1256"/>
                </a:lnTo>
                <a:lnTo>
                  <a:pt x="3971" y="1251"/>
                </a:lnTo>
                <a:lnTo>
                  <a:pt x="3967" y="1246"/>
                </a:lnTo>
                <a:lnTo>
                  <a:pt x="3950" y="1228"/>
                </a:lnTo>
                <a:lnTo>
                  <a:pt x="3946" y="1227"/>
                </a:lnTo>
                <a:lnTo>
                  <a:pt x="3934" y="1227"/>
                </a:lnTo>
                <a:lnTo>
                  <a:pt x="3930" y="1228"/>
                </a:lnTo>
                <a:lnTo>
                  <a:pt x="3923" y="1228"/>
                </a:lnTo>
                <a:lnTo>
                  <a:pt x="3914" y="1227"/>
                </a:lnTo>
                <a:lnTo>
                  <a:pt x="3897" y="1220"/>
                </a:lnTo>
                <a:lnTo>
                  <a:pt x="3883" y="1209"/>
                </a:lnTo>
                <a:lnTo>
                  <a:pt x="3870" y="1193"/>
                </a:lnTo>
                <a:lnTo>
                  <a:pt x="3860" y="1176"/>
                </a:lnTo>
                <a:lnTo>
                  <a:pt x="3851" y="1155"/>
                </a:lnTo>
                <a:lnTo>
                  <a:pt x="3847" y="1134"/>
                </a:lnTo>
                <a:lnTo>
                  <a:pt x="3851" y="1114"/>
                </a:lnTo>
                <a:lnTo>
                  <a:pt x="3865" y="1118"/>
                </a:lnTo>
                <a:lnTo>
                  <a:pt x="3877" y="1123"/>
                </a:lnTo>
                <a:lnTo>
                  <a:pt x="3890" y="1130"/>
                </a:lnTo>
                <a:lnTo>
                  <a:pt x="3895" y="1134"/>
                </a:lnTo>
                <a:lnTo>
                  <a:pt x="3909" y="1141"/>
                </a:lnTo>
                <a:lnTo>
                  <a:pt x="3920" y="1148"/>
                </a:lnTo>
                <a:lnTo>
                  <a:pt x="3923" y="1153"/>
                </a:lnTo>
                <a:lnTo>
                  <a:pt x="3928" y="1158"/>
                </a:lnTo>
                <a:lnTo>
                  <a:pt x="3939" y="1177"/>
                </a:lnTo>
                <a:lnTo>
                  <a:pt x="3948" y="1199"/>
                </a:lnTo>
                <a:lnTo>
                  <a:pt x="3951" y="1209"/>
                </a:lnTo>
                <a:lnTo>
                  <a:pt x="3955" y="1221"/>
                </a:lnTo>
                <a:lnTo>
                  <a:pt x="3962" y="1232"/>
                </a:lnTo>
                <a:lnTo>
                  <a:pt x="3971" y="1239"/>
                </a:lnTo>
                <a:lnTo>
                  <a:pt x="3965" y="1193"/>
                </a:lnTo>
                <a:lnTo>
                  <a:pt x="3960" y="1149"/>
                </a:lnTo>
                <a:lnTo>
                  <a:pt x="3955" y="1098"/>
                </a:lnTo>
                <a:lnTo>
                  <a:pt x="3955" y="1049"/>
                </a:lnTo>
                <a:lnTo>
                  <a:pt x="3957" y="1042"/>
                </a:lnTo>
                <a:lnTo>
                  <a:pt x="3957" y="991"/>
                </a:lnTo>
                <a:lnTo>
                  <a:pt x="3953" y="988"/>
                </a:lnTo>
                <a:lnTo>
                  <a:pt x="3935" y="988"/>
                </a:lnTo>
                <a:lnTo>
                  <a:pt x="3925" y="984"/>
                </a:lnTo>
                <a:lnTo>
                  <a:pt x="3921" y="981"/>
                </a:lnTo>
                <a:lnTo>
                  <a:pt x="3914" y="976"/>
                </a:lnTo>
                <a:lnTo>
                  <a:pt x="3904" y="962"/>
                </a:lnTo>
                <a:lnTo>
                  <a:pt x="3897" y="946"/>
                </a:lnTo>
                <a:lnTo>
                  <a:pt x="3893" y="932"/>
                </a:lnTo>
                <a:lnTo>
                  <a:pt x="3893" y="919"/>
                </a:lnTo>
                <a:lnTo>
                  <a:pt x="3895" y="905"/>
                </a:lnTo>
                <a:lnTo>
                  <a:pt x="3891" y="893"/>
                </a:lnTo>
                <a:lnTo>
                  <a:pt x="3890" y="888"/>
                </a:lnTo>
                <a:lnTo>
                  <a:pt x="3886" y="883"/>
                </a:lnTo>
                <a:lnTo>
                  <a:pt x="3884" y="877"/>
                </a:lnTo>
                <a:lnTo>
                  <a:pt x="3881" y="872"/>
                </a:lnTo>
                <a:lnTo>
                  <a:pt x="3907" y="893"/>
                </a:lnTo>
                <a:lnTo>
                  <a:pt x="3937" y="914"/>
                </a:lnTo>
                <a:lnTo>
                  <a:pt x="3946" y="923"/>
                </a:lnTo>
                <a:lnTo>
                  <a:pt x="3950" y="932"/>
                </a:lnTo>
                <a:lnTo>
                  <a:pt x="3951" y="944"/>
                </a:lnTo>
                <a:lnTo>
                  <a:pt x="3957" y="960"/>
                </a:lnTo>
                <a:lnTo>
                  <a:pt x="3958" y="977"/>
                </a:lnTo>
                <a:lnTo>
                  <a:pt x="3958" y="951"/>
                </a:lnTo>
                <a:lnTo>
                  <a:pt x="3953" y="935"/>
                </a:lnTo>
                <a:lnTo>
                  <a:pt x="3951" y="928"/>
                </a:lnTo>
                <a:lnTo>
                  <a:pt x="3951" y="919"/>
                </a:lnTo>
                <a:lnTo>
                  <a:pt x="3953" y="912"/>
                </a:lnTo>
                <a:lnTo>
                  <a:pt x="3953" y="907"/>
                </a:lnTo>
                <a:lnTo>
                  <a:pt x="3955" y="900"/>
                </a:lnTo>
                <a:lnTo>
                  <a:pt x="3958" y="895"/>
                </a:lnTo>
                <a:lnTo>
                  <a:pt x="3960" y="890"/>
                </a:lnTo>
                <a:lnTo>
                  <a:pt x="3972" y="876"/>
                </a:lnTo>
                <a:lnTo>
                  <a:pt x="3988" y="863"/>
                </a:lnTo>
                <a:lnTo>
                  <a:pt x="4004" y="853"/>
                </a:lnTo>
                <a:lnTo>
                  <a:pt x="4018" y="840"/>
                </a:lnTo>
                <a:lnTo>
                  <a:pt x="4016" y="844"/>
                </a:lnTo>
                <a:lnTo>
                  <a:pt x="4016" y="854"/>
                </a:lnTo>
                <a:lnTo>
                  <a:pt x="4015" y="874"/>
                </a:lnTo>
                <a:lnTo>
                  <a:pt x="4011" y="893"/>
                </a:lnTo>
                <a:lnTo>
                  <a:pt x="4002" y="911"/>
                </a:lnTo>
                <a:lnTo>
                  <a:pt x="3986" y="930"/>
                </a:lnTo>
                <a:lnTo>
                  <a:pt x="3965" y="944"/>
                </a:lnTo>
                <a:lnTo>
                  <a:pt x="3965" y="979"/>
                </a:lnTo>
                <a:lnTo>
                  <a:pt x="3964" y="1014"/>
                </a:lnTo>
                <a:lnTo>
                  <a:pt x="3964" y="1032"/>
                </a:lnTo>
                <a:lnTo>
                  <a:pt x="3965" y="1051"/>
                </a:lnTo>
                <a:lnTo>
                  <a:pt x="3962" y="1069"/>
                </a:lnTo>
                <a:lnTo>
                  <a:pt x="3969" y="1048"/>
                </a:lnTo>
                <a:lnTo>
                  <a:pt x="3978" y="1030"/>
                </a:lnTo>
                <a:lnTo>
                  <a:pt x="3988" y="1011"/>
                </a:lnTo>
                <a:lnTo>
                  <a:pt x="3993" y="1000"/>
                </a:lnTo>
                <a:lnTo>
                  <a:pt x="3995" y="986"/>
                </a:lnTo>
                <a:lnTo>
                  <a:pt x="3997" y="974"/>
                </a:lnTo>
                <a:lnTo>
                  <a:pt x="4001" y="962"/>
                </a:lnTo>
                <a:lnTo>
                  <a:pt x="4015" y="947"/>
                </a:lnTo>
                <a:lnTo>
                  <a:pt x="4030" y="939"/>
                </a:lnTo>
                <a:lnTo>
                  <a:pt x="4052" y="935"/>
                </a:lnTo>
                <a:lnTo>
                  <a:pt x="4071" y="937"/>
                </a:lnTo>
                <a:lnTo>
                  <a:pt x="4090" y="940"/>
                </a:lnTo>
                <a:lnTo>
                  <a:pt x="4085" y="963"/>
                </a:lnTo>
                <a:lnTo>
                  <a:pt x="4076" y="983"/>
                </a:lnTo>
                <a:lnTo>
                  <a:pt x="4064" y="997"/>
                </a:lnTo>
                <a:lnTo>
                  <a:pt x="4046" y="1007"/>
                </a:lnTo>
                <a:lnTo>
                  <a:pt x="4025" y="1014"/>
                </a:lnTo>
                <a:lnTo>
                  <a:pt x="3999" y="1014"/>
                </a:lnTo>
                <a:lnTo>
                  <a:pt x="3993" y="1018"/>
                </a:lnTo>
                <a:lnTo>
                  <a:pt x="3986" y="1028"/>
                </a:lnTo>
                <a:lnTo>
                  <a:pt x="3981" y="1037"/>
                </a:lnTo>
                <a:lnTo>
                  <a:pt x="3978" y="1044"/>
                </a:lnTo>
                <a:lnTo>
                  <a:pt x="3972" y="1065"/>
                </a:lnTo>
                <a:lnTo>
                  <a:pt x="3969" y="1086"/>
                </a:lnTo>
                <a:lnTo>
                  <a:pt x="3969" y="1116"/>
                </a:lnTo>
                <a:lnTo>
                  <a:pt x="3972" y="1146"/>
                </a:lnTo>
                <a:lnTo>
                  <a:pt x="3978" y="1176"/>
                </a:lnTo>
                <a:lnTo>
                  <a:pt x="3981" y="1211"/>
                </a:lnTo>
                <a:lnTo>
                  <a:pt x="3983" y="1202"/>
                </a:lnTo>
                <a:lnTo>
                  <a:pt x="3985" y="1195"/>
                </a:lnTo>
                <a:lnTo>
                  <a:pt x="3983" y="1190"/>
                </a:lnTo>
                <a:lnTo>
                  <a:pt x="3983" y="1184"/>
                </a:lnTo>
                <a:lnTo>
                  <a:pt x="3981" y="1179"/>
                </a:lnTo>
                <a:lnTo>
                  <a:pt x="3979" y="1162"/>
                </a:lnTo>
                <a:lnTo>
                  <a:pt x="3985" y="1148"/>
                </a:lnTo>
                <a:lnTo>
                  <a:pt x="3995" y="1132"/>
                </a:lnTo>
                <a:lnTo>
                  <a:pt x="4030" y="1097"/>
                </a:lnTo>
                <a:lnTo>
                  <a:pt x="4041" y="1081"/>
                </a:lnTo>
                <a:lnTo>
                  <a:pt x="4050" y="1065"/>
                </a:lnTo>
                <a:lnTo>
                  <a:pt x="4057" y="1088"/>
                </a:lnTo>
                <a:lnTo>
                  <a:pt x="4060" y="1111"/>
                </a:lnTo>
                <a:lnTo>
                  <a:pt x="4060" y="1134"/>
                </a:lnTo>
                <a:lnTo>
                  <a:pt x="4059" y="1153"/>
                </a:lnTo>
                <a:lnTo>
                  <a:pt x="4053" y="1172"/>
                </a:lnTo>
                <a:lnTo>
                  <a:pt x="4045" y="1190"/>
                </a:lnTo>
                <a:lnTo>
                  <a:pt x="4029" y="1202"/>
                </a:lnTo>
                <a:lnTo>
                  <a:pt x="4022" y="1206"/>
                </a:lnTo>
                <a:lnTo>
                  <a:pt x="4013" y="1209"/>
                </a:lnTo>
                <a:lnTo>
                  <a:pt x="3997" y="1209"/>
                </a:lnTo>
                <a:lnTo>
                  <a:pt x="3990" y="1214"/>
                </a:lnTo>
                <a:lnTo>
                  <a:pt x="3986" y="1223"/>
                </a:lnTo>
                <a:lnTo>
                  <a:pt x="3986" y="1234"/>
                </a:lnTo>
                <a:lnTo>
                  <a:pt x="3988" y="1246"/>
                </a:lnTo>
                <a:lnTo>
                  <a:pt x="3990" y="1253"/>
                </a:lnTo>
                <a:lnTo>
                  <a:pt x="3997" y="1292"/>
                </a:lnTo>
                <a:lnTo>
                  <a:pt x="3999" y="1299"/>
                </a:lnTo>
                <a:lnTo>
                  <a:pt x="4001" y="1307"/>
                </a:lnTo>
                <a:lnTo>
                  <a:pt x="4004" y="1320"/>
                </a:lnTo>
                <a:lnTo>
                  <a:pt x="4006" y="1328"/>
                </a:lnTo>
                <a:lnTo>
                  <a:pt x="4006" y="1334"/>
                </a:lnTo>
                <a:lnTo>
                  <a:pt x="4011" y="1328"/>
                </a:lnTo>
                <a:lnTo>
                  <a:pt x="4020" y="1316"/>
                </a:lnTo>
                <a:lnTo>
                  <a:pt x="4027" y="1300"/>
                </a:lnTo>
                <a:lnTo>
                  <a:pt x="4039" y="1286"/>
                </a:lnTo>
                <a:lnTo>
                  <a:pt x="4050" y="1272"/>
                </a:lnTo>
                <a:lnTo>
                  <a:pt x="4069" y="1241"/>
                </a:lnTo>
                <a:lnTo>
                  <a:pt x="4085" y="1209"/>
                </a:lnTo>
                <a:lnTo>
                  <a:pt x="4094" y="1188"/>
                </a:lnTo>
                <a:lnTo>
                  <a:pt x="4108" y="1146"/>
                </a:lnTo>
                <a:lnTo>
                  <a:pt x="4129" y="1097"/>
                </a:lnTo>
                <a:lnTo>
                  <a:pt x="4154" y="1049"/>
                </a:lnTo>
                <a:lnTo>
                  <a:pt x="4178" y="1004"/>
                </a:lnTo>
                <a:lnTo>
                  <a:pt x="4187" y="990"/>
                </a:lnTo>
                <a:lnTo>
                  <a:pt x="4194" y="976"/>
                </a:lnTo>
                <a:lnTo>
                  <a:pt x="4199" y="962"/>
                </a:lnTo>
                <a:lnTo>
                  <a:pt x="4203" y="933"/>
                </a:lnTo>
                <a:lnTo>
                  <a:pt x="4203" y="923"/>
                </a:lnTo>
                <a:lnTo>
                  <a:pt x="4205" y="912"/>
                </a:lnTo>
                <a:lnTo>
                  <a:pt x="4203" y="902"/>
                </a:lnTo>
                <a:lnTo>
                  <a:pt x="4189" y="876"/>
                </a:lnTo>
                <a:lnTo>
                  <a:pt x="4175" y="846"/>
                </a:lnTo>
                <a:lnTo>
                  <a:pt x="4164" y="814"/>
                </a:lnTo>
                <a:lnTo>
                  <a:pt x="4157" y="784"/>
                </a:lnTo>
                <a:lnTo>
                  <a:pt x="4157" y="753"/>
                </a:lnTo>
                <a:lnTo>
                  <a:pt x="4168" y="723"/>
                </a:lnTo>
                <a:lnTo>
                  <a:pt x="4178" y="709"/>
                </a:lnTo>
                <a:lnTo>
                  <a:pt x="4192" y="698"/>
                </a:lnTo>
                <a:lnTo>
                  <a:pt x="4208" y="689"/>
                </a:lnTo>
                <a:lnTo>
                  <a:pt x="4226" y="682"/>
                </a:lnTo>
                <a:lnTo>
                  <a:pt x="4226" y="646"/>
                </a:lnTo>
                <a:lnTo>
                  <a:pt x="4227" y="614"/>
                </a:lnTo>
                <a:lnTo>
                  <a:pt x="4233" y="586"/>
                </a:lnTo>
                <a:lnTo>
                  <a:pt x="4233" y="575"/>
                </a:lnTo>
                <a:lnTo>
                  <a:pt x="4242" y="558"/>
                </a:lnTo>
                <a:lnTo>
                  <a:pt x="4252" y="542"/>
                </a:lnTo>
                <a:lnTo>
                  <a:pt x="4264" y="528"/>
                </a:lnTo>
                <a:lnTo>
                  <a:pt x="4275" y="503"/>
                </a:lnTo>
                <a:lnTo>
                  <a:pt x="4282" y="491"/>
                </a:lnTo>
                <a:lnTo>
                  <a:pt x="4289" y="486"/>
                </a:lnTo>
                <a:lnTo>
                  <a:pt x="4296" y="482"/>
                </a:lnTo>
                <a:lnTo>
                  <a:pt x="4301" y="479"/>
                </a:lnTo>
                <a:lnTo>
                  <a:pt x="4301" y="472"/>
                </a:lnTo>
                <a:lnTo>
                  <a:pt x="4296" y="463"/>
                </a:lnTo>
                <a:lnTo>
                  <a:pt x="4293" y="459"/>
                </a:lnTo>
                <a:lnTo>
                  <a:pt x="4284" y="459"/>
                </a:lnTo>
                <a:lnTo>
                  <a:pt x="4278" y="461"/>
                </a:lnTo>
                <a:lnTo>
                  <a:pt x="4266" y="461"/>
                </a:lnTo>
                <a:lnTo>
                  <a:pt x="4261" y="459"/>
                </a:lnTo>
                <a:lnTo>
                  <a:pt x="4257" y="456"/>
                </a:lnTo>
                <a:lnTo>
                  <a:pt x="4256" y="452"/>
                </a:lnTo>
                <a:lnTo>
                  <a:pt x="4254" y="447"/>
                </a:lnTo>
                <a:lnTo>
                  <a:pt x="4252" y="440"/>
                </a:lnTo>
                <a:lnTo>
                  <a:pt x="4249" y="416"/>
                </a:lnTo>
                <a:lnTo>
                  <a:pt x="4245" y="403"/>
                </a:lnTo>
                <a:lnTo>
                  <a:pt x="4240" y="391"/>
                </a:lnTo>
                <a:lnTo>
                  <a:pt x="4231" y="384"/>
                </a:lnTo>
                <a:lnTo>
                  <a:pt x="4217" y="377"/>
                </a:lnTo>
                <a:lnTo>
                  <a:pt x="4203" y="372"/>
                </a:lnTo>
                <a:lnTo>
                  <a:pt x="4196" y="366"/>
                </a:lnTo>
                <a:lnTo>
                  <a:pt x="4185" y="356"/>
                </a:lnTo>
                <a:lnTo>
                  <a:pt x="4182" y="349"/>
                </a:lnTo>
                <a:lnTo>
                  <a:pt x="4168" y="316"/>
                </a:lnTo>
                <a:lnTo>
                  <a:pt x="4159" y="282"/>
                </a:lnTo>
                <a:lnTo>
                  <a:pt x="4154" y="247"/>
                </a:lnTo>
                <a:lnTo>
                  <a:pt x="4154" y="230"/>
                </a:lnTo>
                <a:lnTo>
                  <a:pt x="4152" y="224"/>
                </a:lnTo>
                <a:lnTo>
                  <a:pt x="4148" y="221"/>
                </a:lnTo>
                <a:lnTo>
                  <a:pt x="4147" y="215"/>
                </a:lnTo>
                <a:lnTo>
                  <a:pt x="4145" y="207"/>
                </a:lnTo>
                <a:lnTo>
                  <a:pt x="4145" y="180"/>
                </a:lnTo>
                <a:lnTo>
                  <a:pt x="4143" y="163"/>
                </a:lnTo>
                <a:lnTo>
                  <a:pt x="4147" y="154"/>
                </a:lnTo>
                <a:lnTo>
                  <a:pt x="4154" y="143"/>
                </a:lnTo>
                <a:lnTo>
                  <a:pt x="4161" y="135"/>
                </a:lnTo>
                <a:lnTo>
                  <a:pt x="4168" y="129"/>
                </a:lnTo>
                <a:lnTo>
                  <a:pt x="4171" y="126"/>
                </a:lnTo>
                <a:lnTo>
                  <a:pt x="4176" y="122"/>
                </a:lnTo>
                <a:lnTo>
                  <a:pt x="4180" y="121"/>
                </a:lnTo>
                <a:lnTo>
                  <a:pt x="4185" y="117"/>
                </a:lnTo>
                <a:lnTo>
                  <a:pt x="4192" y="110"/>
                </a:lnTo>
                <a:lnTo>
                  <a:pt x="4194" y="105"/>
                </a:lnTo>
                <a:lnTo>
                  <a:pt x="4194" y="96"/>
                </a:lnTo>
                <a:lnTo>
                  <a:pt x="4196" y="87"/>
                </a:lnTo>
                <a:lnTo>
                  <a:pt x="4199" y="80"/>
                </a:lnTo>
                <a:lnTo>
                  <a:pt x="4206" y="75"/>
                </a:lnTo>
                <a:lnTo>
                  <a:pt x="4212" y="72"/>
                </a:lnTo>
                <a:lnTo>
                  <a:pt x="4217" y="66"/>
                </a:lnTo>
                <a:lnTo>
                  <a:pt x="4219" y="63"/>
                </a:lnTo>
                <a:lnTo>
                  <a:pt x="4220" y="57"/>
                </a:lnTo>
                <a:lnTo>
                  <a:pt x="4224" y="52"/>
                </a:lnTo>
                <a:lnTo>
                  <a:pt x="4231" y="45"/>
                </a:lnTo>
                <a:lnTo>
                  <a:pt x="4236" y="42"/>
                </a:lnTo>
                <a:lnTo>
                  <a:pt x="4243" y="35"/>
                </a:lnTo>
                <a:lnTo>
                  <a:pt x="4249" y="31"/>
                </a:lnTo>
                <a:lnTo>
                  <a:pt x="4259" y="28"/>
                </a:lnTo>
                <a:lnTo>
                  <a:pt x="4266" y="29"/>
                </a:lnTo>
                <a:lnTo>
                  <a:pt x="4270" y="24"/>
                </a:lnTo>
                <a:lnTo>
                  <a:pt x="4273" y="21"/>
                </a:lnTo>
                <a:lnTo>
                  <a:pt x="4289" y="10"/>
                </a:lnTo>
                <a:lnTo>
                  <a:pt x="4296" y="8"/>
                </a:lnTo>
                <a:lnTo>
                  <a:pt x="4307" y="3"/>
                </a:lnTo>
                <a:lnTo>
                  <a:pt x="4321" y="3"/>
                </a:lnTo>
                <a:lnTo>
                  <a:pt x="43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pic>
        <p:nvPicPr>
          <p:cNvPr id="23591" name="Picture 39" descr="Watercolour Master_Blue">
            <a:extLst>
              <a:ext uri="{FF2B5EF4-FFF2-40B4-BE49-F238E27FC236}">
                <a16:creationId xmlns:a16="http://schemas.microsoft.com/office/drawing/2014/main" id="{62C97434-BB83-4CF8-A9E3-39D85DB52A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44663"/>
            <a:ext cx="80962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95" name="Freeform 43">
            <a:extLst>
              <a:ext uri="{FF2B5EF4-FFF2-40B4-BE49-F238E27FC236}">
                <a16:creationId xmlns:a16="http://schemas.microsoft.com/office/drawing/2014/main" id="{AE9EFBD6-71F9-42D1-AD9F-47450E613E0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268538" y="6189663"/>
            <a:ext cx="1008062" cy="668337"/>
          </a:xfrm>
          <a:custGeom>
            <a:avLst/>
            <a:gdLst>
              <a:gd name="T0" fmla="*/ 3457 w 5202"/>
              <a:gd name="T1" fmla="*/ 2235 h 3449"/>
              <a:gd name="T2" fmla="*/ 3577 w 5202"/>
              <a:gd name="T3" fmla="*/ 2406 h 3449"/>
              <a:gd name="T4" fmla="*/ 3676 w 5202"/>
              <a:gd name="T5" fmla="*/ 2330 h 3449"/>
              <a:gd name="T6" fmla="*/ 3613 w 5202"/>
              <a:gd name="T7" fmla="*/ 2170 h 3449"/>
              <a:gd name="T8" fmla="*/ 2512 w 5202"/>
              <a:gd name="T9" fmla="*/ 1923 h 3449"/>
              <a:gd name="T10" fmla="*/ 2423 w 5202"/>
              <a:gd name="T11" fmla="*/ 1615 h 3449"/>
              <a:gd name="T12" fmla="*/ 2681 w 5202"/>
              <a:gd name="T13" fmla="*/ 1501 h 3449"/>
              <a:gd name="T14" fmla="*/ 2397 w 5202"/>
              <a:gd name="T15" fmla="*/ 1531 h 3449"/>
              <a:gd name="T16" fmla="*/ 2657 w 5202"/>
              <a:gd name="T17" fmla="*/ 1563 h 3449"/>
              <a:gd name="T18" fmla="*/ 3156 w 5202"/>
              <a:gd name="T19" fmla="*/ 49 h 3449"/>
              <a:gd name="T20" fmla="*/ 3474 w 5202"/>
              <a:gd name="T21" fmla="*/ 72 h 3449"/>
              <a:gd name="T22" fmla="*/ 3682 w 5202"/>
              <a:gd name="T23" fmla="*/ 330 h 3449"/>
              <a:gd name="T24" fmla="*/ 3777 w 5202"/>
              <a:gd name="T25" fmla="*/ 462 h 3449"/>
              <a:gd name="T26" fmla="*/ 3473 w 5202"/>
              <a:gd name="T27" fmla="*/ 372 h 3449"/>
              <a:gd name="T28" fmla="*/ 3310 w 5202"/>
              <a:gd name="T29" fmla="*/ 486 h 3449"/>
              <a:gd name="T30" fmla="*/ 3280 w 5202"/>
              <a:gd name="T31" fmla="*/ 1032 h 3449"/>
              <a:gd name="T32" fmla="*/ 2886 w 5202"/>
              <a:gd name="T33" fmla="*/ 1436 h 3449"/>
              <a:gd name="T34" fmla="*/ 2821 w 5202"/>
              <a:gd name="T35" fmla="*/ 1570 h 3449"/>
              <a:gd name="T36" fmla="*/ 3304 w 5202"/>
              <a:gd name="T37" fmla="*/ 1427 h 3449"/>
              <a:gd name="T38" fmla="*/ 3749 w 5202"/>
              <a:gd name="T39" fmla="*/ 1334 h 3449"/>
              <a:gd name="T40" fmla="*/ 3954 w 5202"/>
              <a:gd name="T41" fmla="*/ 1084 h 3449"/>
              <a:gd name="T42" fmla="*/ 4435 w 5202"/>
              <a:gd name="T43" fmla="*/ 1124 h 3449"/>
              <a:gd name="T44" fmla="*/ 4587 w 5202"/>
              <a:gd name="T45" fmla="*/ 1266 h 3449"/>
              <a:gd name="T46" fmla="*/ 4670 w 5202"/>
              <a:gd name="T47" fmla="*/ 1338 h 3449"/>
              <a:gd name="T48" fmla="*/ 4470 w 5202"/>
              <a:gd name="T49" fmla="*/ 1319 h 3449"/>
              <a:gd name="T50" fmla="*/ 4238 w 5202"/>
              <a:gd name="T51" fmla="*/ 1593 h 3449"/>
              <a:gd name="T52" fmla="*/ 3935 w 5202"/>
              <a:gd name="T53" fmla="*/ 2024 h 3449"/>
              <a:gd name="T54" fmla="*/ 3694 w 5202"/>
              <a:gd name="T55" fmla="*/ 2224 h 3449"/>
              <a:gd name="T56" fmla="*/ 3832 w 5202"/>
              <a:gd name="T57" fmla="*/ 2451 h 3449"/>
              <a:gd name="T58" fmla="*/ 4034 w 5202"/>
              <a:gd name="T59" fmla="*/ 2612 h 3449"/>
              <a:gd name="T60" fmla="*/ 4241 w 5202"/>
              <a:gd name="T61" fmla="*/ 2737 h 3449"/>
              <a:gd name="T62" fmla="*/ 4457 w 5202"/>
              <a:gd name="T63" fmla="*/ 2811 h 3449"/>
              <a:gd name="T64" fmla="*/ 4725 w 5202"/>
              <a:gd name="T65" fmla="*/ 2923 h 3449"/>
              <a:gd name="T66" fmla="*/ 5027 w 5202"/>
              <a:gd name="T67" fmla="*/ 2960 h 3449"/>
              <a:gd name="T68" fmla="*/ 5104 w 5202"/>
              <a:gd name="T69" fmla="*/ 3064 h 3449"/>
              <a:gd name="T70" fmla="*/ 5197 w 5202"/>
              <a:gd name="T71" fmla="*/ 3351 h 3449"/>
              <a:gd name="T72" fmla="*/ 6 w 5202"/>
              <a:gd name="T73" fmla="*/ 3444 h 3449"/>
              <a:gd name="T74" fmla="*/ 41 w 5202"/>
              <a:gd name="T75" fmla="*/ 1253 h 3449"/>
              <a:gd name="T76" fmla="*/ 232 w 5202"/>
              <a:gd name="T77" fmla="*/ 1282 h 3449"/>
              <a:gd name="T78" fmla="*/ 448 w 5202"/>
              <a:gd name="T79" fmla="*/ 1335 h 3449"/>
              <a:gd name="T80" fmla="*/ 843 w 5202"/>
              <a:gd name="T81" fmla="*/ 1446 h 3449"/>
              <a:gd name="T82" fmla="*/ 1538 w 5202"/>
              <a:gd name="T83" fmla="*/ 1550 h 3449"/>
              <a:gd name="T84" fmla="*/ 2149 w 5202"/>
              <a:gd name="T85" fmla="*/ 1768 h 3449"/>
              <a:gd name="T86" fmla="*/ 2341 w 5202"/>
              <a:gd name="T87" fmla="*/ 1741 h 3449"/>
              <a:gd name="T88" fmla="*/ 2135 w 5202"/>
              <a:gd name="T89" fmla="*/ 1635 h 3449"/>
              <a:gd name="T90" fmla="*/ 1999 w 5202"/>
              <a:gd name="T91" fmla="*/ 1602 h 3449"/>
              <a:gd name="T92" fmla="*/ 2375 w 5202"/>
              <a:gd name="T93" fmla="*/ 1548 h 3449"/>
              <a:gd name="T94" fmla="*/ 2133 w 5202"/>
              <a:gd name="T95" fmla="*/ 1391 h 3449"/>
              <a:gd name="T96" fmla="*/ 1767 w 5202"/>
              <a:gd name="T97" fmla="*/ 1237 h 3449"/>
              <a:gd name="T98" fmla="*/ 1538 w 5202"/>
              <a:gd name="T99" fmla="*/ 1149 h 3449"/>
              <a:gd name="T100" fmla="*/ 1276 w 5202"/>
              <a:gd name="T101" fmla="*/ 1097 h 3449"/>
              <a:gd name="T102" fmla="*/ 1482 w 5202"/>
              <a:gd name="T103" fmla="*/ 985 h 3449"/>
              <a:gd name="T104" fmla="*/ 1112 w 5202"/>
              <a:gd name="T105" fmla="*/ 892 h 3449"/>
              <a:gd name="T106" fmla="*/ 1191 w 5202"/>
              <a:gd name="T107" fmla="*/ 857 h 3449"/>
              <a:gd name="T108" fmla="*/ 1474 w 5202"/>
              <a:gd name="T109" fmla="*/ 870 h 3449"/>
              <a:gd name="T110" fmla="*/ 1360 w 5202"/>
              <a:gd name="T111" fmla="*/ 710 h 3449"/>
              <a:gd name="T112" fmla="*/ 1450 w 5202"/>
              <a:gd name="T113" fmla="*/ 611 h 3449"/>
              <a:gd name="T114" fmla="*/ 1706 w 5202"/>
              <a:gd name="T115" fmla="*/ 721 h 3449"/>
              <a:gd name="T116" fmla="*/ 1975 w 5202"/>
              <a:gd name="T117" fmla="*/ 683 h 3449"/>
              <a:gd name="T118" fmla="*/ 2496 w 5202"/>
              <a:gd name="T119" fmla="*/ 596 h 3449"/>
              <a:gd name="T120" fmla="*/ 2856 w 5202"/>
              <a:gd name="T121" fmla="*/ 429 h 3449"/>
              <a:gd name="T122" fmla="*/ 3129 w 5202"/>
              <a:gd name="T123" fmla="*/ 41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202" h="3449">
                <a:moveTo>
                  <a:pt x="3522" y="2162"/>
                </a:moveTo>
                <a:lnTo>
                  <a:pt x="3465" y="2166"/>
                </a:lnTo>
                <a:lnTo>
                  <a:pt x="3441" y="2169"/>
                </a:lnTo>
                <a:lnTo>
                  <a:pt x="3424" y="2174"/>
                </a:lnTo>
                <a:lnTo>
                  <a:pt x="3414" y="2180"/>
                </a:lnTo>
                <a:lnTo>
                  <a:pt x="3419" y="2178"/>
                </a:lnTo>
                <a:lnTo>
                  <a:pt x="3425" y="2183"/>
                </a:lnTo>
                <a:lnTo>
                  <a:pt x="3432" y="2192"/>
                </a:lnTo>
                <a:lnTo>
                  <a:pt x="3436" y="2203"/>
                </a:lnTo>
                <a:lnTo>
                  <a:pt x="3441" y="2213"/>
                </a:lnTo>
                <a:lnTo>
                  <a:pt x="3443" y="2218"/>
                </a:lnTo>
                <a:lnTo>
                  <a:pt x="3457" y="2235"/>
                </a:lnTo>
                <a:lnTo>
                  <a:pt x="3473" y="2256"/>
                </a:lnTo>
                <a:lnTo>
                  <a:pt x="3501" y="2300"/>
                </a:lnTo>
                <a:lnTo>
                  <a:pt x="3512" y="2320"/>
                </a:lnTo>
                <a:lnTo>
                  <a:pt x="3517" y="2338"/>
                </a:lnTo>
                <a:lnTo>
                  <a:pt x="3517" y="2353"/>
                </a:lnTo>
                <a:lnTo>
                  <a:pt x="3515" y="2366"/>
                </a:lnTo>
                <a:lnTo>
                  <a:pt x="3514" y="2377"/>
                </a:lnTo>
                <a:lnTo>
                  <a:pt x="3514" y="2387"/>
                </a:lnTo>
                <a:lnTo>
                  <a:pt x="3517" y="2393"/>
                </a:lnTo>
                <a:lnTo>
                  <a:pt x="3528" y="2399"/>
                </a:lnTo>
                <a:lnTo>
                  <a:pt x="3548" y="2402"/>
                </a:lnTo>
                <a:lnTo>
                  <a:pt x="3577" y="2406"/>
                </a:lnTo>
                <a:lnTo>
                  <a:pt x="3610" y="2409"/>
                </a:lnTo>
                <a:lnTo>
                  <a:pt x="3648" y="2412"/>
                </a:lnTo>
                <a:lnTo>
                  <a:pt x="3665" y="2415"/>
                </a:lnTo>
                <a:lnTo>
                  <a:pt x="3679" y="2418"/>
                </a:lnTo>
                <a:lnTo>
                  <a:pt x="3692" y="2420"/>
                </a:lnTo>
                <a:lnTo>
                  <a:pt x="3701" y="2420"/>
                </a:lnTo>
                <a:lnTo>
                  <a:pt x="3708" y="2417"/>
                </a:lnTo>
                <a:lnTo>
                  <a:pt x="3709" y="2412"/>
                </a:lnTo>
                <a:lnTo>
                  <a:pt x="3709" y="2401"/>
                </a:lnTo>
                <a:lnTo>
                  <a:pt x="3703" y="2385"/>
                </a:lnTo>
                <a:lnTo>
                  <a:pt x="3690" y="2357"/>
                </a:lnTo>
                <a:lnTo>
                  <a:pt x="3676" y="2330"/>
                </a:lnTo>
                <a:lnTo>
                  <a:pt x="3662" y="2305"/>
                </a:lnTo>
                <a:lnTo>
                  <a:pt x="3649" y="2279"/>
                </a:lnTo>
                <a:lnTo>
                  <a:pt x="3640" y="2254"/>
                </a:lnTo>
                <a:lnTo>
                  <a:pt x="3637" y="2227"/>
                </a:lnTo>
                <a:lnTo>
                  <a:pt x="3638" y="2199"/>
                </a:lnTo>
                <a:lnTo>
                  <a:pt x="3640" y="2183"/>
                </a:lnTo>
                <a:lnTo>
                  <a:pt x="3640" y="2172"/>
                </a:lnTo>
                <a:lnTo>
                  <a:pt x="3635" y="2167"/>
                </a:lnTo>
                <a:lnTo>
                  <a:pt x="3630" y="2166"/>
                </a:lnTo>
                <a:lnTo>
                  <a:pt x="3624" y="2166"/>
                </a:lnTo>
                <a:lnTo>
                  <a:pt x="3618" y="2167"/>
                </a:lnTo>
                <a:lnTo>
                  <a:pt x="3613" y="2170"/>
                </a:lnTo>
                <a:lnTo>
                  <a:pt x="3610" y="2170"/>
                </a:lnTo>
                <a:lnTo>
                  <a:pt x="3596" y="2167"/>
                </a:lnTo>
                <a:lnTo>
                  <a:pt x="3575" y="2164"/>
                </a:lnTo>
                <a:lnTo>
                  <a:pt x="3550" y="2164"/>
                </a:lnTo>
                <a:lnTo>
                  <a:pt x="3522" y="2162"/>
                </a:lnTo>
                <a:close/>
                <a:moveTo>
                  <a:pt x="2542" y="1900"/>
                </a:moveTo>
                <a:lnTo>
                  <a:pt x="2529" y="1902"/>
                </a:lnTo>
                <a:lnTo>
                  <a:pt x="2517" y="1905"/>
                </a:lnTo>
                <a:lnTo>
                  <a:pt x="2509" y="1907"/>
                </a:lnTo>
                <a:lnTo>
                  <a:pt x="2505" y="1910"/>
                </a:lnTo>
                <a:lnTo>
                  <a:pt x="2507" y="1916"/>
                </a:lnTo>
                <a:lnTo>
                  <a:pt x="2512" y="1923"/>
                </a:lnTo>
                <a:lnTo>
                  <a:pt x="2523" y="1927"/>
                </a:lnTo>
                <a:lnTo>
                  <a:pt x="2534" y="1929"/>
                </a:lnTo>
                <a:lnTo>
                  <a:pt x="2546" y="1930"/>
                </a:lnTo>
                <a:lnTo>
                  <a:pt x="2558" y="1929"/>
                </a:lnTo>
                <a:lnTo>
                  <a:pt x="2567" y="1926"/>
                </a:lnTo>
                <a:lnTo>
                  <a:pt x="2572" y="1919"/>
                </a:lnTo>
                <a:lnTo>
                  <a:pt x="2570" y="1910"/>
                </a:lnTo>
                <a:lnTo>
                  <a:pt x="2564" y="1904"/>
                </a:lnTo>
                <a:lnTo>
                  <a:pt x="2554" y="1900"/>
                </a:lnTo>
                <a:lnTo>
                  <a:pt x="2542" y="1900"/>
                </a:lnTo>
                <a:close/>
                <a:moveTo>
                  <a:pt x="2427" y="1613"/>
                </a:moveTo>
                <a:lnTo>
                  <a:pt x="2423" y="1615"/>
                </a:lnTo>
                <a:lnTo>
                  <a:pt x="2420" y="1618"/>
                </a:lnTo>
                <a:lnTo>
                  <a:pt x="2420" y="1621"/>
                </a:lnTo>
                <a:lnTo>
                  <a:pt x="2422" y="1623"/>
                </a:lnTo>
                <a:lnTo>
                  <a:pt x="2425" y="1623"/>
                </a:lnTo>
                <a:lnTo>
                  <a:pt x="2431" y="1616"/>
                </a:lnTo>
                <a:lnTo>
                  <a:pt x="2430" y="1613"/>
                </a:lnTo>
                <a:lnTo>
                  <a:pt x="2427" y="1613"/>
                </a:lnTo>
                <a:close/>
                <a:moveTo>
                  <a:pt x="2703" y="1490"/>
                </a:moveTo>
                <a:lnTo>
                  <a:pt x="2695" y="1492"/>
                </a:lnTo>
                <a:lnTo>
                  <a:pt x="2687" y="1496"/>
                </a:lnTo>
                <a:lnTo>
                  <a:pt x="2682" y="1499"/>
                </a:lnTo>
                <a:lnTo>
                  <a:pt x="2681" y="1501"/>
                </a:lnTo>
                <a:lnTo>
                  <a:pt x="2666" y="1498"/>
                </a:lnTo>
                <a:lnTo>
                  <a:pt x="2646" y="1496"/>
                </a:lnTo>
                <a:lnTo>
                  <a:pt x="2617" y="1495"/>
                </a:lnTo>
                <a:lnTo>
                  <a:pt x="2553" y="1495"/>
                </a:lnTo>
                <a:lnTo>
                  <a:pt x="2518" y="1496"/>
                </a:lnTo>
                <a:lnTo>
                  <a:pt x="2485" y="1498"/>
                </a:lnTo>
                <a:lnTo>
                  <a:pt x="2455" y="1499"/>
                </a:lnTo>
                <a:lnTo>
                  <a:pt x="2430" y="1503"/>
                </a:lnTo>
                <a:lnTo>
                  <a:pt x="2412" y="1506"/>
                </a:lnTo>
                <a:lnTo>
                  <a:pt x="2403" y="1510"/>
                </a:lnTo>
                <a:lnTo>
                  <a:pt x="2400" y="1518"/>
                </a:lnTo>
                <a:lnTo>
                  <a:pt x="2397" y="1531"/>
                </a:lnTo>
                <a:lnTo>
                  <a:pt x="2395" y="1547"/>
                </a:lnTo>
                <a:lnTo>
                  <a:pt x="2393" y="1561"/>
                </a:lnTo>
                <a:lnTo>
                  <a:pt x="2393" y="1575"/>
                </a:lnTo>
                <a:lnTo>
                  <a:pt x="2398" y="1575"/>
                </a:lnTo>
                <a:lnTo>
                  <a:pt x="2411" y="1574"/>
                </a:lnTo>
                <a:lnTo>
                  <a:pt x="2460" y="1574"/>
                </a:lnTo>
                <a:lnTo>
                  <a:pt x="2491" y="1572"/>
                </a:lnTo>
                <a:lnTo>
                  <a:pt x="2524" y="1572"/>
                </a:lnTo>
                <a:lnTo>
                  <a:pt x="2561" y="1570"/>
                </a:lnTo>
                <a:lnTo>
                  <a:pt x="2595" y="1567"/>
                </a:lnTo>
                <a:lnTo>
                  <a:pt x="2629" y="1566"/>
                </a:lnTo>
                <a:lnTo>
                  <a:pt x="2657" y="1563"/>
                </a:lnTo>
                <a:lnTo>
                  <a:pt x="2682" y="1559"/>
                </a:lnTo>
                <a:lnTo>
                  <a:pt x="2700" y="1555"/>
                </a:lnTo>
                <a:lnTo>
                  <a:pt x="2709" y="1548"/>
                </a:lnTo>
                <a:lnTo>
                  <a:pt x="2712" y="1542"/>
                </a:lnTo>
                <a:lnTo>
                  <a:pt x="2715" y="1529"/>
                </a:lnTo>
                <a:lnTo>
                  <a:pt x="2717" y="1515"/>
                </a:lnTo>
                <a:lnTo>
                  <a:pt x="2715" y="1503"/>
                </a:lnTo>
                <a:lnTo>
                  <a:pt x="2709" y="1492"/>
                </a:lnTo>
                <a:lnTo>
                  <a:pt x="2703" y="1490"/>
                </a:lnTo>
                <a:close/>
                <a:moveTo>
                  <a:pt x="3165" y="42"/>
                </a:moveTo>
                <a:lnTo>
                  <a:pt x="3159" y="46"/>
                </a:lnTo>
                <a:lnTo>
                  <a:pt x="3156" y="49"/>
                </a:lnTo>
                <a:lnTo>
                  <a:pt x="3156" y="52"/>
                </a:lnTo>
                <a:lnTo>
                  <a:pt x="3160" y="52"/>
                </a:lnTo>
                <a:lnTo>
                  <a:pt x="3173" y="46"/>
                </a:lnTo>
                <a:lnTo>
                  <a:pt x="3173" y="42"/>
                </a:lnTo>
                <a:lnTo>
                  <a:pt x="3165" y="42"/>
                </a:lnTo>
                <a:close/>
                <a:moveTo>
                  <a:pt x="3280" y="0"/>
                </a:moveTo>
                <a:lnTo>
                  <a:pt x="3320" y="1"/>
                </a:lnTo>
                <a:lnTo>
                  <a:pt x="3354" y="6"/>
                </a:lnTo>
                <a:lnTo>
                  <a:pt x="3387" y="14"/>
                </a:lnTo>
                <a:lnTo>
                  <a:pt x="3422" y="30"/>
                </a:lnTo>
                <a:lnTo>
                  <a:pt x="3451" y="50"/>
                </a:lnTo>
                <a:lnTo>
                  <a:pt x="3474" y="72"/>
                </a:lnTo>
                <a:lnTo>
                  <a:pt x="3495" y="98"/>
                </a:lnTo>
                <a:lnTo>
                  <a:pt x="3512" y="123"/>
                </a:lnTo>
                <a:lnTo>
                  <a:pt x="3526" y="151"/>
                </a:lnTo>
                <a:lnTo>
                  <a:pt x="3542" y="180"/>
                </a:lnTo>
                <a:lnTo>
                  <a:pt x="3556" y="207"/>
                </a:lnTo>
                <a:lnTo>
                  <a:pt x="3572" y="233"/>
                </a:lnTo>
                <a:lnTo>
                  <a:pt x="3589" y="260"/>
                </a:lnTo>
                <a:lnTo>
                  <a:pt x="3610" y="284"/>
                </a:lnTo>
                <a:lnTo>
                  <a:pt x="3621" y="292"/>
                </a:lnTo>
                <a:lnTo>
                  <a:pt x="3637" y="303"/>
                </a:lnTo>
                <a:lnTo>
                  <a:pt x="3659" y="316"/>
                </a:lnTo>
                <a:lnTo>
                  <a:pt x="3682" y="330"/>
                </a:lnTo>
                <a:lnTo>
                  <a:pt x="3733" y="361"/>
                </a:lnTo>
                <a:lnTo>
                  <a:pt x="3755" y="377"/>
                </a:lnTo>
                <a:lnTo>
                  <a:pt x="3774" y="391"/>
                </a:lnTo>
                <a:lnTo>
                  <a:pt x="3787" y="405"/>
                </a:lnTo>
                <a:lnTo>
                  <a:pt x="3801" y="426"/>
                </a:lnTo>
                <a:lnTo>
                  <a:pt x="3810" y="442"/>
                </a:lnTo>
                <a:lnTo>
                  <a:pt x="3813" y="453"/>
                </a:lnTo>
                <a:lnTo>
                  <a:pt x="3813" y="461"/>
                </a:lnTo>
                <a:lnTo>
                  <a:pt x="3809" y="465"/>
                </a:lnTo>
                <a:lnTo>
                  <a:pt x="3801" y="467"/>
                </a:lnTo>
                <a:lnTo>
                  <a:pt x="3790" y="465"/>
                </a:lnTo>
                <a:lnTo>
                  <a:pt x="3777" y="462"/>
                </a:lnTo>
                <a:lnTo>
                  <a:pt x="3761" y="458"/>
                </a:lnTo>
                <a:lnTo>
                  <a:pt x="3730" y="445"/>
                </a:lnTo>
                <a:lnTo>
                  <a:pt x="3698" y="429"/>
                </a:lnTo>
                <a:lnTo>
                  <a:pt x="3684" y="423"/>
                </a:lnTo>
                <a:lnTo>
                  <a:pt x="3654" y="407"/>
                </a:lnTo>
                <a:lnTo>
                  <a:pt x="3627" y="394"/>
                </a:lnTo>
                <a:lnTo>
                  <a:pt x="3604" y="385"/>
                </a:lnTo>
                <a:lnTo>
                  <a:pt x="3580" y="377"/>
                </a:lnTo>
                <a:lnTo>
                  <a:pt x="3558" y="372"/>
                </a:lnTo>
                <a:lnTo>
                  <a:pt x="3533" y="369"/>
                </a:lnTo>
                <a:lnTo>
                  <a:pt x="3504" y="369"/>
                </a:lnTo>
                <a:lnTo>
                  <a:pt x="3473" y="372"/>
                </a:lnTo>
                <a:lnTo>
                  <a:pt x="3433" y="377"/>
                </a:lnTo>
                <a:lnTo>
                  <a:pt x="3417" y="379"/>
                </a:lnTo>
                <a:lnTo>
                  <a:pt x="3398" y="382"/>
                </a:lnTo>
                <a:lnTo>
                  <a:pt x="3378" y="385"/>
                </a:lnTo>
                <a:lnTo>
                  <a:pt x="3356" y="388"/>
                </a:lnTo>
                <a:lnTo>
                  <a:pt x="3337" y="393"/>
                </a:lnTo>
                <a:lnTo>
                  <a:pt x="3321" y="398"/>
                </a:lnTo>
                <a:lnTo>
                  <a:pt x="3313" y="405"/>
                </a:lnTo>
                <a:lnTo>
                  <a:pt x="3307" y="421"/>
                </a:lnTo>
                <a:lnTo>
                  <a:pt x="3305" y="440"/>
                </a:lnTo>
                <a:lnTo>
                  <a:pt x="3307" y="462"/>
                </a:lnTo>
                <a:lnTo>
                  <a:pt x="3310" y="486"/>
                </a:lnTo>
                <a:lnTo>
                  <a:pt x="3320" y="533"/>
                </a:lnTo>
                <a:lnTo>
                  <a:pt x="3326" y="554"/>
                </a:lnTo>
                <a:lnTo>
                  <a:pt x="3331" y="570"/>
                </a:lnTo>
                <a:lnTo>
                  <a:pt x="3332" y="581"/>
                </a:lnTo>
                <a:lnTo>
                  <a:pt x="3334" y="649"/>
                </a:lnTo>
                <a:lnTo>
                  <a:pt x="3329" y="713"/>
                </a:lnTo>
                <a:lnTo>
                  <a:pt x="3321" y="776"/>
                </a:lnTo>
                <a:lnTo>
                  <a:pt x="3312" y="835"/>
                </a:lnTo>
                <a:lnTo>
                  <a:pt x="3304" y="889"/>
                </a:lnTo>
                <a:lnTo>
                  <a:pt x="3296" y="944"/>
                </a:lnTo>
                <a:lnTo>
                  <a:pt x="3290" y="991"/>
                </a:lnTo>
                <a:lnTo>
                  <a:pt x="3280" y="1032"/>
                </a:lnTo>
                <a:lnTo>
                  <a:pt x="3272" y="1067"/>
                </a:lnTo>
                <a:lnTo>
                  <a:pt x="3261" y="1100"/>
                </a:lnTo>
                <a:lnTo>
                  <a:pt x="3247" y="1130"/>
                </a:lnTo>
                <a:lnTo>
                  <a:pt x="3231" y="1162"/>
                </a:lnTo>
                <a:lnTo>
                  <a:pt x="3211" y="1195"/>
                </a:lnTo>
                <a:lnTo>
                  <a:pt x="3176" y="1247"/>
                </a:lnTo>
                <a:lnTo>
                  <a:pt x="3138" y="1291"/>
                </a:lnTo>
                <a:lnTo>
                  <a:pt x="3100" y="1327"/>
                </a:lnTo>
                <a:lnTo>
                  <a:pt x="3056" y="1361"/>
                </a:lnTo>
                <a:lnTo>
                  <a:pt x="3007" y="1387"/>
                </a:lnTo>
                <a:lnTo>
                  <a:pt x="2950" y="1413"/>
                </a:lnTo>
                <a:lnTo>
                  <a:pt x="2886" y="1436"/>
                </a:lnTo>
                <a:lnTo>
                  <a:pt x="2865" y="1443"/>
                </a:lnTo>
                <a:lnTo>
                  <a:pt x="2843" y="1451"/>
                </a:lnTo>
                <a:lnTo>
                  <a:pt x="2823" y="1457"/>
                </a:lnTo>
                <a:lnTo>
                  <a:pt x="2805" y="1465"/>
                </a:lnTo>
                <a:lnTo>
                  <a:pt x="2789" y="1474"/>
                </a:lnTo>
                <a:lnTo>
                  <a:pt x="2780" y="1487"/>
                </a:lnTo>
                <a:lnTo>
                  <a:pt x="2774" y="1501"/>
                </a:lnTo>
                <a:lnTo>
                  <a:pt x="2774" y="1525"/>
                </a:lnTo>
                <a:lnTo>
                  <a:pt x="2778" y="1542"/>
                </a:lnTo>
                <a:lnTo>
                  <a:pt x="2789" y="1555"/>
                </a:lnTo>
                <a:lnTo>
                  <a:pt x="2804" y="1564"/>
                </a:lnTo>
                <a:lnTo>
                  <a:pt x="2821" y="1570"/>
                </a:lnTo>
                <a:lnTo>
                  <a:pt x="2840" y="1574"/>
                </a:lnTo>
                <a:lnTo>
                  <a:pt x="2862" y="1574"/>
                </a:lnTo>
                <a:lnTo>
                  <a:pt x="2909" y="1570"/>
                </a:lnTo>
                <a:lnTo>
                  <a:pt x="2931" y="1567"/>
                </a:lnTo>
                <a:lnTo>
                  <a:pt x="2968" y="1559"/>
                </a:lnTo>
                <a:lnTo>
                  <a:pt x="3007" y="1547"/>
                </a:lnTo>
                <a:lnTo>
                  <a:pt x="3050" y="1531"/>
                </a:lnTo>
                <a:lnTo>
                  <a:pt x="3094" y="1514"/>
                </a:lnTo>
                <a:lnTo>
                  <a:pt x="3138" y="1493"/>
                </a:lnTo>
                <a:lnTo>
                  <a:pt x="3182" y="1474"/>
                </a:lnTo>
                <a:lnTo>
                  <a:pt x="3241" y="1451"/>
                </a:lnTo>
                <a:lnTo>
                  <a:pt x="3304" y="1427"/>
                </a:lnTo>
                <a:lnTo>
                  <a:pt x="3335" y="1411"/>
                </a:lnTo>
                <a:lnTo>
                  <a:pt x="3365" y="1395"/>
                </a:lnTo>
                <a:lnTo>
                  <a:pt x="3395" y="1381"/>
                </a:lnTo>
                <a:lnTo>
                  <a:pt x="3424" y="1372"/>
                </a:lnTo>
                <a:lnTo>
                  <a:pt x="3463" y="1367"/>
                </a:lnTo>
                <a:lnTo>
                  <a:pt x="3503" y="1368"/>
                </a:lnTo>
                <a:lnTo>
                  <a:pt x="3539" y="1370"/>
                </a:lnTo>
                <a:lnTo>
                  <a:pt x="3575" y="1373"/>
                </a:lnTo>
                <a:lnTo>
                  <a:pt x="3610" y="1372"/>
                </a:lnTo>
                <a:lnTo>
                  <a:pt x="3659" y="1364"/>
                </a:lnTo>
                <a:lnTo>
                  <a:pt x="3705" y="1351"/>
                </a:lnTo>
                <a:lnTo>
                  <a:pt x="3749" y="1334"/>
                </a:lnTo>
                <a:lnTo>
                  <a:pt x="3787" y="1313"/>
                </a:lnTo>
                <a:lnTo>
                  <a:pt x="3821" y="1289"/>
                </a:lnTo>
                <a:lnTo>
                  <a:pt x="3850" y="1261"/>
                </a:lnTo>
                <a:lnTo>
                  <a:pt x="3873" y="1230"/>
                </a:lnTo>
                <a:lnTo>
                  <a:pt x="3889" y="1195"/>
                </a:lnTo>
                <a:lnTo>
                  <a:pt x="3895" y="1182"/>
                </a:lnTo>
                <a:lnTo>
                  <a:pt x="3908" y="1166"/>
                </a:lnTo>
                <a:lnTo>
                  <a:pt x="3914" y="1147"/>
                </a:lnTo>
                <a:lnTo>
                  <a:pt x="3918" y="1132"/>
                </a:lnTo>
                <a:lnTo>
                  <a:pt x="3921" y="1119"/>
                </a:lnTo>
                <a:lnTo>
                  <a:pt x="3925" y="1111"/>
                </a:lnTo>
                <a:lnTo>
                  <a:pt x="3954" y="1084"/>
                </a:lnTo>
                <a:lnTo>
                  <a:pt x="3990" y="1059"/>
                </a:lnTo>
                <a:lnTo>
                  <a:pt x="4033" y="1038"/>
                </a:lnTo>
                <a:lnTo>
                  <a:pt x="4080" y="1021"/>
                </a:lnTo>
                <a:lnTo>
                  <a:pt x="4131" y="1010"/>
                </a:lnTo>
                <a:lnTo>
                  <a:pt x="4183" y="1005"/>
                </a:lnTo>
                <a:lnTo>
                  <a:pt x="4233" y="1009"/>
                </a:lnTo>
                <a:lnTo>
                  <a:pt x="4271" y="1018"/>
                </a:lnTo>
                <a:lnTo>
                  <a:pt x="4307" y="1032"/>
                </a:lnTo>
                <a:lnTo>
                  <a:pt x="4344" y="1051"/>
                </a:lnTo>
                <a:lnTo>
                  <a:pt x="4378" y="1075"/>
                </a:lnTo>
                <a:lnTo>
                  <a:pt x="4410" y="1098"/>
                </a:lnTo>
                <a:lnTo>
                  <a:pt x="4435" y="1124"/>
                </a:lnTo>
                <a:lnTo>
                  <a:pt x="4456" y="1149"/>
                </a:lnTo>
                <a:lnTo>
                  <a:pt x="4465" y="1165"/>
                </a:lnTo>
                <a:lnTo>
                  <a:pt x="4473" y="1182"/>
                </a:lnTo>
                <a:lnTo>
                  <a:pt x="4479" y="1201"/>
                </a:lnTo>
                <a:lnTo>
                  <a:pt x="4489" y="1218"/>
                </a:lnTo>
                <a:lnTo>
                  <a:pt x="4501" y="1233"/>
                </a:lnTo>
                <a:lnTo>
                  <a:pt x="4514" y="1239"/>
                </a:lnTo>
                <a:lnTo>
                  <a:pt x="4528" y="1244"/>
                </a:lnTo>
                <a:lnTo>
                  <a:pt x="4544" y="1245"/>
                </a:lnTo>
                <a:lnTo>
                  <a:pt x="4558" y="1250"/>
                </a:lnTo>
                <a:lnTo>
                  <a:pt x="4571" y="1256"/>
                </a:lnTo>
                <a:lnTo>
                  <a:pt x="4587" y="1266"/>
                </a:lnTo>
                <a:lnTo>
                  <a:pt x="4604" y="1278"/>
                </a:lnTo>
                <a:lnTo>
                  <a:pt x="4596" y="1272"/>
                </a:lnTo>
                <a:lnTo>
                  <a:pt x="4594" y="1269"/>
                </a:lnTo>
                <a:lnTo>
                  <a:pt x="4598" y="1271"/>
                </a:lnTo>
                <a:lnTo>
                  <a:pt x="4604" y="1272"/>
                </a:lnTo>
                <a:lnTo>
                  <a:pt x="4613" y="1277"/>
                </a:lnTo>
                <a:lnTo>
                  <a:pt x="4623" y="1283"/>
                </a:lnTo>
                <a:lnTo>
                  <a:pt x="4634" y="1291"/>
                </a:lnTo>
                <a:lnTo>
                  <a:pt x="4643" y="1299"/>
                </a:lnTo>
                <a:lnTo>
                  <a:pt x="4651" y="1307"/>
                </a:lnTo>
                <a:lnTo>
                  <a:pt x="4664" y="1324"/>
                </a:lnTo>
                <a:lnTo>
                  <a:pt x="4670" y="1338"/>
                </a:lnTo>
                <a:lnTo>
                  <a:pt x="4670" y="1348"/>
                </a:lnTo>
                <a:lnTo>
                  <a:pt x="4667" y="1354"/>
                </a:lnTo>
                <a:lnTo>
                  <a:pt x="4658" y="1357"/>
                </a:lnTo>
                <a:lnTo>
                  <a:pt x="4629" y="1357"/>
                </a:lnTo>
                <a:lnTo>
                  <a:pt x="4610" y="1354"/>
                </a:lnTo>
                <a:lnTo>
                  <a:pt x="4591" y="1349"/>
                </a:lnTo>
                <a:lnTo>
                  <a:pt x="4569" y="1345"/>
                </a:lnTo>
                <a:lnTo>
                  <a:pt x="4547" y="1338"/>
                </a:lnTo>
                <a:lnTo>
                  <a:pt x="4527" y="1332"/>
                </a:lnTo>
                <a:lnTo>
                  <a:pt x="4506" y="1327"/>
                </a:lnTo>
                <a:lnTo>
                  <a:pt x="4487" y="1323"/>
                </a:lnTo>
                <a:lnTo>
                  <a:pt x="4470" y="1319"/>
                </a:lnTo>
                <a:lnTo>
                  <a:pt x="4457" y="1316"/>
                </a:lnTo>
                <a:lnTo>
                  <a:pt x="4446" y="1316"/>
                </a:lnTo>
                <a:lnTo>
                  <a:pt x="4413" y="1323"/>
                </a:lnTo>
                <a:lnTo>
                  <a:pt x="4378" y="1335"/>
                </a:lnTo>
                <a:lnTo>
                  <a:pt x="4345" y="1354"/>
                </a:lnTo>
                <a:lnTo>
                  <a:pt x="4315" y="1379"/>
                </a:lnTo>
                <a:lnTo>
                  <a:pt x="4288" y="1406"/>
                </a:lnTo>
                <a:lnTo>
                  <a:pt x="4269" y="1436"/>
                </a:lnTo>
                <a:lnTo>
                  <a:pt x="4257" y="1469"/>
                </a:lnTo>
                <a:lnTo>
                  <a:pt x="4249" y="1507"/>
                </a:lnTo>
                <a:lnTo>
                  <a:pt x="4243" y="1548"/>
                </a:lnTo>
                <a:lnTo>
                  <a:pt x="4238" y="1593"/>
                </a:lnTo>
                <a:lnTo>
                  <a:pt x="4232" y="1638"/>
                </a:lnTo>
                <a:lnTo>
                  <a:pt x="4220" y="1683"/>
                </a:lnTo>
                <a:lnTo>
                  <a:pt x="4205" y="1725"/>
                </a:lnTo>
                <a:lnTo>
                  <a:pt x="4187" y="1757"/>
                </a:lnTo>
                <a:lnTo>
                  <a:pt x="4164" y="1790"/>
                </a:lnTo>
                <a:lnTo>
                  <a:pt x="4135" y="1826"/>
                </a:lnTo>
                <a:lnTo>
                  <a:pt x="4104" y="1863"/>
                </a:lnTo>
                <a:lnTo>
                  <a:pt x="4071" y="1897"/>
                </a:lnTo>
                <a:lnTo>
                  <a:pt x="4009" y="1959"/>
                </a:lnTo>
                <a:lnTo>
                  <a:pt x="3982" y="1984"/>
                </a:lnTo>
                <a:lnTo>
                  <a:pt x="3960" y="2003"/>
                </a:lnTo>
                <a:lnTo>
                  <a:pt x="3935" y="2024"/>
                </a:lnTo>
                <a:lnTo>
                  <a:pt x="3907" y="2044"/>
                </a:lnTo>
                <a:lnTo>
                  <a:pt x="3875" y="2066"/>
                </a:lnTo>
                <a:lnTo>
                  <a:pt x="3842" y="2087"/>
                </a:lnTo>
                <a:lnTo>
                  <a:pt x="3818" y="2101"/>
                </a:lnTo>
                <a:lnTo>
                  <a:pt x="3733" y="2139"/>
                </a:lnTo>
                <a:lnTo>
                  <a:pt x="3709" y="2150"/>
                </a:lnTo>
                <a:lnTo>
                  <a:pt x="3692" y="2161"/>
                </a:lnTo>
                <a:lnTo>
                  <a:pt x="3684" y="2170"/>
                </a:lnTo>
                <a:lnTo>
                  <a:pt x="3684" y="2177"/>
                </a:lnTo>
                <a:lnTo>
                  <a:pt x="3687" y="2188"/>
                </a:lnTo>
                <a:lnTo>
                  <a:pt x="3690" y="2205"/>
                </a:lnTo>
                <a:lnTo>
                  <a:pt x="3694" y="2224"/>
                </a:lnTo>
                <a:lnTo>
                  <a:pt x="3698" y="2246"/>
                </a:lnTo>
                <a:lnTo>
                  <a:pt x="3705" y="2267"/>
                </a:lnTo>
                <a:lnTo>
                  <a:pt x="3708" y="2286"/>
                </a:lnTo>
                <a:lnTo>
                  <a:pt x="3712" y="2301"/>
                </a:lnTo>
                <a:lnTo>
                  <a:pt x="3717" y="2323"/>
                </a:lnTo>
                <a:lnTo>
                  <a:pt x="3725" y="2350"/>
                </a:lnTo>
                <a:lnTo>
                  <a:pt x="3741" y="2401"/>
                </a:lnTo>
                <a:lnTo>
                  <a:pt x="3749" y="2420"/>
                </a:lnTo>
                <a:lnTo>
                  <a:pt x="3758" y="2431"/>
                </a:lnTo>
                <a:lnTo>
                  <a:pt x="3771" y="2436"/>
                </a:lnTo>
                <a:lnTo>
                  <a:pt x="3788" y="2442"/>
                </a:lnTo>
                <a:lnTo>
                  <a:pt x="3832" y="2451"/>
                </a:lnTo>
                <a:lnTo>
                  <a:pt x="3854" y="2454"/>
                </a:lnTo>
                <a:lnTo>
                  <a:pt x="3870" y="2459"/>
                </a:lnTo>
                <a:lnTo>
                  <a:pt x="3905" y="2467"/>
                </a:lnTo>
                <a:lnTo>
                  <a:pt x="3938" y="2475"/>
                </a:lnTo>
                <a:lnTo>
                  <a:pt x="3966" y="2484"/>
                </a:lnTo>
                <a:lnTo>
                  <a:pt x="3992" y="2496"/>
                </a:lnTo>
                <a:lnTo>
                  <a:pt x="4012" y="2510"/>
                </a:lnTo>
                <a:lnTo>
                  <a:pt x="4026" y="2529"/>
                </a:lnTo>
                <a:lnTo>
                  <a:pt x="4037" y="2552"/>
                </a:lnTo>
                <a:lnTo>
                  <a:pt x="4041" y="2571"/>
                </a:lnTo>
                <a:lnTo>
                  <a:pt x="4039" y="2592"/>
                </a:lnTo>
                <a:lnTo>
                  <a:pt x="4034" y="2612"/>
                </a:lnTo>
                <a:lnTo>
                  <a:pt x="4031" y="2633"/>
                </a:lnTo>
                <a:lnTo>
                  <a:pt x="4028" y="2655"/>
                </a:lnTo>
                <a:lnTo>
                  <a:pt x="4030" y="2674"/>
                </a:lnTo>
                <a:lnTo>
                  <a:pt x="4037" y="2691"/>
                </a:lnTo>
                <a:lnTo>
                  <a:pt x="4050" y="2704"/>
                </a:lnTo>
                <a:lnTo>
                  <a:pt x="4067" y="2712"/>
                </a:lnTo>
                <a:lnTo>
                  <a:pt x="4090" y="2717"/>
                </a:lnTo>
                <a:lnTo>
                  <a:pt x="4115" y="2718"/>
                </a:lnTo>
                <a:lnTo>
                  <a:pt x="4143" y="2720"/>
                </a:lnTo>
                <a:lnTo>
                  <a:pt x="4173" y="2723"/>
                </a:lnTo>
                <a:lnTo>
                  <a:pt x="4206" y="2728"/>
                </a:lnTo>
                <a:lnTo>
                  <a:pt x="4241" y="2737"/>
                </a:lnTo>
                <a:lnTo>
                  <a:pt x="4260" y="2747"/>
                </a:lnTo>
                <a:lnTo>
                  <a:pt x="4279" y="2761"/>
                </a:lnTo>
                <a:lnTo>
                  <a:pt x="4299" y="2773"/>
                </a:lnTo>
                <a:lnTo>
                  <a:pt x="4325" y="2784"/>
                </a:lnTo>
                <a:lnTo>
                  <a:pt x="4342" y="2786"/>
                </a:lnTo>
                <a:lnTo>
                  <a:pt x="4361" y="2784"/>
                </a:lnTo>
                <a:lnTo>
                  <a:pt x="4381" y="2784"/>
                </a:lnTo>
                <a:lnTo>
                  <a:pt x="4391" y="2788"/>
                </a:lnTo>
                <a:lnTo>
                  <a:pt x="4399" y="2792"/>
                </a:lnTo>
                <a:lnTo>
                  <a:pt x="4407" y="2799"/>
                </a:lnTo>
                <a:lnTo>
                  <a:pt x="4418" y="2803"/>
                </a:lnTo>
                <a:lnTo>
                  <a:pt x="4457" y="2811"/>
                </a:lnTo>
                <a:lnTo>
                  <a:pt x="4493" y="2819"/>
                </a:lnTo>
                <a:lnTo>
                  <a:pt x="4525" y="2829"/>
                </a:lnTo>
                <a:lnTo>
                  <a:pt x="4549" y="2840"/>
                </a:lnTo>
                <a:lnTo>
                  <a:pt x="4575" y="2851"/>
                </a:lnTo>
                <a:lnTo>
                  <a:pt x="4605" y="2859"/>
                </a:lnTo>
                <a:lnTo>
                  <a:pt x="4634" y="2865"/>
                </a:lnTo>
                <a:lnTo>
                  <a:pt x="4659" y="2870"/>
                </a:lnTo>
                <a:lnTo>
                  <a:pt x="4678" y="2878"/>
                </a:lnTo>
                <a:lnTo>
                  <a:pt x="4694" y="2889"/>
                </a:lnTo>
                <a:lnTo>
                  <a:pt x="4705" y="2901"/>
                </a:lnTo>
                <a:lnTo>
                  <a:pt x="4714" y="2912"/>
                </a:lnTo>
                <a:lnTo>
                  <a:pt x="4725" y="2923"/>
                </a:lnTo>
                <a:lnTo>
                  <a:pt x="4754" y="2944"/>
                </a:lnTo>
                <a:lnTo>
                  <a:pt x="4788" y="2958"/>
                </a:lnTo>
                <a:lnTo>
                  <a:pt x="4825" y="2969"/>
                </a:lnTo>
                <a:lnTo>
                  <a:pt x="4863" y="2975"/>
                </a:lnTo>
                <a:lnTo>
                  <a:pt x="4900" y="2979"/>
                </a:lnTo>
                <a:lnTo>
                  <a:pt x="4935" y="2979"/>
                </a:lnTo>
                <a:lnTo>
                  <a:pt x="4967" y="2975"/>
                </a:lnTo>
                <a:lnTo>
                  <a:pt x="4994" y="2971"/>
                </a:lnTo>
                <a:lnTo>
                  <a:pt x="5011" y="2966"/>
                </a:lnTo>
                <a:lnTo>
                  <a:pt x="5020" y="2961"/>
                </a:lnTo>
                <a:lnTo>
                  <a:pt x="5025" y="2960"/>
                </a:lnTo>
                <a:lnTo>
                  <a:pt x="5027" y="2960"/>
                </a:lnTo>
                <a:lnTo>
                  <a:pt x="5028" y="2963"/>
                </a:lnTo>
                <a:lnTo>
                  <a:pt x="5033" y="2969"/>
                </a:lnTo>
                <a:lnTo>
                  <a:pt x="5041" y="2979"/>
                </a:lnTo>
                <a:lnTo>
                  <a:pt x="5047" y="2982"/>
                </a:lnTo>
                <a:lnTo>
                  <a:pt x="5055" y="2983"/>
                </a:lnTo>
                <a:lnTo>
                  <a:pt x="5061" y="2985"/>
                </a:lnTo>
                <a:lnTo>
                  <a:pt x="5068" y="2988"/>
                </a:lnTo>
                <a:lnTo>
                  <a:pt x="5079" y="3004"/>
                </a:lnTo>
                <a:lnTo>
                  <a:pt x="5087" y="3023"/>
                </a:lnTo>
                <a:lnTo>
                  <a:pt x="5093" y="3040"/>
                </a:lnTo>
                <a:lnTo>
                  <a:pt x="5096" y="3053"/>
                </a:lnTo>
                <a:lnTo>
                  <a:pt x="5104" y="3064"/>
                </a:lnTo>
                <a:lnTo>
                  <a:pt x="5113" y="3075"/>
                </a:lnTo>
                <a:lnTo>
                  <a:pt x="5125" y="3086"/>
                </a:lnTo>
                <a:lnTo>
                  <a:pt x="5134" y="3100"/>
                </a:lnTo>
                <a:lnTo>
                  <a:pt x="5140" y="3119"/>
                </a:lnTo>
                <a:lnTo>
                  <a:pt x="5143" y="3140"/>
                </a:lnTo>
                <a:lnTo>
                  <a:pt x="5147" y="3163"/>
                </a:lnTo>
                <a:lnTo>
                  <a:pt x="5151" y="3184"/>
                </a:lnTo>
                <a:lnTo>
                  <a:pt x="5162" y="3214"/>
                </a:lnTo>
                <a:lnTo>
                  <a:pt x="5172" y="3245"/>
                </a:lnTo>
                <a:lnTo>
                  <a:pt x="5183" y="3280"/>
                </a:lnTo>
                <a:lnTo>
                  <a:pt x="5191" y="3316"/>
                </a:lnTo>
                <a:lnTo>
                  <a:pt x="5197" y="3351"/>
                </a:lnTo>
                <a:lnTo>
                  <a:pt x="5202" y="3386"/>
                </a:lnTo>
                <a:lnTo>
                  <a:pt x="5202" y="3416"/>
                </a:lnTo>
                <a:lnTo>
                  <a:pt x="5199" y="3444"/>
                </a:lnTo>
                <a:lnTo>
                  <a:pt x="295" y="3444"/>
                </a:lnTo>
                <a:lnTo>
                  <a:pt x="263" y="3446"/>
                </a:lnTo>
                <a:lnTo>
                  <a:pt x="227" y="3446"/>
                </a:lnTo>
                <a:lnTo>
                  <a:pt x="191" y="3447"/>
                </a:lnTo>
                <a:lnTo>
                  <a:pt x="153" y="3447"/>
                </a:lnTo>
                <a:lnTo>
                  <a:pt x="117" y="3449"/>
                </a:lnTo>
                <a:lnTo>
                  <a:pt x="30" y="3449"/>
                </a:lnTo>
                <a:lnTo>
                  <a:pt x="14" y="3447"/>
                </a:lnTo>
                <a:lnTo>
                  <a:pt x="6" y="3444"/>
                </a:lnTo>
                <a:lnTo>
                  <a:pt x="3" y="3435"/>
                </a:lnTo>
                <a:lnTo>
                  <a:pt x="2" y="3417"/>
                </a:lnTo>
                <a:lnTo>
                  <a:pt x="0" y="3394"/>
                </a:lnTo>
                <a:lnTo>
                  <a:pt x="0" y="3364"/>
                </a:lnTo>
                <a:lnTo>
                  <a:pt x="2" y="3331"/>
                </a:lnTo>
                <a:lnTo>
                  <a:pt x="2" y="3296"/>
                </a:lnTo>
                <a:lnTo>
                  <a:pt x="3" y="3260"/>
                </a:lnTo>
                <a:lnTo>
                  <a:pt x="5" y="3225"/>
                </a:lnTo>
                <a:lnTo>
                  <a:pt x="6" y="3193"/>
                </a:lnTo>
                <a:lnTo>
                  <a:pt x="6" y="1241"/>
                </a:lnTo>
                <a:lnTo>
                  <a:pt x="24" y="1250"/>
                </a:lnTo>
                <a:lnTo>
                  <a:pt x="41" y="1253"/>
                </a:lnTo>
                <a:lnTo>
                  <a:pt x="60" y="1252"/>
                </a:lnTo>
                <a:lnTo>
                  <a:pt x="80" y="1250"/>
                </a:lnTo>
                <a:lnTo>
                  <a:pt x="99" y="1250"/>
                </a:lnTo>
                <a:lnTo>
                  <a:pt x="109" y="1253"/>
                </a:lnTo>
                <a:lnTo>
                  <a:pt x="117" y="1259"/>
                </a:lnTo>
                <a:lnTo>
                  <a:pt x="125" y="1264"/>
                </a:lnTo>
                <a:lnTo>
                  <a:pt x="136" y="1269"/>
                </a:lnTo>
                <a:lnTo>
                  <a:pt x="151" y="1269"/>
                </a:lnTo>
                <a:lnTo>
                  <a:pt x="180" y="1259"/>
                </a:lnTo>
                <a:lnTo>
                  <a:pt x="192" y="1259"/>
                </a:lnTo>
                <a:lnTo>
                  <a:pt x="207" y="1266"/>
                </a:lnTo>
                <a:lnTo>
                  <a:pt x="232" y="1282"/>
                </a:lnTo>
                <a:lnTo>
                  <a:pt x="248" y="1288"/>
                </a:lnTo>
                <a:lnTo>
                  <a:pt x="286" y="1296"/>
                </a:lnTo>
                <a:lnTo>
                  <a:pt x="330" y="1301"/>
                </a:lnTo>
                <a:lnTo>
                  <a:pt x="377" y="1307"/>
                </a:lnTo>
                <a:lnTo>
                  <a:pt x="393" y="1307"/>
                </a:lnTo>
                <a:lnTo>
                  <a:pt x="410" y="1305"/>
                </a:lnTo>
                <a:lnTo>
                  <a:pt x="428" y="1305"/>
                </a:lnTo>
                <a:lnTo>
                  <a:pt x="443" y="1307"/>
                </a:lnTo>
                <a:lnTo>
                  <a:pt x="443" y="1319"/>
                </a:lnTo>
                <a:lnTo>
                  <a:pt x="442" y="1329"/>
                </a:lnTo>
                <a:lnTo>
                  <a:pt x="443" y="1334"/>
                </a:lnTo>
                <a:lnTo>
                  <a:pt x="448" y="1335"/>
                </a:lnTo>
                <a:lnTo>
                  <a:pt x="456" y="1335"/>
                </a:lnTo>
                <a:lnTo>
                  <a:pt x="465" y="1334"/>
                </a:lnTo>
                <a:lnTo>
                  <a:pt x="480" y="1334"/>
                </a:lnTo>
                <a:lnTo>
                  <a:pt x="536" y="1351"/>
                </a:lnTo>
                <a:lnTo>
                  <a:pt x="589" y="1365"/>
                </a:lnTo>
                <a:lnTo>
                  <a:pt x="639" y="1379"/>
                </a:lnTo>
                <a:lnTo>
                  <a:pt x="688" y="1394"/>
                </a:lnTo>
                <a:lnTo>
                  <a:pt x="740" y="1408"/>
                </a:lnTo>
                <a:lnTo>
                  <a:pt x="765" y="1417"/>
                </a:lnTo>
                <a:lnTo>
                  <a:pt x="790" y="1428"/>
                </a:lnTo>
                <a:lnTo>
                  <a:pt x="817" y="1439"/>
                </a:lnTo>
                <a:lnTo>
                  <a:pt x="843" y="1446"/>
                </a:lnTo>
                <a:lnTo>
                  <a:pt x="909" y="1454"/>
                </a:lnTo>
                <a:lnTo>
                  <a:pt x="1041" y="1454"/>
                </a:lnTo>
                <a:lnTo>
                  <a:pt x="1103" y="1455"/>
                </a:lnTo>
                <a:lnTo>
                  <a:pt x="1142" y="1460"/>
                </a:lnTo>
                <a:lnTo>
                  <a:pt x="1261" y="1484"/>
                </a:lnTo>
                <a:lnTo>
                  <a:pt x="1305" y="1488"/>
                </a:lnTo>
                <a:lnTo>
                  <a:pt x="1347" y="1490"/>
                </a:lnTo>
                <a:lnTo>
                  <a:pt x="1388" y="1495"/>
                </a:lnTo>
                <a:lnTo>
                  <a:pt x="1428" y="1501"/>
                </a:lnTo>
                <a:lnTo>
                  <a:pt x="1466" y="1514"/>
                </a:lnTo>
                <a:lnTo>
                  <a:pt x="1502" y="1531"/>
                </a:lnTo>
                <a:lnTo>
                  <a:pt x="1538" y="1550"/>
                </a:lnTo>
                <a:lnTo>
                  <a:pt x="1576" y="1567"/>
                </a:lnTo>
                <a:lnTo>
                  <a:pt x="1642" y="1585"/>
                </a:lnTo>
                <a:lnTo>
                  <a:pt x="1709" y="1599"/>
                </a:lnTo>
                <a:lnTo>
                  <a:pt x="1838" y="1624"/>
                </a:lnTo>
                <a:lnTo>
                  <a:pt x="1901" y="1642"/>
                </a:lnTo>
                <a:lnTo>
                  <a:pt x="1944" y="1654"/>
                </a:lnTo>
                <a:lnTo>
                  <a:pt x="1988" y="1667"/>
                </a:lnTo>
                <a:lnTo>
                  <a:pt x="2031" y="1681"/>
                </a:lnTo>
                <a:lnTo>
                  <a:pt x="2068" y="1697"/>
                </a:lnTo>
                <a:lnTo>
                  <a:pt x="2087" y="1709"/>
                </a:lnTo>
                <a:lnTo>
                  <a:pt x="2127" y="1749"/>
                </a:lnTo>
                <a:lnTo>
                  <a:pt x="2149" y="1768"/>
                </a:lnTo>
                <a:lnTo>
                  <a:pt x="2171" y="1780"/>
                </a:lnTo>
                <a:lnTo>
                  <a:pt x="2185" y="1785"/>
                </a:lnTo>
                <a:lnTo>
                  <a:pt x="2203" y="1788"/>
                </a:lnTo>
                <a:lnTo>
                  <a:pt x="2247" y="1795"/>
                </a:lnTo>
                <a:lnTo>
                  <a:pt x="2270" y="1795"/>
                </a:lnTo>
                <a:lnTo>
                  <a:pt x="2292" y="1793"/>
                </a:lnTo>
                <a:lnTo>
                  <a:pt x="2311" y="1790"/>
                </a:lnTo>
                <a:lnTo>
                  <a:pt x="2329" y="1784"/>
                </a:lnTo>
                <a:lnTo>
                  <a:pt x="2340" y="1774"/>
                </a:lnTo>
                <a:lnTo>
                  <a:pt x="2346" y="1761"/>
                </a:lnTo>
                <a:lnTo>
                  <a:pt x="2346" y="1749"/>
                </a:lnTo>
                <a:lnTo>
                  <a:pt x="2341" y="1741"/>
                </a:lnTo>
                <a:lnTo>
                  <a:pt x="2332" y="1735"/>
                </a:lnTo>
                <a:lnTo>
                  <a:pt x="2319" y="1730"/>
                </a:lnTo>
                <a:lnTo>
                  <a:pt x="2305" y="1724"/>
                </a:lnTo>
                <a:lnTo>
                  <a:pt x="2289" y="1717"/>
                </a:lnTo>
                <a:lnTo>
                  <a:pt x="2272" y="1706"/>
                </a:lnTo>
                <a:lnTo>
                  <a:pt x="2250" y="1687"/>
                </a:lnTo>
                <a:lnTo>
                  <a:pt x="2231" y="1667"/>
                </a:lnTo>
                <a:lnTo>
                  <a:pt x="2214" y="1651"/>
                </a:lnTo>
                <a:lnTo>
                  <a:pt x="2198" y="1642"/>
                </a:lnTo>
                <a:lnTo>
                  <a:pt x="2182" y="1638"/>
                </a:lnTo>
                <a:lnTo>
                  <a:pt x="2162" y="1635"/>
                </a:lnTo>
                <a:lnTo>
                  <a:pt x="2135" y="1635"/>
                </a:lnTo>
                <a:lnTo>
                  <a:pt x="2106" y="1634"/>
                </a:lnTo>
                <a:lnTo>
                  <a:pt x="2078" y="1635"/>
                </a:lnTo>
                <a:lnTo>
                  <a:pt x="2049" y="1634"/>
                </a:lnTo>
                <a:lnTo>
                  <a:pt x="2024" y="1634"/>
                </a:lnTo>
                <a:lnTo>
                  <a:pt x="2004" y="1632"/>
                </a:lnTo>
                <a:lnTo>
                  <a:pt x="1980" y="1627"/>
                </a:lnTo>
                <a:lnTo>
                  <a:pt x="1966" y="1623"/>
                </a:lnTo>
                <a:lnTo>
                  <a:pt x="1961" y="1618"/>
                </a:lnTo>
                <a:lnTo>
                  <a:pt x="1963" y="1613"/>
                </a:lnTo>
                <a:lnTo>
                  <a:pt x="1971" y="1610"/>
                </a:lnTo>
                <a:lnTo>
                  <a:pt x="1983" y="1605"/>
                </a:lnTo>
                <a:lnTo>
                  <a:pt x="1999" y="1602"/>
                </a:lnTo>
                <a:lnTo>
                  <a:pt x="2018" y="1599"/>
                </a:lnTo>
                <a:lnTo>
                  <a:pt x="2059" y="1596"/>
                </a:lnTo>
                <a:lnTo>
                  <a:pt x="2078" y="1594"/>
                </a:lnTo>
                <a:lnTo>
                  <a:pt x="2111" y="1594"/>
                </a:lnTo>
                <a:lnTo>
                  <a:pt x="2180" y="1597"/>
                </a:lnTo>
                <a:lnTo>
                  <a:pt x="2247" y="1604"/>
                </a:lnTo>
                <a:lnTo>
                  <a:pt x="2304" y="1604"/>
                </a:lnTo>
                <a:lnTo>
                  <a:pt x="2326" y="1600"/>
                </a:lnTo>
                <a:lnTo>
                  <a:pt x="2343" y="1594"/>
                </a:lnTo>
                <a:lnTo>
                  <a:pt x="2356" y="1585"/>
                </a:lnTo>
                <a:lnTo>
                  <a:pt x="2368" y="1566"/>
                </a:lnTo>
                <a:lnTo>
                  <a:pt x="2375" y="1548"/>
                </a:lnTo>
                <a:lnTo>
                  <a:pt x="2375" y="1536"/>
                </a:lnTo>
                <a:lnTo>
                  <a:pt x="2370" y="1525"/>
                </a:lnTo>
                <a:lnTo>
                  <a:pt x="2362" y="1515"/>
                </a:lnTo>
                <a:lnTo>
                  <a:pt x="2349" y="1507"/>
                </a:lnTo>
                <a:lnTo>
                  <a:pt x="2335" y="1499"/>
                </a:lnTo>
                <a:lnTo>
                  <a:pt x="2300" y="1484"/>
                </a:lnTo>
                <a:lnTo>
                  <a:pt x="2281" y="1474"/>
                </a:lnTo>
                <a:lnTo>
                  <a:pt x="2248" y="1454"/>
                </a:lnTo>
                <a:lnTo>
                  <a:pt x="2221" y="1435"/>
                </a:lnTo>
                <a:lnTo>
                  <a:pt x="2199" y="1419"/>
                </a:lnTo>
                <a:lnTo>
                  <a:pt x="2179" y="1408"/>
                </a:lnTo>
                <a:lnTo>
                  <a:pt x="2133" y="1391"/>
                </a:lnTo>
                <a:lnTo>
                  <a:pt x="2086" y="1376"/>
                </a:lnTo>
                <a:lnTo>
                  <a:pt x="2040" y="1362"/>
                </a:lnTo>
                <a:lnTo>
                  <a:pt x="1994" y="1343"/>
                </a:lnTo>
                <a:lnTo>
                  <a:pt x="1969" y="1329"/>
                </a:lnTo>
                <a:lnTo>
                  <a:pt x="1945" y="1313"/>
                </a:lnTo>
                <a:lnTo>
                  <a:pt x="1920" y="1297"/>
                </a:lnTo>
                <a:lnTo>
                  <a:pt x="1898" y="1285"/>
                </a:lnTo>
                <a:lnTo>
                  <a:pt x="1876" y="1271"/>
                </a:lnTo>
                <a:lnTo>
                  <a:pt x="1854" y="1258"/>
                </a:lnTo>
                <a:lnTo>
                  <a:pt x="1837" y="1250"/>
                </a:lnTo>
                <a:lnTo>
                  <a:pt x="1802" y="1242"/>
                </a:lnTo>
                <a:lnTo>
                  <a:pt x="1767" y="1237"/>
                </a:lnTo>
                <a:lnTo>
                  <a:pt x="1732" y="1236"/>
                </a:lnTo>
                <a:lnTo>
                  <a:pt x="1699" y="1231"/>
                </a:lnTo>
                <a:lnTo>
                  <a:pt x="1669" y="1223"/>
                </a:lnTo>
                <a:lnTo>
                  <a:pt x="1660" y="1217"/>
                </a:lnTo>
                <a:lnTo>
                  <a:pt x="1655" y="1211"/>
                </a:lnTo>
                <a:lnTo>
                  <a:pt x="1649" y="1203"/>
                </a:lnTo>
                <a:lnTo>
                  <a:pt x="1641" y="1195"/>
                </a:lnTo>
                <a:lnTo>
                  <a:pt x="1627" y="1188"/>
                </a:lnTo>
                <a:lnTo>
                  <a:pt x="1609" y="1182"/>
                </a:lnTo>
                <a:lnTo>
                  <a:pt x="1595" y="1176"/>
                </a:lnTo>
                <a:lnTo>
                  <a:pt x="1567" y="1162"/>
                </a:lnTo>
                <a:lnTo>
                  <a:pt x="1538" y="1149"/>
                </a:lnTo>
                <a:lnTo>
                  <a:pt x="1511" y="1140"/>
                </a:lnTo>
                <a:lnTo>
                  <a:pt x="1491" y="1136"/>
                </a:lnTo>
                <a:lnTo>
                  <a:pt x="1466" y="1133"/>
                </a:lnTo>
                <a:lnTo>
                  <a:pt x="1406" y="1130"/>
                </a:lnTo>
                <a:lnTo>
                  <a:pt x="1374" y="1130"/>
                </a:lnTo>
                <a:lnTo>
                  <a:pt x="1344" y="1128"/>
                </a:lnTo>
                <a:lnTo>
                  <a:pt x="1317" y="1125"/>
                </a:lnTo>
                <a:lnTo>
                  <a:pt x="1295" y="1122"/>
                </a:lnTo>
                <a:lnTo>
                  <a:pt x="1278" y="1117"/>
                </a:lnTo>
                <a:lnTo>
                  <a:pt x="1270" y="1111"/>
                </a:lnTo>
                <a:lnTo>
                  <a:pt x="1270" y="1106"/>
                </a:lnTo>
                <a:lnTo>
                  <a:pt x="1276" y="1097"/>
                </a:lnTo>
                <a:lnTo>
                  <a:pt x="1286" y="1084"/>
                </a:lnTo>
                <a:lnTo>
                  <a:pt x="1298" y="1070"/>
                </a:lnTo>
                <a:lnTo>
                  <a:pt x="1313" y="1056"/>
                </a:lnTo>
                <a:lnTo>
                  <a:pt x="1344" y="1027"/>
                </a:lnTo>
                <a:lnTo>
                  <a:pt x="1358" y="1016"/>
                </a:lnTo>
                <a:lnTo>
                  <a:pt x="1371" y="1009"/>
                </a:lnTo>
                <a:lnTo>
                  <a:pt x="1382" y="1005"/>
                </a:lnTo>
                <a:lnTo>
                  <a:pt x="1396" y="1001"/>
                </a:lnTo>
                <a:lnTo>
                  <a:pt x="1412" y="997"/>
                </a:lnTo>
                <a:lnTo>
                  <a:pt x="1431" y="994"/>
                </a:lnTo>
                <a:lnTo>
                  <a:pt x="1466" y="988"/>
                </a:lnTo>
                <a:lnTo>
                  <a:pt x="1482" y="985"/>
                </a:lnTo>
                <a:lnTo>
                  <a:pt x="1493" y="982"/>
                </a:lnTo>
                <a:lnTo>
                  <a:pt x="1499" y="977"/>
                </a:lnTo>
                <a:lnTo>
                  <a:pt x="1499" y="972"/>
                </a:lnTo>
                <a:lnTo>
                  <a:pt x="1493" y="967"/>
                </a:lnTo>
                <a:lnTo>
                  <a:pt x="1478" y="961"/>
                </a:lnTo>
                <a:lnTo>
                  <a:pt x="1455" y="953"/>
                </a:lnTo>
                <a:lnTo>
                  <a:pt x="1392" y="937"/>
                </a:lnTo>
                <a:lnTo>
                  <a:pt x="1333" y="926"/>
                </a:lnTo>
                <a:lnTo>
                  <a:pt x="1276" y="917"/>
                </a:lnTo>
                <a:lnTo>
                  <a:pt x="1221" y="909"/>
                </a:lnTo>
                <a:lnTo>
                  <a:pt x="1168" y="901"/>
                </a:lnTo>
                <a:lnTo>
                  <a:pt x="1112" y="892"/>
                </a:lnTo>
                <a:lnTo>
                  <a:pt x="1056" y="879"/>
                </a:lnTo>
                <a:lnTo>
                  <a:pt x="1030" y="873"/>
                </a:lnTo>
                <a:lnTo>
                  <a:pt x="1013" y="866"/>
                </a:lnTo>
                <a:lnTo>
                  <a:pt x="1005" y="862"/>
                </a:lnTo>
                <a:lnTo>
                  <a:pt x="1007" y="859"/>
                </a:lnTo>
                <a:lnTo>
                  <a:pt x="1026" y="854"/>
                </a:lnTo>
                <a:lnTo>
                  <a:pt x="1043" y="854"/>
                </a:lnTo>
                <a:lnTo>
                  <a:pt x="1065" y="852"/>
                </a:lnTo>
                <a:lnTo>
                  <a:pt x="1089" y="852"/>
                </a:lnTo>
                <a:lnTo>
                  <a:pt x="1114" y="854"/>
                </a:lnTo>
                <a:lnTo>
                  <a:pt x="1141" y="854"/>
                </a:lnTo>
                <a:lnTo>
                  <a:pt x="1191" y="857"/>
                </a:lnTo>
                <a:lnTo>
                  <a:pt x="1213" y="859"/>
                </a:lnTo>
                <a:lnTo>
                  <a:pt x="1232" y="860"/>
                </a:lnTo>
                <a:lnTo>
                  <a:pt x="1245" y="862"/>
                </a:lnTo>
                <a:lnTo>
                  <a:pt x="1264" y="863"/>
                </a:lnTo>
                <a:lnTo>
                  <a:pt x="1287" y="866"/>
                </a:lnTo>
                <a:lnTo>
                  <a:pt x="1314" y="870"/>
                </a:lnTo>
                <a:lnTo>
                  <a:pt x="1344" y="871"/>
                </a:lnTo>
                <a:lnTo>
                  <a:pt x="1373" y="874"/>
                </a:lnTo>
                <a:lnTo>
                  <a:pt x="1401" y="876"/>
                </a:lnTo>
                <a:lnTo>
                  <a:pt x="1448" y="876"/>
                </a:lnTo>
                <a:lnTo>
                  <a:pt x="1464" y="874"/>
                </a:lnTo>
                <a:lnTo>
                  <a:pt x="1474" y="870"/>
                </a:lnTo>
                <a:lnTo>
                  <a:pt x="1475" y="863"/>
                </a:lnTo>
                <a:lnTo>
                  <a:pt x="1470" y="852"/>
                </a:lnTo>
                <a:lnTo>
                  <a:pt x="1463" y="840"/>
                </a:lnTo>
                <a:lnTo>
                  <a:pt x="1440" y="808"/>
                </a:lnTo>
                <a:lnTo>
                  <a:pt x="1426" y="791"/>
                </a:lnTo>
                <a:lnTo>
                  <a:pt x="1412" y="776"/>
                </a:lnTo>
                <a:lnTo>
                  <a:pt x="1401" y="762"/>
                </a:lnTo>
                <a:lnTo>
                  <a:pt x="1390" y="751"/>
                </a:lnTo>
                <a:lnTo>
                  <a:pt x="1384" y="743"/>
                </a:lnTo>
                <a:lnTo>
                  <a:pt x="1381" y="740"/>
                </a:lnTo>
                <a:lnTo>
                  <a:pt x="1371" y="726"/>
                </a:lnTo>
                <a:lnTo>
                  <a:pt x="1360" y="710"/>
                </a:lnTo>
                <a:lnTo>
                  <a:pt x="1347" y="691"/>
                </a:lnTo>
                <a:lnTo>
                  <a:pt x="1325" y="650"/>
                </a:lnTo>
                <a:lnTo>
                  <a:pt x="1319" y="630"/>
                </a:lnTo>
                <a:lnTo>
                  <a:pt x="1314" y="611"/>
                </a:lnTo>
                <a:lnTo>
                  <a:pt x="1317" y="595"/>
                </a:lnTo>
                <a:lnTo>
                  <a:pt x="1325" y="581"/>
                </a:lnTo>
                <a:lnTo>
                  <a:pt x="1341" y="571"/>
                </a:lnTo>
                <a:lnTo>
                  <a:pt x="1358" y="570"/>
                </a:lnTo>
                <a:lnTo>
                  <a:pt x="1379" y="573"/>
                </a:lnTo>
                <a:lnTo>
                  <a:pt x="1401" y="582"/>
                </a:lnTo>
                <a:lnTo>
                  <a:pt x="1425" y="595"/>
                </a:lnTo>
                <a:lnTo>
                  <a:pt x="1450" y="611"/>
                </a:lnTo>
                <a:lnTo>
                  <a:pt x="1474" y="626"/>
                </a:lnTo>
                <a:lnTo>
                  <a:pt x="1499" y="644"/>
                </a:lnTo>
                <a:lnTo>
                  <a:pt x="1523" y="660"/>
                </a:lnTo>
                <a:lnTo>
                  <a:pt x="1546" y="674"/>
                </a:lnTo>
                <a:lnTo>
                  <a:pt x="1567" y="683"/>
                </a:lnTo>
                <a:lnTo>
                  <a:pt x="1579" y="688"/>
                </a:lnTo>
                <a:lnTo>
                  <a:pt x="1598" y="694"/>
                </a:lnTo>
                <a:lnTo>
                  <a:pt x="1620" y="701"/>
                </a:lnTo>
                <a:lnTo>
                  <a:pt x="1646" y="707"/>
                </a:lnTo>
                <a:lnTo>
                  <a:pt x="1669" y="713"/>
                </a:lnTo>
                <a:lnTo>
                  <a:pt x="1690" y="718"/>
                </a:lnTo>
                <a:lnTo>
                  <a:pt x="1706" y="721"/>
                </a:lnTo>
                <a:lnTo>
                  <a:pt x="1715" y="721"/>
                </a:lnTo>
                <a:lnTo>
                  <a:pt x="1736" y="716"/>
                </a:lnTo>
                <a:lnTo>
                  <a:pt x="1753" y="709"/>
                </a:lnTo>
                <a:lnTo>
                  <a:pt x="1769" y="698"/>
                </a:lnTo>
                <a:lnTo>
                  <a:pt x="1783" y="688"/>
                </a:lnTo>
                <a:lnTo>
                  <a:pt x="1800" y="677"/>
                </a:lnTo>
                <a:lnTo>
                  <a:pt x="1821" y="669"/>
                </a:lnTo>
                <a:lnTo>
                  <a:pt x="1846" y="664"/>
                </a:lnTo>
                <a:lnTo>
                  <a:pt x="1878" y="666"/>
                </a:lnTo>
                <a:lnTo>
                  <a:pt x="1911" y="671"/>
                </a:lnTo>
                <a:lnTo>
                  <a:pt x="1942" y="679"/>
                </a:lnTo>
                <a:lnTo>
                  <a:pt x="1975" y="683"/>
                </a:lnTo>
                <a:lnTo>
                  <a:pt x="2013" y="686"/>
                </a:lnTo>
                <a:lnTo>
                  <a:pt x="2051" y="688"/>
                </a:lnTo>
                <a:lnTo>
                  <a:pt x="2087" y="688"/>
                </a:lnTo>
                <a:lnTo>
                  <a:pt x="2122" y="686"/>
                </a:lnTo>
                <a:lnTo>
                  <a:pt x="2152" y="683"/>
                </a:lnTo>
                <a:lnTo>
                  <a:pt x="2188" y="672"/>
                </a:lnTo>
                <a:lnTo>
                  <a:pt x="2223" y="656"/>
                </a:lnTo>
                <a:lnTo>
                  <a:pt x="2261" y="641"/>
                </a:lnTo>
                <a:lnTo>
                  <a:pt x="2300" y="628"/>
                </a:lnTo>
                <a:lnTo>
                  <a:pt x="2370" y="614"/>
                </a:lnTo>
                <a:lnTo>
                  <a:pt x="2434" y="604"/>
                </a:lnTo>
                <a:lnTo>
                  <a:pt x="2496" y="596"/>
                </a:lnTo>
                <a:lnTo>
                  <a:pt x="2553" y="587"/>
                </a:lnTo>
                <a:lnTo>
                  <a:pt x="2606" y="573"/>
                </a:lnTo>
                <a:lnTo>
                  <a:pt x="2651" y="559"/>
                </a:lnTo>
                <a:lnTo>
                  <a:pt x="2693" y="546"/>
                </a:lnTo>
                <a:lnTo>
                  <a:pt x="2728" y="535"/>
                </a:lnTo>
                <a:lnTo>
                  <a:pt x="2752" y="522"/>
                </a:lnTo>
                <a:lnTo>
                  <a:pt x="2775" y="503"/>
                </a:lnTo>
                <a:lnTo>
                  <a:pt x="2796" y="483"/>
                </a:lnTo>
                <a:lnTo>
                  <a:pt x="2815" y="461"/>
                </a:lnTo>
                <a:lnTo>
                  <a:pt x="2830" y="442"/>
                </a:lnTo>
                <a:lnTo>
                  <a:pt x="2843" y="434"/>
                </a:lnTo>
                <a:lnTo>
                  <a:pt x="2856" y="429"/>
                </a:lnTo>
                <a:lnTo>
                  <a:pt x="2867" y="423"/>
                </a:lnTo>
                <a:lnTo>
                  <a:pt x="2906" y="379"/>
                </a:lnTo>
                <a:lnTo>
                  <a:pt x="2941" y="333"/>
                </a:lnTo>
                <a:lnTo>
                  <a:pt x="2971" y="286"/>
                </a:lnTo>
                <a:lnTo>
                  <a:pt x="2998" y="238"/>
                </a:lnTo>
                <a:lnTo>
                  <a:pt x="3014" y="205"/>
                </a:lnTo>
                <a:lnTo>
                  <a:pt x="3028" y="173"/>
                </a:lnTo>
                <a:lnTo>
                  <a:pt x="3042" y="140"/>
                </a:lnTo>
                <a:lnTo>
                  <a:pt x="3058" y="110"/>
                </a:lnTo>
                <a:lnTo>
                  <a:pt x="3077" y="83"/>
                </a:lnTo>
                <a:lnTo>
                  <a:pt x="3099" y="61"/>
                </a:lnTo>
                <a:lnTo>
                  <a:pt x="3129" y="41"/>
                </a:lnTo>
                <a:lnTo>
                  <a:pt x="3163" y="23"/>
                </a:lnTo>
                <a:lnTo>
                  <a:pt x="3201" y="12"/>
                </a:lnTo>
                <a:lnTo>
                  <a:pt x="3241" y="5"/>
                </a:lnTo>
                <a:lnTo>
                  <a:pt x="328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96" name="Freeform 44">
            <a:extLst>
              <a:ext uri="{FF2B5EF4-FFF2-40B4-BE49-F238E27FC236}">
                <a16:creationId xmlns:a16="http://schemas.microsoft.com/office/drawing/2014/main" id="{28952FB0-2E54-4A5A-9145-D926F94F4D9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916238" y="3933825"/>
            <a:ext cx="431800" cy="298450"/>
          </a:xfrm>
          <a:custGeom>
            <a:avLst/>
            <a:gdLst>
              <a:gd name="T0" fmla="*/ 1177 w 5213"/>
              <a:gd name="T1" fmla="*/ 451 h 3617"/>
              <a:gd name="T2" fmla="*/ 1417 w 5213"/>
              <a:gd name="T3" fmla="*/ 128 h 3617"/>
              <a:gd name="T4" fmla="*/ 1411 w 5213"/>
              <a:gd name="T5" fmla="*/ 919 h 3617"/>
              <a:gd name="T6" fmla="*/ 1481 w 5213"/>
              <a:gd name="T7" fmla="*/ 894 h 3617"/>
              <a:gd name="T8" fmla="*/ 1605 w 5213"/>
              <a:gd name="T9" fmla="*/ 638 h 3617"/>
              <a:gd name="T10" fmla="*/ 1777 w 5213"/>
              <a:gd name="T11" fmla="*/ 557 h 3617"/>
              <a:gd name="T12" fmla="*/ 1987 w 5213"/>
              <a:gd name="T13" fmla="*/ 462 h 3617"/>
              <a:gd name="T14" fmla="*/ 2081 w 5213"/>
              <a:gd name="T15" fmla="*/ 179 h 3617"/>
              <a:gd name="T16" fmla="*/ 2304 w 5213"/>
              <a:gd name="T17" fmla="*/ 424 h 3617"/>
              <a:gd name="T18" fmla="*/ 2494 w 5213"/>
              <a:gd name="T19" fmla="*/ 10 h 3617"/>
              <a:gd name="T20" fmla="*/ 2585 w 5213"/>
              <a:gd name="T21" fmla="*/ 376 h 3617"/>
              <a:gd name="T22" fmla="*/ 2832 w 5213"/>
              <a:gd name="T23" fmla="*/ 85 h 3617"/>
              <a:gd name="T24" fmla="*/ 2857 w 5213"/>
              <a:gd name="T25" fmla="*/ 269 h 3617"/>
              <a:gd name="T26" fmla="*/ 2998 w 5213"/>
              <a:gd name="T27" fmla="*/ 299 h 3617"/>
              <a:gd name="T28" fmla="*/ 2768 w 5213"/>
              <a:gd name="T29" fmla="*/ 1009 h 3617"/>
              <a:gd name="T30" fmla="*/ 2808 w 5213"/>
              <a:gd name="T31" fmla="*/ 1238 h 3617"/>
              <a:gd name="T32" fmla="*/ 2712 w 5213"/>
              <a:gd name="T33" fmla="*/ 1543 h 3617"/>
              <a:gd name="T34" fmla="*/ 3182 w 5213"/>
              <a:gd name="T35" fmla="*/ 1685 h 3617"/>
              <a:gd name="T36" fmla="*/ 3337 w 5213"/>
              <a:gd name="T37" fmla="*/ 1591 h 3617"/>
              <a:gd name="T38" fmla="*/ 4033 w 5213"/>
              <a:gd name="T39" fmla="*/ 1362 h 3617"/>
              <a:gd name="T40" fmla="*/ 4672 w 5213"/>
              <a:gd name="T41" fmla="*/ 1503 h 3617"/>
              <a:gd name="T42" fmla="*/ 5118 w 5213"/>
              <a:gd name="T43" fmla="*/ 1808 h 3617"/>
              <a:gd name="T44" fmla="*/ 4827 w 5213"/>
              <a:gd name="T45" fmla="*/ 1866 h 3617"/>
              <a:gd name="T46" fmla="*/ 4251 w 5213"/>
              <a:gd name="T47" fmla="*/ 1872 h 3617"/>
              <a:gd name="T48" fmla="*/ 3753 w 5213"/>
              <a:gd name="T49" fmla="*/ 1963 h 3617"/>
              <a:gd name="T50" fmla="*/ 3305 w 5213"/>
              <a:gd name="T51" fmla="*/ 2404 h 3617"/>
              <a:gd name="T52" fmla="*/ 2768 w 5213"/>
              <a:gd name="T53" fmla="*/ 2687 h 3617"/>
              <a:gd name="T54" fmla="*/ 1902 w 5213"/>
              <a:gd name="T55" fmla="*/ 3157 h 3617"/>
              <a:gd name="T56" fmla="*/ 1465 w 5213"/>
              <a:gd name="T57" fmla="*/ 3322 h 3617"/>
              <a:gd name="T58" fmla="*/ 1113 w 5213"/>
              <a:gd name="T59" fmla="*/ 3549 h 3617"/>
              <a:gd name="T60" fmla="*/ 1128 w 5213"/>
              <a:gd name="T61" fmla="*/ 3422 h 3617"/>
              <a:gd name="T62" fmla="*/ 1160 w 5213"/>
              <a:gd name="T63" fmla="*/ 3285 h 3617"/>
              <a:gd name="T64" fmla="*/ 987 w 5213"/>
              <a:gd name="T65" fmla="*/ 3408 h 3617"/>
              <a:gd name="T66" fmla="*/ 827 w 5213"/>
              <a:gd name="T67" fmla="*/ 3514 h 3617"/>
              <a:gd name="T68" fmla="*/ 774 w 5213"/>
              <a:gd name="T69" fmla="*/ 3462 h 3617"/>
              <a:gd name="T70" fmla="*/ 590 w 5213"/>
              <a:gd name="T71" fmla="*/ 3616 h 3617"/>
              <a:gd name="T72" fmla="*/ 513 w 5213"/>
              <a:gd name="T73" fmla="*/ 3553 h 3617"/>
              <a:gd name="T74" fmla="*/ 454 w 5213"/>
              <a:gd name="T75" fmla="*/ 3552 h 3617"/>
              <a:gd name="T76" fmla="*/ 427 w 5213"/>
              <a:gd name="T77" fmla="*/ 3507 h 3617"/>
              <a:gd name="T78" fmla="*/ 365 w 5213"/>
              <a:gd name="T79" fmla="*/ 3477 h 3617"/>
              <a:gd name="T80" fmla="*/ 561 w 5213"/>
              <a:gd name="T81" fmla="*/ 3133 h 3617"/>
              <a:gd name="T82" fmla="*/ 1049 w 5213"/>
              <a:gd name="T83" fmla="*/ 2515 h 3617"/>
              <a:gd name="T84" fmla="*/ 1128 w 5213"/>
              <a:gd name="T85" fmla="*/ 2297 h 3617"/>
              <a:gd name="T86" fmla="*/ 1013 w 5213"/>
              <a:gd name="T87" fmla="*/ 2241 h 3617"/>
              <a:gd name="T88" fmla="*/ 814 w 5213"/>
              <a:gd name="T89" fmla="*/ 2201 h 3617"/>
              <a:gd name="T90" fmla="*/ 709 w 5213"/>
              <a:gd name="T91" fmla="*/ 2057 h 3617"/>
              <a:gd name="T92" fmla="*/ 605 w 5213"/>
              <a:gd name="T93" fmla="*/ 1907 h 3617"/>
              <a:gd name="T94" fmla="*/ 504 w 5213"/>
              <a:gd name="T95" fmla="*/ 1768 h 3617"/>
              <a:gd name="T96" fmla="*/ 489 w 5213"/>
              <a:gd name="T97" fmla="*/ 1615 h 3617"/>
              <a:gd name="T98" fmla="*/ 297 w 5213"/>
              <a:gd name="T99" fmla="*/ 1485 h 3617"/>
              <a:gd name="T100" fmla="*/ 189 w 5213"/>
              <a:gd name="T101" fmla="*/ 1311 h 3617"/>
              <a:gd name="T102" fmla="*/ 136 w 5213"/>
              <a:gd name="T103" fmla="*/ 1098 h 3617"/>
              <a:gd name="T104" fmla="*/ 157 w 5213"/>
              <a:gd name="T105" fmla="*/ 884 h 3617"/>
              <a:gd name="T106" fmla="*/ 145 w 5213"/>
              <a:gd name="T107" fmla="*/ 672 h 3617"/>
              <a:gd name="T108" fmla="*/ 141 w 5213"/>
              <a:gd name="T109" fmla="*/ 478 h 3617"/>
              <a:gd name="T110" fmla="*/ 507 w 5213"/>
              <a:gd name="T111" fmla="*/ 614 h 3617"/>
              <a:gd name="T112" fmla="*/ 393 w 5213"/>
              <a:gd name="T113" fmla="*/ 218 h 3617"/>
              <a:gd name="T114" fmla="*/ 733 w 5213"/>
              <a:gd name="T115" fmla="*/ 480 h 3617"/>
              <a:gd name="T116" fmla="*/ 744 w 5213"/>
              <a:gd name="T117" fmla="*/ 48 h 3617"/>
              <a:gd name="T118" fmla="*/ 949 w 5213"/>
              <a:gd name="T119" fmla="*/ 358 h 3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213" h="3617">
                <a:moveTo>
                  <a:pt x="1062" y="0"/>
                </a:moveTo>
                <a:lnTo>
                  <a:pt x="1069" y="5"/>
                </a:lnTo>
                <a:lnTo>
                  <a:pt x="1077" y="20"/>
                </a:lnTo>
                <a:lnTo>
                  <a:pt x="1085" y="42"/>
                </a:lnTo>
                <a:lnTo>
                  <a:pt x="1091" y="71"/>
                </a:lnTo>
                <a:lnTo>
                  <a:pt x="1099" y="104"/>
                </a:lnTo>
                <a:lnTo>
                  <a:pt x="1105" y="141"/>
                </a:lnTo>
                <a:lnTo>
                  <a:pt x="1112" y="179"/>
                </a:lnTo>
                <a:lnTo>
                  <a:pt x="1117" y="216"/>
                </a:lnTo>
                <a:lnTo>
                  <a:pt x="1118" y="251"/>
                </a:lnTo>
                <a:lnTo>
                  <a:pt x="1120" y="282"/>
                </a:lnTo>
                <a:lnTo>
                  <a:pt x="1121" y="318"/>
                </a:lnTo>
                <a:lnTo>
                  <a:pt x="1126" y="350"/>
                </a:lnTo>
                <a:lnTo>
                  <a:pt x="1134" y="376"/>
                </a:lnTo>
                <a:lnTo>
                  <a:pt x="1144" y="400"/>
                </a:lnTo>
                <a:lnTo>
                  <a:pt x="1153" y="419"/>
                </a:lnTo>
                <a:lnTo>
                  <a:pt x="1166" y="437"/>
                </a:lnTo>
                <a:lnTo>
                  <a:pt x="1177" y="451"/>
                </a:lnTo>
                <a:lnTo>
                  <a:pt x="1177" y="432"/>
                </a:lnTo>
                <a:lnTo>
                  <a:pt x="1179" y="411"/>
                </a:lnTo>
                <a:lnTo>
                  <a:pt x="1182" y="386"/>
                </a:lnTo>
                <a:lnTo>
                  <a:pt x="1187" y="355"/>
                </a:lnTo>
                <a:lnTo>
                  <a:pt x="1195" y="323"/>
                </a:lnTo>
                <a:lnTo>
                  <a:pt x="1205" y="290"/>
                </a:lnTo>
                <a:lnTo>
                  <a:pt x="1217" y="258"/>
                </a:lnTo>
                <a:lnTo>
                  <a:pt x="1233" y="229"/>
                </a:lnTo>
                <a:lnTo>
                  <a:pt x="1254" y="205"/>
                </a:lnTo>
                <a:lnTo>
                  <a:pt x="1285" y="176"/>
                </a:lnTo>
                <a:lnTo>
                  <a:pt x="1312" y="154"/>
                </a:lnTo>
                <a:lnTo>
                  <a:pt x="1336" y="138"/>
                </a:lnTo>
                <a:lnTo>
                  <a:pt x="1358" y="125"/>
                </a:lnTo>
                <a:lnTo>
                  <a:pt x="1379" y="117"/>
                </a:lnTo>
                <a:lnTo>
                  <a:pt x="1400" y="114"/>
                </a:lnTo>
                <a:lnTo>
                  <a:pt x="1422" y="112"/>
                </a:lnTo>
                <a:lnTo>
                  <a:pt x="1421" y="117"/>
                </a:lnTo>
                <a:lnTo>
                  <a:pt x="1417" y="128"/>
                </a:lnTo>
                <a:lnTo>
                  <a:pt x="1411" y="147"/>
                </a:lnTo>
                <a:lnTo>
                  <a:pt x="1403" y="173"/>
                </a:lnTo>
                <a:lnTo>
                  <a:pt x="1395" y="205"/>
                </a:lnTo>
                <a:lnTo>
                  <a:pt x="1385" y="239"/>
                </a:lnTo>
                <a:lnTo>
                  <a:pt x="1374" y="277"/>
                </a:lnTo>
                <a:lnTo>
                  <a:pt x="1355" y="360"/>
                </a:lnTo>
                <a:lnTo>
                  <a:pt x="1339" y="446"/>
                </a:lnTo>
                <a:lnTo>
                  <a:pt x="1333" y="486"/>
                </a:lnTo>
                <a:lnTo>
                  <a:pt x="1329" y="526"/>
                </a:lnTo>
                <a:lnTo>
                  <a:pt x="1328" y="561"/>
                </a:lnTo>
                <a:lnTo>
                  <a:pt x="1329" y="606"/>
                </a:lnTo>
                <a:lnTo>
                  <a:pt x="1336" y="654"/>
                </a:lnTo>
                <a:lnTo>
                  <a:pt x="1344" y="702"/>
                </a:lnTo>
                <a:lnTo>
                  <a:pt x="1355" y="750"/>
                </a:lnTo>
                <a:lnTo>
                  <a:pt x="1368" y="796"/>
                </a:lnTo>
                <a:lnTo>
                  <a:pt x="1382" y="841"/>
                </a:lnTo>
                <a:lnTo>
                  <a:pt x="1397" y="883"/>
                </a:lnTo>
                <a:lnTo>
                  <a:pt x="1411" y="919"/>
                </a:lnTo>
                <a:lnTo>
                  <a:pt x="1424" y="950"/>
                </a:lnTo>
                <a:lnTo>
                  <a:pt x="1435" y="974"/>
                </a:lnTo>
                <a:lnTo>
                  <a:pt x="1445" y="991"/>
                </a:lnTo>
                <a:lnTo>
                  <a:pt x="1493" y="983"/>
                </a:lnTo>
                <a:lnTo>
                  <a:pt x="1489" y="980"/>
                </a:lnTo>
                <a:lnTo>
                  <a:pt x="1485" y="974"/>
                </a:lnTo>
                <a:lnTo>
                  <a:pt x="1477" y="964"/>
                </a:lnTo>
                <a:lnTo>
                  <a:pt x="1469" y="951"/>
                </a:lnTo>
                <a:lnTo>
                  <a:pt x="1464" y="940"/>
                </a:lnTo>
                <a:lnTo>
                  <a:pt x="1461" y="931"/>
                </a:lnTo>
                <a:lnTo>
                  <a:pt x="1465" y="923"/>
                </a:lnTo>
                <a:lnTo>
                  <a:pt x="1470" y="918"/>
                </a:lnTo>
                <a:lnTo>
                  <a:pt x="1475" y="915"/>
                </a:lnTo>
                <a:lnTo>
                  <a:pt x="1478" y="913"/>
                </a:lnTo>
                <a:lnTo>
                  <a:pt x="1480" y="911"/>
                </a:lnTo>
                <a:lnTo>
                  <a:pt x="1480" y="910"/>
                </a:lnTo>
                <a:lnTo>
                  <a:pt x="1481" y="910"/>
                </a:lnTo>
                <a:lnTo>
                  <a:pt x="1481" y="894"/>
                </a:lnTo>
                <a:lnTo>
                  <a:pt x="1480" y="879"/>
                </a:lnTo>
                <a:lnTo>
                  <a:pt x="1480" y="836"/>
                </a:lnTo>
                <a:lnTo>
                  <a:pt x="1481" y="824"/>
                </a:lnTo>
                <a:lnTo>
                  <a:pt x="1486" y="811"/>
                </a:lnTo>
                <a:lnTo>
                  <a:pt x="1493" y="800"/>
                </a:lnTo>
                <a:lnTo>
                  <a:pt x="1504" y="793"/>
                </a:lnTo>
                <a:lnTo>
                  <a:pt x="1520" y="790"/>
                </a:lnTo>
                <a:lnTo>
                  <a:pt x="1624" y="790"/>
                </a:lnTo>
                <a:lnTo>
                  <a:pt x="1622" y="787"/>
                </a:lnTo>
                <a:lnTo>
                  <a:pt x="1616" y="780"/>
                </a:lnTo>
                <a:lnTo>
                  <a:pt x="1608" y="769"/>
                </a:lnTo>
                <a:lnTo>
                  <a:pt x="1598" y="756"/>
                </a:lnTo>
                <a:lnTo>
                  <a:pt x="1590" y="740"/>
                </a:lnTo>
                <a:lnTo>
                  <a:pt x="1585" y="723"/>
                </a:lnTo>
                <a:lnTo>
                  <a:pt x="1584" y="705"/>
                </a:lnTo>
                <a:lnTo>
                  <a:pt x="1589" y="688"/>
                </a:lnTo>
                <a:lnTo>
                  <a:pt x="1598" y="664"/>
                </a:lnTo>
                <a:lnTo>
                  <a:pt x="1605" y="638"/>
                </a:lnTo>
                <a:lnTo>
                  <a:pt x="1609" y="614"/>
                </a:lnTo>
                <a:lnTo>
                  <a:pt x="1614" y="593"/>
                </a:lnTo>
                <a:lnTo>
                  <a:pt x="1619" y="577"/>
                </a:lnTo>
                <a:lnTo>
                  <a:pt x="1625" y="568"/>
                </a:lnTo>
                <a:lnTo>
                  <a:pt x="1633" y="566"/>
                </a:lnTo>
                <a:lnTo>
                  <a:pt x="1649" y="568"/>
                </a:lnTo>
                <a:lnTo>
                  <a:pt x="1670" y="573"/>
                </a:lnTo>
                <a:lnTo>
                  <a:pt x="1694" y="579"/>
                </a:lnTo>
                <a:lnTo>
                  <a:pt x="1721" y="587"/>
                </a:lnTo>
                <a:lnTo>
                  <a:pt x="1747" y="595"/>
                </a:lnTo>
                <a:lnTo>
                  <a:pt x="1774" y="603"/>
                </a:lnTo>
                <a:lnTo>
                  <a:pt x="1797" y="613"/>
                </a:lnTo>
                <a:lnTo>
                  <a:pt x="1816" y="621"/>
                </a:lnTo>
                <a:lnTo>
                  <a:pt x="1813" y="617"/>
                </a:lnTo>
                <a:lnTo>
                  <a:pt x="1806" y="608"/>
                </a:lnTo>
                <a:lnTo>
                  <a:pt x="1797" y="595"/>
                </a:lnTo>
                <a:lnTo>
                  <a:pt x="1787" y="577"/>
                </a:lnTo>
                <a:lnTo>
                  <a:pt x="1777" y="557"/>
                </a:lnTo>
                <a:lnTo>
                  <a:pt x="1771" y="534"/>
                </a:lnTo>
                <a:lnTo>
                  <a:pt x="1769" y="510"/>
                </a:lnTo>
                <a:lnTo>
                  <a:pt x="1774" y="486"/>
                </a:lnTo>
                <a:lnTo>
                  <a:pt x="1784" y="459"/>
                </a:lnTo>
                <a:lnTo>
                  <a:pt x="1793" y="434"/>
                </a:lnTo>
                <a:lnTo>
                  <a:pt x="1805" y="408"/>
                </a:lnTo>
                <a:lnTo>
                  <a:pt x="1814" y="387"/>
                </a:lnTo>
                <a:lnTo>
                  <a:pt x="1824" y="370"/>
                </a:lnTo>
                <a:lnTo>
                  <a:pt x="1832" y="358"/>
                </a:lnTo>
                <a:lnTo>
                  <a:pt x="1840" y="355"/>
                </a:lnTo>
                <a:lnTo>
                  <a:pt x="1848" y="358"/>
                </a:lnTo>
                <a:lnTo>
                  <a:pt x="1861" y="365"/>
                </a:lnTo>
                <a:lnTo>
                  <a:pt x="1877" y="378"/>
                </a:lnTo>
                <a:lnTo>
                  <a:pt x="1896" y="392"/>
                </a:lnTo>
                <a:lnTo>
                  <a:pt x="1918" y="408"/>
                </a:lnTo>
                <a:lnTo>
                  <a:pt x="1941" y="426"/>
                </a:lnTo>
                <a:lnTo>
                  <a:pt x="1965" y="445"/>
                </a:lnTo>
                <a:lnTo>
                  <a:pt x="1987" y="462"/>
                </a:lnTo>
                <a:lnTo>
                  <a:pt x="2008" y="480"/>
                </a:lnTo>
                <a:lnTo>
                  <a:pt x="2027" y="494"/>
                </a:lnTo>
                <a:lnTo>
                  <a:pt x="2041" y="505"/>
                </a:lnTo>
                <a:lnTo>
                  <a:pt x="2053" y="512"/>
                </a:lnTo>
                <a:lnTo>
                  <a:pt x="2051" y="509"/>
                </a:lnTo>
                <a:lnTo>
                  <a:pt x="2046" y="497"/>
                </a:lnTo>
                <a:lnTo>
                  <a:pt x="2035" y="464"/>
                </a:lnTo>
                <a:lnTo>
                  <a:pt x="2027" y="443"/>
                </a:lnTo>
                <a:lnTo>
                  <a:pt x="2021" y="421"/>
                </a:lnTo>
                <a:lnTo>
                  <a:pt x="2016" y="398"/>
                </a:lnTo>
                <a:lnTo>
                  <a:pt x="2013" y="376"/>
                </a:lnTo>
                <a:lnTo>
                  <a:pt x="2013" y="358"/>
                </a:lnTo>
                <a:lnTo>
                  <a:pt x="2021" y="322"/>
                </a:lnTo>
                <a:lnTo>
                  <a:pt x="2032" y="288"/>
                </a:lnTo>
                <a:lnTo>
                  <a:pt x="2045" y="256"/>
                </a:lnTo>
                <a:lnTo>
                  <a:pt x="2059" y="224"/>
                </a:lnTo>
                <a:lnTo>
                  <a:pt x="2070" y="200"/>
                </a:lnTo>
                <a:lnTo>
                  <a:pt x="2081" y="179"/>
                </a:lnTo>
                <a:lnTo>
                  <a:pt x="2093" y="163"/>
                </a:lnTo>
                <a:lnTo>
                  <a:pt x="2104" y="152"/>
                </a:lnTo>
                <a:lnTo>
                  <a:pt x="2113" y="149"/>
                </a:lnTo>
                <a:lnTo>
                  <a:pt x="2120" y="152"/>
                </a:lnTo>
                <a:lnTo>
                  <a:pt x="2128" y="162"/>
                </a:lnTo>
                <a:lnTo>
                  <a:pt x="2139" y="178"/>
                </a:lnTo>
                <a:lnTo>
                  <a:pt x="2150" y="197"/>
                </a:lnTo>
                <a:lnTo>
                  <a:pt x="2163" y="218"/>
                </a:lnTo>
                <a:lnTo>
                  <a:pt x="2176" y="242"/>
                </a:lnTo>
                <a:lnTo>
                  <a:pt x="2189" y="264"/>
                </a:lnTo>
                <a:lnTo>
                  <a:pt x="2200" y="288"/>
                </a:lnTo>
                <a:lnTo>
                  <a:pt x="2211" y="309"/>
                </a:lnTo>
                <a:lnTo>
                  <a:pt x="2221" y="326"/>
                </a:lnTo>
                <a:lnTo>
                  <a:pt x="2237" y="355"/>
                </a:lnTo>
                <a:lnTo>
                  <a:pt x="2254" y="379"/>
                </a:lnTo>
                <a:lnTo>
                  <a:pt x="2272" y="398"/>
                </a:lnTo>
                <a:lnTo>
                  <a:pt x="2302" y="429"/>
                </a:lnTo>
                <a:lnTo>
                  <a:pt x="2304" y="424"/>
                </a:lnTo>
                <a:lnTo>
                  <a:pt x="2305" y="413"/>
                </a:lnTo>
                <a:lnTo>
                  <a:pt x="2310" y="397"/>
                </a:lnTo>
                <a:lnTo>
                  <a:pt x="2315" y="374"/>
                </a:lnTo>
                <a:lnTo>
                  <a:pt x="2321" y="350"/>
                </a:lnTo>
                <a:lnTo>
                  <a:pt x="2328" y="325"/>
                </a:lnTo>
                <a:lnTo>
                  <a:pt x="2333" y="298"/>
                </a:lnTo>
                <a:lnTo>
                  <a:pt x="2339" y="272"/>
                </a:lnTo>
                <a:lnTo>
                  <a:pt x="2344" y="250"/>
                </a:lnTo>
                <a:lnTo>
                  <a:pt x="2347" y="231"/>
                </a:lnTo>
                <a:lnTo>
                  <a:pt x="2353" y="195"/>
                </a:lnTo>
                <a:lnTo>
                  <a:pt x="2366" y="160"/>
                </a:lnTo>
                <a:lnTo>
                  <a:pt x="2381" y="125"/>
                </a:lnTo>
                <a:lnTo>
                  <a:pt x="2400" y="95"/>
                </a:lnTo>
                <a:lnTo>
                  <a:pt x="2422" y="69"/>
                </a:lnTo>
                <a:lnTo>
                  <a:pt x="2445" y="47"/>
                </a:lnTo>
                <a:lnTo>
                  <a:pt x="2464" y="29"/>
                </a:lnTo>
                <a:lnTo>
                  <a:pt x="2480" y="16"/>
                </a:lnTo>
                <a:lnTo>
                  <a:pt x="2494" y="10"/>
                </a:lnTo>
                <a:lnTo>
                  <a:pt x="2507" y="13"/>
                </a:lnTo>
                <a:lnTo>
                  <a:pt x="2512" y="23"/>
                </a:lnTo>
                <a:lnTo>
                  <a:pt x="2517" y="40"/>
                </a:lnTo>
                <a:lnTo>
                  <a:pt x="2520" y="66"/>
                </a:lnTo>
                <a:lnTo>
                  <a:pt x="2521" y="96"/>
                </a:lnTo>
                <a:lnTo>
                  <a:pt x="2525" y="130"/>
                </a:lnTo>
                <a:lnTo>
                  <a:pt x="2526" y="163"/>
                </a:lnTo>
                <a:lnTo>
                  <a:pt x="2528" y="199"/>
                </a:lnTo>
                <a:lnTo>
                  <a:pt x="2531" y="232"/>
                </a:lnTo>
                <a:lnTo>
                  <a:pt x="2534" y="263"/>
                </a:lnTo>
                <a:lnTo>
                  <a:pt x="2541" y="299"/>
                </a:lnTo>
                <a:lnTo>
                  <a:pt x="2549" y="328"/>
                </a:lnTo>
                <a:lnTo>
                  <a:pt x="2555" y="350"/>
                </a:lnTo>
                <a:lnTo>
                  <a:pt x="2563" y="368"/>
                </a:lnTo>
                <a:lnTo>
                  <a:pt x="2573" y="381"/>
                </a:lnTo>
                <a:lnTo>
                  <a:pt x="2581" y="392"/>
                </a:lnTo>
                <a:lnTo>
                  <a:pt x="2582" y="387"/>
                </a:lnTo>
                <a:lnTo>
                  <a:pt x="2585" y="376"/>
                </a:lnTo>
                <a:lnTo>
                  <a:pt x="2589" y="360"/>
                </a:lnTo>
                <a:lnTo>
                  <a:pt x="2601" y="318"/>
                </a:lnTo>
                <a:lnTo>
                  <a:pt x="2609" y="298"/>
                </a:lnTo>
                <a:lnTo>
                  <a:pt x="2617" y="279"/>
                </a:lnTo>
                <a:lnTo>
                  <a:pt x="2633" y="250"/>
                </a:lnTo>
                <a:lnTo>
                  <a:pt x="2656" y="183"/>
                </a:lnTo>
                <a:lnTo>
                  <a:pt x="2665" y="157"/>
                </a:lnTo>
                <a:lnTo>
                  <a:pt x="2677" y="133"/>
                </a:lnTo>
                <a:lnTo>
                  <a:pt x="2689" y="112"/>
                </a:lnTo>
                <a:lnTo>
                  <a:pt x="2705" y="96"/>
                </a:lnTo>
                <a:lnTo>
                  <a:pt x="2729" y="79"/>
                </a:lnTo>
                <a:lnTo>
                  <a:pt x="2752" y="58"/>
                </a:lnTo>
                <a:lnTo>
                  <a:pt x="2776" y="40"/>
                </a:lnTo>
                <a:lnTo>
                  <a:pt x="2800" y="26"/>
                </a:lnTo>
                <a:lnTo>
                  <a:pt x="2824" y="20"/>
                </a:lnTo>
                <a:lnTo>
                  <a:pt x="2848" y="23"/>
                </a:lnTo>
                <a:lnTo>
                  <a:pt x="2846" y="28"/>
                </a:lnTo>
                <a:lnTo>
                  <a:pt x="2832" y="85"/>
                </a:lnTo>
                <a:lnTo>
                  <a:pt x="2825" y="112"/>
                </a:lnTo>
                <a:lnTo>
                  <a:pt x="2819" y="143"/>
                </a:lnTo>
                <a:lnTo>
                  <a:pt x="2811" y="173"/>
                </a:lnTo>
                <a:lnTo>
                  <a:pt x="2806" y="203"/>
                </a:lnTo>
                <a:lnTo>
                  <a:pt x="2801" y="231"/>
                </a:lnTo>
                <a:lnTo>
                  <a:pt x="2798" y="253"/>
                </a:lnTo>
                <a:lnTo>
                  <a:pt x="2797" y="285"/>
                </a:lnTo>
                <a:lnTo>
                  <a:pt x="2798" y="310"/>
                </a:lnTo>
                <a:lnTo>
                  <a:pt x="2801" y="333"/>
                </a:lnTo>
                <a:lnTo>
                  <a:pt x="2806" y="349"/>
                </a:lnTo>
                <a:lnTo>
                  <a:pt x="2814" y="362"/>
                </a:lnTo>
                <a:lnTo>
                  <a:pt x="2821" y="371"/>
                </a:lnTo>
                <a:lnTo>
                  <a:pt x="2822" y="368"/>
                </a:lnTo>
                <a:lnTo>
                  <a:pt x="2825" y="357"/>
                </a:lnTo>
                <a:lnTo>
                  <a:pt x="2830" y="339"/>
                </a:lnTo>
                <a:lnTo>
                  <a:pt x="2838" y="318"/>
                </a:lnTo>
                <a:lnTo>
                  <a:pt x="2846" y="295"/>
                </a:lnTo>
                <a:lnTo>
                  <a:pt x="2857" y="269"/>
                </a:lnTo>
                <a:lnTo>
                  <a:pt x="2869" y="242"/>
                </a:lnTo>
                <a:lnTo>
                  <a:pt x="2881" y="218"/>
                </a:lnTo>
                <a:lnTo>
                  <a:pt x="2896" y="194"/>
                </a:lnTo>
                <a:lnTo>
                  <a:pt x="2910" y="175"/>
                </a:lnTo>
                <a:lnTo>
                  <a:pt x="2955" y="127"/>
                </a:lnTo>
                <a:lnTo>
                  <a:pt x="2981" y="104"/>
                </a:lnTo>
                <a:lnTo>
                  <a:pt x="3005" y="87"/>
                </a:lnTo>
                <a:lnTo>
                  <a:pt x="3030" y="74"/>
                </a:lnTo>
                <a:lnTo>
                  <a:pt x="3057" y="68"/>
                </a:lnTo>
                <a:lnTo>
                  <a:pt x="3083" y="69"/>
                </a:lnTo>
                <a:lnTo>
                  <a:pt x="3081" y="72"/>
                </a:lnTo>
                <a:lnTo>
                  <a:pt x="3077" y="85"/>
                </a:lnTo>
                <a:lnTo>
                  <a:pt x="3070" y="103"/>
                </a:lnTo>
                <a:lnTo>
                  <a:pt x="3062" y="127"/>
                </a:lnTo>
                <a:lnTo>
                  <a:pt x="3051" y="154"/>
                </a:lnTo>
                <a:lnTo>
                  <a:pt x="3040" y="187"/>
                </a:lnTo>
                <a:lnTo>
                  <a:pt x="3027" y="223"/>
                </a:lnTo>
                <a:lnTo>
                  <a:pt x="2998" y="299"/>
                </a:lnTo>
                <a:lnTo>
                  <a:pt x="2985" y="339"/>
                </a:lnTo>
                <a:lnTo>
                  <a:pt x="2971" y="379"/>
                </a:lnTo>
                <a:lnTo>
                  <a:pt x="2958" y="419"/>
                </a:lnTo>
                <a:lnTo>
                  <a:pt x="2945" y="456"/>
                </a:lnTo>
                <a:lnTo>
                  <a:pt x="2934" y="490"/>
                </a:lnTo>
                <a:lnTo>
                  <a:pt x="2925" y="520"/>
                </a:lnTo>
                <a:lnTo>
                  <a:pt x="2917" y="545"/>
                </a:lnTo>
                <a:lnTo>
                  <a:pt x="2907" y="582"/>
                </a:lnTo>
                <a:lnTo>
                  <a:pt x="2896" y="625"/>
                </a:lnTo>
                <a:lnTo>
                  <a:pt x="2883" y="672"/>
                </a:lnTo>
                <a:lnTo>
                  <a:pt x="2857" y="771"/>
                </a:lnTo>
                <a:lnTo>
                  <a:pt x="2843" y="819"/>
                </a:lnTo>
                <a:lnTo>
                  <a:pt x="2830" y="865"/>
                </a:lnTo>
                <a:lnTo>
                  <a:pt x="2816" y="907"/>
                </a:lnTo>
                <a:lnTo>
                  <a:pt x="2801" y="943"/>
                </a:lnTo>
                <a:lnTo>
                  <a:pt x="2789" y="974"/>
                </a:lnTo>
                <a:lnTo>
                  <a:pt x="2776" y="995"/>
                </a:lnTo>
                <a:lnTo>
                  <a:pt x="2768" y="1009"/>
                </a:lnTo>
                <a:lnTo>
                  <a:pt x="2765" y="1020"/>
                </a:lnTo>
                <a:lnTo>
                  <a:pt x="2763" y="1030"/>
                </a:lnTo>
                <a:lnTo>
                  <a:pt x="2763" y="1033"/>
                </a:lnTo>
                <a:lnTo>
                  <a:pt x="2766" y="1031"/>
                </a:lnTo>
                <a:lnTo>
                  <a:pt x="2774" y="1027"/>
                </a:lnTo>
                <a:lnTo>
                  <a:pt x="2785" y="1022"/>
                </a:lnTo>
                <a:lnTo>
                  <a:pt x="2797" y="1020"/>
                </a:lnTo>
                <a:lnTo>
                  <a:pt x="2808" y="1020"/>
                </a:lnTo>
                <a:lnTo>
                  <a:pt x="2817" y="1027"/>
                </a:lnTo>
                <a:lnTo>
                  <a:pt x="2821" y="1033"/>
                </a:lnTo>
                <a:lnTo>
                  <a:pt x="2825" y="1046"/>
                </a:lnTo>
                <a:lnTo>
                  <a:pt x="2829" y="1062"/>
                </a:lnTo>
                <a:lnTo>
                  <a:pt x="2832" y="1081"/>
                </a:lnTo>
                <a:lnTo>
                  <a:pt x="2833" y="1103"/>
                </a:lnTo>
                <a:lnTo>
                  <a:pt x="2835" y="1129"/>
                </a:lnTo>
                <a:lnTo>
                  <a:pt x="2829" y="1183"/>
                </a:lnTo>
                <a:lnTo>
                  <a:pt x="2821" y="1210"/>
                </a:lnTo>
                <a:lnTo>
                  <a:pt x="2808" y="1238"/>
                </a:lnTo>
                <a:lnTo>
                  <a:pt x="2792" y="1265"/>
                </a:lnTo>
                <a:lnTo>
                  <a:pt x="2769" y="1289"/>
                </a:lnTo>
                <a:lnTo>
                  <a:pt x="2742" y="1309"/>
                </a:lnTo>
                <a:lnTo>
                  <a:pt x="2709" y="1329"/>
                </a:lnTo>
                <a:lnTo>
                  <a:pt x="2669" y="1343"/>
                </a:lnTo>
                <a:lnTo>
                  <a:pt x="2670" y="1346"/>
                </a:lnTo>
                <a:lnTo>
                  <a:pt x="2672" y="1354"/>
                </a:lnTo>
                <a:lnTo>
                  <a:pt x="2675" y="1364"/>
                </a:lnTo>
                <a:lnTo>
                  <a:pt x="2675" y="1377"/>
                </a:lnTo>
                <a:lnTo>
                  <a:pt x="2672" y="1389"/>
                </a:lnTo>
                <a:lnTo>
                  <a:pt x="2662" y="1399"/>
                </a:lnTo>
                <a:lnTo>
                  <a:pt x="2664" y="1402"/>
                </a:lnTo>
                <a:lnTo>
                  <a:pt x="2669" y="1413"/>
                </a:lnTo>
                <a:lnTo>
                  <a:pt x="2675" y="1429"/>
                </a:lnTo>
                <a:lnTo>
                  <a:pt x="2683" y="1452"/>
                </a:lnTo>
                <a:lnTo>
                  <a:pt x="2693" y="1479"/>
                </a:lnTo>
                <a:lnTo>
                  <a:pt x="2702" y="1509"/>
                </a:lnTo>
                <a:lnTo>
                  <a:pt x="2712" y="1543"/>
                </a:lnTo>
                <a:lnTo>
                  <a:pt x="2720" y="1580"/>
                </a:lnTo>
                <a:lnTo>
                  <a:pt x="2728" y="1618"/>
                </a:lnTo>
                <a:lnTo>
                  <a:pt x="2734" y="1658"/>
                </a:lnTo>
                <a:lnTo>
                  <a:pt x="2737" y="1698"/>
                </a:lnTo>
                <a:lnTo>
                  <a:pt x="2742" y="1698"/>
                </a:lnTo>
                <a:lnTo>
                  <a:pt x="2757" y="1696"/>
                </a:lnTo>
                <a:lnTo>
                  <a:pt x="2781" y="1696"/>
                </a:lnTo>
                <a:lnTo>
                  <a:pt x="2809" y="1695"/>
                </a:lnTo>
                <a:lnTo>
                  <a:pt x="2966" y="1695"/>
                </a:lnTo>
                <a:lnTo>
                  <a:pt x="3008" y="1696"/>
                </a:lnTo>
                <a:lnTo>
                  <a:pt x="3048" y="1699"/>
                </a:lnTo>
                <a:lnTo>
                  <a:pt x="3083" y="1704"/>
                </a:lnTo>
                <a:lnTo>
                  <a:pt x="3115" y="1709"/>
                </a:lnTo>
                <a:lnTo>
                  <a:pt x="3118" y="1706"/>
                </a:lnTo>
                <a:lnTo>
                  <a:pt x="3126" y="1701"/>
                </a:lnTo>
                <a:lnTo>
                  <a:pt x="3139" y="1693"/>
                </a:lnTo>
                <a:lnTo>
                  <a:pt x="3158" y="1688"/>
                </a:lnTo>
                <a:lnTo>
                  <a:pt x="3182" y="1685"/>
                </a:lnTo>
                <a:lnTo>
                  <a:pt x="3181" y="1682"/>
                </a:lnTo>
                <a:lnTo>
                  <a:pt x="3176" y="1675"/>
                </a:lnTo>
                <a:lnTo>
                  <a:pt x="3169" y="1656"/>
                </a:lnTo>
                <a:lnTo>
                  <a:pt x="3169" y="1648"/>
                </a:lnTo>
                <a:lnTo>
                  <a:pt x="3174" y="1643"/>
                </a:lnTo>
                <a:lnTo>
                  <a:pt x="3185" y="1642"/>
                </a:lnTo>
                <a:lnTo>
                  <a:pt x="3217" y="1639"/>
                </a:lnTo>
                <a:lnTo>
                  <a:pt x="3233" y="1639"/>
                </a:lnTo>
                <a:lnTo>
                  <a:pt x="3245" y="1637"/>
                </a:lnTo>
                <a:lnTo>
                  <a:pt x="3249" y="1637"/>
                </a:lnTo>
                <a:lnTo>
                  <a:pt x="3259" y="1628"/>
                </a:lnTo>
                <a:lnTo>
                  <a:pt x="3270" y="1620"/>
                </a:lnTo>
                <a:lnTo>
                  <a:pt x="3286" y="1613"/>
                </a:lnTo>
                <a:lnTo>
                  <a:pt x="3307" y="1610"/>
                </a:lnTo>
                <a:lnTo>
                  <a:pt x="3329" y="1612"/>
                </a:lnTo>
                <a:lnTo>
                  <a:pt x="3333" y="1608"/>
                </a:lnTo>
                <a:lnTo>
                  <a:pt x="3334" y="1602"/>
                </a:lnTo>
                <a:lnTo>
                  <a:pt x="3337" y="1591"/>
                </a:lnTo>
                <a:lnTo>
                  <a:pt x="3344" y="1580"/>
                </a:lnTo>
                <a:lnTo>
                  <a:pt x="3353" y="1570"/>
                </a:lnTo>
                <a:lnTo>
                  <a:pt x="3371" y="1562"/>
                </a:lnTo>
                <a:lnTo>
                  <a:pt x="3398" y="1554"/>
                </a:lnTo>
                <a:lnTo>
                  <a:pt x="3432" y="1544"/>
                </a:lnTo>
                <a:lnTo>
                  <a:pt x="3472" y="1535"/>
                </a:lnTo>
                <a:lnTo>
                  <a:pt x="3515" y="1527"/>
                </a:lnTo>
                <a:lnTo>
                  <a:pt x="3550" y="1519"/>
                </a:lnTo>
                <a:lnTo>
                  <a:pt x="3592" y="1506"/>
                </a:lnTo>
                <a:lnTo>
                  <a:pt x="3637" y="1492"/>
                </a:lnTo>
                <a:lnTo>
                  <a:pt x="3726" y="1460"/>
                </a:lnTo>
                <a:lnTo>
                  <a:pt x="3768" y="1444"/>
                </a:lnTo>
                <a:lnTo>
                  <a:pt x="3805" y="1429"/>
                </a:lnTo>
                <a:lnTo>
                  <a:pt x="3853" y="1412"/>
                </a:lnTo>
                <a:lnTo>
                  <a:pt x="3902" y="1396"/>
                </a:lnTo>
                <a:lnTo>
                  <a:pt x="3952" y="1381"/>
                </a:lnTo>
                <a:lnTo>
                  <a:pt x="3995" y="1370"/>
                </a:lnTo>
                <a:lnTo>
                  <a:pt x="4033" y="1362"/>
                </a:lnTo>
                <a:lnTo>
                  <a:pt x="4054" y="1357"/>
                </a:lnTo>
                <a:lnTo>
                  <a:pt x="4073" y="1351"/>
                </a:lnTo>
                <a:lnTo>
                  <a:pt x="4094" y="1345"/>
                </a:lnTo>
                <a:lnTo>
                  <a:pt x="4117" y="1337"/>
                </a:lnTo>
                <a:lnTo>
                  <a:pt x="4142" y="1330"/>
                </a:lnTo>
                <a:lnTo>
                  <a:pt x="4171" y="1325"/>
                </a:lnTo>
                <a:lnTo>
                  <a:pt x="4205" y="1322"/>
                </a:lnTo>
                <a:lnTo>
                  <a:pt x="4246" y="1321"/>
                </a:lnTo>
                <a:lnTo>
                  <a:pt x="4297" y="1321"/>
                </a:lnTo>
                <a:lnTo>
                  <a:pt x="4349" y="1324"/>
                </a:lnTo>
                <a:lnTo>
                  <a:pt x="4400" y="1329"/>
                </a:lnTo>
                <a:lnTo>
                  <a:pt x="4449" y="1340"/>
                </a:lnTo>
                <a:lnTo>
                  <a:pt x="4497" y="1354"/>
                </a:lnTo>
                <a:lnTo>
                  <a:pt x="4542" y="1377"/>
                </a:lnTo>
                <a:lnTo>
                  <a:pt x="4585" y="1405"/>
                </a:lnTo>
                <a:lnTo>
                  <a:pt x="4622" y="1439"/>
                </a:lnTo>
                <a:lnTo>
                  <a:pt x="4649" y="1471"/>
                </a:lnTo>
                <a:lnTo>
                  <a:pt x="4672" y="1503"/>
                </a:lnTo>
                <a:lnTo>
                  <a:pt x="4689" y="1532"/>
                </a:lnTo>
                <a:lnTo>
                  <a:pt x="4704" y="1557"/>
                </a:lnTo>
                <a:lnTo>
                  <a:pt x="4718" y="1580"/>
                </a:lnTo>
                <a:lnTo>
                  <a:pt x="4733" y="1597"/>
                </a:lnTo>
                <a:lnTo>
                  <a:pt x="4753" y="1616"/>
                </a:lnTo>
                <a:lnTo>
                  <a:pt x="4781" y="1636"/>
                </a:lnTo>
                <a:lnTo>
                  <a:pt x="4809" y="1656"/>
                </a:lnTo>
                <a:lnTo>
                  <a:pt x="4840" y="1675"/>
                </a:lnTo>
                <a:lnTo>
                  <a:pt x="4865" y="1693"/>
                </a:lnTo>
                <a:lnTo>
                  <a:pt x="4888" y="1707"/>
                </a:lnTo>
                <a:lnTo>
                  <a:pt x="4901" y="1715"/>
                </a:lnTo>
                <a:lnTo>
                  <a:pt x="4921" y="1725"/>
                </a:lnTo>
                <a:lnTo>
                  <a:pt x="4949" y="1736"/>
                </a:lnTo>
                <a:lnTo>
                  <a:pt x="4979" y="1749"/>
                </a:lnTo>
                <a:lnTo>
                  <a:pt x="5013" y="1763"/>
                </a:lnTo>
                <a:lnTo>
                  <a:pt x="5049" y="1778"/>
                </a:lnTo>
                <a:lnTo>
                  <a:pt x="5085" y="1794"/>
                </a:lnTo>
                <a:lnTo>
                  <a:pt x="5118" y="1808"/>
                </a:lnTo>
                <a:lnTo>
                  <a:pt x="5149" y="1824"/>
                </a:lnTo>
                <a:lnTo>
                  <a:pt x="5176" y="1840"/>
                </a:lnTo>
                <a:lnTo>
                  <a:pt x="5197" y="1854"/>
                </a:lnTo>
                <a:lnTo>
                  <a:pt x="5209" y="1867"/>
                </a:lnTo>
                <a:lnTo>
                  <a:pt x="5213" y="1877"/>
                </a:lnTo>
                <a:lnTo>
                  <a:pt x="5213" y="1886"/>
                </a:lnTo>
                <a:lnTo>
                  <a:pt x="5209" y="1896"/>
                </a:lnTo>
                <a:lnTo>
                  <a:pt x="5200" y="1904"/>
                </a:lnTo>
                <a:lnTo>
                  <a:pt x="5184" y="1910"/>
                </a:lnTo>
                <a:lnTo>
                  <a:pt x="5161" y="1912"/>
                </a:lnTo>
                <a:lnTo>
                  <a:pt x="5120" y="1912"/>
                </a:lnTo>
                <a:lnTo>
                  <a:pt x="5073" y="1910"/>
                </a:lnTo>
                <a:lnTo>
                  <a:pt x="5022" y="1906"/>
                </a:lnTo>
                <a:lnTo>
                  <a:pt x="4971" y="1896"/>
                </a:lnTo>
                <a:lnTo>
                  <a:pt x="4934" y="1888"/>
                </a:lnTo>
                <a:lnTo>
                  <a:pt x="4897" y="1878"/>
                </a:lnTo>
                <a:lnTo>
                  <a:pt x="4861" y="1872"/>
                </a:lnTo>
                <a:lnTo>
                  <a:pt x="4827" y="1866"/>
                </a:lnTo>
                <a:lnTo>
                  <a:pt x="4800" y="1861"/>
                </a:lnTo>
                <a:lnTo>
                  <a:pt x="4779" y="1858"/>
                </a:lnTo>
                <a:lnTo>
                  <a:pt x="4757" y="1854"/>
                </a:lnTo>
                <a:lnTo>
                  <a:pt x="4729" y="1850"/>
                </a:lnTo>
                <a:lnTo>
                  <a:pt x="4701" y="1845"/>
                </a:lnTo>
                <a:lnTo>
                  <a:pt x="4672" y="1843"/>
                </a:lnTo>
                <a:lnTo>
                  <a:pt x="4646" y="1846"/>
                </a:lnTo>
                <a:lnTo>
                  <a:pt x="4625" y="1850"/>
                </a:lnTo>
                <a:lnTo>
                  <a:pt x="4598" y="1851"/>
                </a:lnTo>
                <a:lnTo>
                  <a:pt x="4565" y="1853"/>
                </a:lnTo>
                <a:lnTo>
                  <a:pt x="4531" y="1853"/>
                </a:lnTo>
                <a:lnTo>
                  <a:pt x="4494" y="1854"/>
                </a:lnTo>
                <a:lnTo>
                  <a:pt x="4459" y="1858"/>
                </a:lnTo>
                <a:lnTo>
                  <a:pt x="4427" y="1861"/>
                </a:lnTo>
                <a:lnTo>
                  <a:pt x="4395" y="1866"/>
                </a:lnTo>
                <a:lnTo>
                  <a:pt x="4358" y="1869"/>
                </a:lnTo>
                <a:lnTo>
                  <a:pt x="4285" y="1872"/>
                </a:lnTo>
                <a:lnTo>
                  <a:pt x="4251" y="1872"/>
                </a:lnTo>
                <a:lnTo>
                  <a:pt x="4221" y="1870"/>
                </a:lnTo>
                <a:lnTo>
                  <a:pt x="4198" y="1869"/>
                </a:lnTo>
                <a:lnTo>
                  <a:pt x="4171" y="1867"/>
                </a:lnTo>
                <a:lnTo>
                  <a:pt x="4141" y="1869"/>
                </a:lnTo>
                <a:lnTo>
                  <a:pt x="4112" y="1875"/>
                </a:lnTo>
                <a:lnTo>
                  <a:pt x="4083" y="1880"/>
                </a:lnTo>
                <a:lnTo>
                  <a:pt x="4059" y="1885"/>
                </a:lnTo>
                <a:lnTo>
                  <a:pt x="4041" y="1886"/>
                </a:lnTo>
                <a:lnTo>
                  <a:pt x="4025" y="1885"/>
                </a:lnTo>
                <a:lnTo>
                  <a:pt x="4008" y="1883"/>
                </a:lnTo>
                <a:lnTo>
                  <a:pt x="3989" y="1880"/>
                </a:lnTo>
                <a:lnTo>
                  <a:pt x="3966" y="1878"/>
                </a:lnTo>
                <a:lnTo>
                  <a:pt x="3937" y="1880"/>
                </a:lnTo>
                <a:lnTo>
                  <a:pt x="3891" y="1888"/>
                </a:lnTo>
                <a:lnTo>
                  <a:pt x="3848" y="1902"/>
                </a:lnTo>
                <a:lnTo>
                  <a:pt x="3809" y="1920"/>
                </a:lnTo>
                <a:lnTo>
                  <a:pt x="3774" y="1944"/>
                </a:lnTo>
                <a:lnTo>
                  <a:pt x="3753" y="1963"/>
                </a:lnTo>
                <a:lnTo>
                  <a:pt x="3733" y="1989"/>
                </a:lnTo>
                <a:lnTo>
                  <a:pt x="3713" y="2018"/>
                </a:lnTo>
                <a:lnTo>
                  <a:pt x="3691" y="2046"/>
                </a:lnTo>
                <a:lnTo>
                  <a:pt x="3667" y="2077"/>
                </a:lnTo>
                <a:lnTo>
                  <a:pt x="3638" y="2105"/>
                </a:lnTo>
                <a:lnTo>
                  <a:pt x="3608" y="2134"/>
                </a:lnTo>
                <a:lnTo>
                  <a:pt x="3576" y="2165"/>
                </a:lnTo>
                <a:lnTo>
                  <a:pt x="3545" y="2197"/>
                </a:lnTo>
                <a:lnTo>
                  <a:pt x="3517" y="2227"/>
                </a:lnTo>
                <a:lnTo>
                  <a:pt x="3491" y="2254"/>
                </a:lnTo>
                <a:lnTo>
                  <a:pt x="3470" y="2278"/>
                </a:lnTo>
                <a:lnTo>
                  <a:pt x="3453" y="2296"/>
                </a:lnTo>
                <a:lnTo>
                  <a:pt x="3430" y="2316"/>
                </a:lnTo>
                <a:lnTo>
                  <a:pt x="3382" y="2355"/>
                </a:lnTo>
                <a:lnTo>
                  <a:pt x="3358" y="2372"/>
                </a:lnTo>
                <a:lnTo>
                  <a:pt x="3337" y="2387"/>
                </a:lnTo>
                <a:lnTo>
                  <a:pt x="3320" y="2396"/>
                </a:lnTo>
                <a:lnTo>
                  <a:pt x="3305" y="2404"/>
                </a:lnTo>
                <a:lnTo>
                  <a:pt x="3285" y="2417"/>
                </a:lnTo>
                <a:lnTo>
                  <a:pt x="3259" y="2433"/>
                </a:lnTo>
                <a:lnTo>
                  <a:pt x="3201" y="2468"/>
                </a:lnTo>
                <a:lnTo>
                  <a:pt x="3169" y="2484"/>
                </a:lnTo>
                <a:lnTo>
                  <a:pt x="3141" y="2500"/>
                </a:lnTo>
                <a:lnTo>
                  <a:pt x="3112" y="2513"/>
                </a:lnTo>
                <a:lnTo>
                  <a:pt x="3088" y="2523"/>
                </a:lnTo>
                <a:lnTo>
                  <a:pt x="3056" y="2534"/>
                </a:lnTo>
                <a:lnTo>
                  <a:pt x="3022" y="2547"/>
                </a:lnTo>
                <a:lnTo>
                  <a:pt x="2985" y="2561"/>
                </a:lnTo>
                <a:lnTo>
                  <a:pt x="2950" y="2577"/>
                </a:lnTo>
                <a:lnTo>
                  <a:pt x="2917" y="2591"/>
                </a:lnTo>
                <a:lnTo>
                  <a:pt x="2886" y="2607"/>
                </a:lnTo>
                <a:lnTo>
                  <a:pt x="2862" y="2620"/>
                </a:lnTo>
                <a:lnTo>
                  <a:pt x="2845" y="2631"/>
                </a:lnTo>
                <a:lnTo>
                  <a:pt x="2822" y="2647"/>
                </a:lnTo>
                <a:lnTo>
                  <a:pt x="2797" y="2665"/>
                </a:lnTo>
                <a:lnTo>
                  <a:pt x="2768" y="2687"/>
                </a:lnTo>
                <a:lnTo>
                  <a:pt x="2736" y="2710"/>
                </a:lnTo>
                <a:lnTo>
                  <a:pt x="2635" y="2781"/>
                </a:lnTo>
                <a:lnTo>
                  <a:pt x="2601" y="2802"/>
                </a:lnTo>
                <a:lnTo>
                  <a:pt x="2569" y="2821"/>
                </a:lnTo>
                <a:lnTo>
                  <a:pt x="2505" y="2858"/>
                </a:lnTo>
                <a:lnTo>
                  <a:pt x="2438" y="2897"/>
                </a:lnTo>
                <a:lnTo>
                  <a:pt x="2369" y="2937"/>
                </a:lnTo>
                <a:lnTo>
                  <a:pt x="2304" y="2976"/>
                </a:lnTo>
                <a:lnTo>
                  <a:pt x="2208" y="3040"/>
                </a:lnTo>
                <a:lnTo>
                  <a:pt x="2168" y="3063"/>
                </a:lnTo>
                <a:lnTo>
                  <a:pt x="2128" y="3084"/>
                </a:lnTo>
                <a:lnTo>
                  <a:pt x="2091" y="3100"/>
                </a:lnTo>
                <a:lnTo>
                  <a:pt x="2057" y="3112"/>
                </a:lnTo>
                <a:lnTo>
                  <a:pt x="2027" y="3124"/>
                </a:lnTo>
                <a:lnTo>
                  <a:pt x="2001" y="3130"/>
                </a:lnTo>
                <a:lnTo>
                  <a:pt x="1974" y="3136"/>
                </a:lnTo>
                <a:lnTo>
                  <a:pt x="1941" y="3146"/>
                </a:lnTo>
                <a:lnTo>
                  <a:pt x="1902" y="3157"/>
                </a:lnTo>
                <a:lnTo>
                  <a:pt x="1862" y="3168"/>
                </a:lnTo>
                <a:lnTo>
                  <a:pt x="1821" y="3178"/>
                </a:lnTo>
                <a:lnTo>
                  <a:pt x="1781" y="3187"/>
                </a:lnTo>
                <a:lnTo>
                  <a:pt x="1745" y="3192"/>
                </a:lnTo>
                <a:lnTo>
                  <a:pt x="1672" y="3199"/>
                </a:lnTo>
                <a:lnTo>
                  <a:pt x="1640" y="3203"/>
                </a:lnTo>
                <a:lnTo>
                  <a:pt x="1611" y="3208"/>
                </a:lnTo>
                <a:lnTo>
                  <a:pt x="1590" y="3213"/>
                </a:lnTo>
                <a:lnTo>
                  <a:pt x="1576" y="3221"/>
                </a:lnTo>
                <a:lnTo>
                  <a:pt x="1566" y="3229"/>
                </a:lnTo>
                <a:lnTo>
                  <a:pt x="1552" y="3240"/>
                </a:lnTo>
                <a:lnTo>
                  <a:pt x="1537" y="3253"/>
                </a:lnTo>
                <a:lnTo>
                  <a:pt x="1520" y="3267"/>
                </a:lnTo>
                <a:lnTo>
                  <a:pt x="1504" y="3280"/>
                </a:lnTo>
                <a:lnTo>
                  <a:pt x="1489" y="3293"/>
                </a:lnTo>
                <a:lnTo>
                  <a:pt x="1478" y="3303"/>
                </a:lnTo>
                <a:lnTo>
                  <a:pt x="1472" y="3309"/>
                </a:lnTo>
                <a:lnTo>
                  <a:pt x="1465" y="3322"/>
                </a:lnTo>
                <a:lnTo>
                  <a:pt x="1457" y="3336"/>
                </a:lnTo>
                <a:lnTo>
                  <a:pt x="1449" y="3352"/>
                </a:lnTo>
                <a:lnTo>
                  <a:pt x="1430" y="3384"/>
                </a:lnTo>
                <a:lnTo>
                  <a:pt x="1421" y="3397"/>
                </a:lnTo>
                <a:lnTo>
                  <a:pt x="1409" y="3408"/>
                </a:lnTo>
                <a:lnTo>
                  <a:pt x="1395" y="3424"/>
                </a:lnTo>
                <a:lnTo>
                  <a:pt x="1374" y="3443"/>
                </a:lnTo>
                <a:lnTo>
                  <a:pt x="1352" y="3466"/>
                </a:lnTo>
                <a:lnTo>
                  <a:pt x="1301" y="3507"/>
                </a:lnTo>
                <a:lnTo>
                  <a:pt x="1273" y="3525"/>
                </a:lnTo>
                <a:lnTo>
                  <a:pt x="1249" y="3538"/>
                </a:lnTo>
                <a:lnTo>
                  <a:pt x="1225" y="3547"/>
                </a:lnTo>
                <a:lnTo>
                  <a:pt x="1195" y="3555"/>
                </a:lnTo>
                <a:lnTo>
                  <a:pt x="1168" y="3558"/>
                </a:lnTo>
                <a:lnTo>
                  <a:pt x="1145" y="3560"/>
                </a:lnTo>
                <a:lnTo>
                  <a:pt x="1128" y="3558"/>
                </a:lnTo>
                <a:lnTo>
                  <a:pt x="1117" y="3555"/>
                </a:lnTo>
                <a:lnTo>
                  <a:pt x="1113" y="3549"/>
                </a:lnTo>
                <a:lnTo>
                  <a:pt x="1118" y="3536"/>
                </a:lnTo>
                <a:lnTo>
                  <a:pt x="1126" y="3522"/>
                </a:lnTo>
                <a:lnTo>
                  <a:pt x="1139" y="3510"/>
                </a:lnTo>
                <a:lnTo>
                  <a:pt x="1153" y="3504"/>
                </a:lnTo>
                <a:lnTo>
                  <a:pt x="1152" y="3480"/>
                </a:lnTo>
                <a:lnTo>
                  <a:pt x="1149" y="3480"/>
                </a:lnTo>
                <a:lnTo>
                  <a:pt x="1142" y="3478"/>
                </a:lnTo>
                <a:lnTo>
                  <a:pt x="1128" y="3478"/>
                </a:lnTo>
                <a:lnTo>
                  <a:pt x="1109" y="3480"/>
                </a:lnTo>
                <a:lnTo>
                  <a:pt x="1093" y="3480"/>
                </a:lnTo>
                <a:lnTo>
                  <a:pt x="1080" y="3478"/>
                </a:lnTo>
                <a:lnTo>
                  <a:pt x="1072" y="3475"/>
                </a:lnTo>
                <a:lnTo>
                  <a:pt x="1069" y="3469"/>
                </a:lnTo>
                <a:lnTo>
                  <a:pt x="1073" y="3459"/>
                </a:lnTo>
                <a:lnTo>
                  <a:pt x="1083" y="3450"/>
                </a:lnTo>
                <a:lnTo>
                  <a:pt x="1097" y="3440"/>
                </a:lnTo>
                <a:lnTo>
                  <a:pt x="1113" y="3430"/>
                </a:lnTo>
                <a:lnTo>
                  <a:pt x="1128" y="3422"/>
                </a:lnTo>
                <a:lnTo>
                  <a:pt x="1139" y="3414"/>
                </a:lnTo>
                <a:lnTo>
                  <a:pt x="1145" y="3410"/>
                </a:lnTo>
                <a:lnTo>
                  <a:pt x="1149" y="3403"/>
                </a:lnTo>
                <a:lnTo>
                  <a:pt x="1145" y="3395"/>
                </a:lnTo>
                <a:lnTo>
                  <a:pt x="1139" y="3387"/>
                </a:lnTo>
                <a:lnTo>
                  <a:pt x="1126" y="3381"/>
                </a:lnTo>
                <a:lnTo>
                  <a:pt x="1097" y="3371"/>
                </a:lnTo>
                <a:lnTo>
                  <a:pt x="1088" y="3365"/>
                </a:lnTo>
                <a:lnTo>
                  <a:pt x="1083" y="3357"/>
                </a:lnTo>
                <a:lnTo>
                  <a:pt x="1085" y="3347"/>
                </a:lnTo>
                <a:lnTo>
                  <a:pt x="1091" y="3336"/>
                </a:lnTo>
                <a:lnTo>
                  <a:pt x="1102" y="3327"/>
                </a:lnTo>
                <a:lnTo>
                  <a:pt x="1112" y="3317"/>
                </a:lnTo>
                <a:lnTo>
                  <a:pt x="1123" y="3309"/>
                </a:lnTo>
                <a:lnTo>
                  <a:pt x="1137" y="3301"/>
                </a:lnTo>
                <a:lnTo>
                  <a:pt x="1150" y="3295"/>
                </a:lnTo>
                <a:lnTo>
                  <a:pt x="1158" y="3288"/>
                </a:lnTo>
                <a:lnTo>
                  <a:pt x="1160" y="3285"/>
                </a:lnTo>
                <a:lnTo>
                  <a:pt x="1160" y="3282"/>
                </a:lnTo>
                <a:lnTo>
                  <a:pt x="1157" y="3272"/>
                </a:lnTo>
                <a:lnTo>
                  <a:pt x="1153" y="3267"/>
                </a:lnTo>
                <a:lnTo>
                  <a:pt x="1150" y="3266"/>
                </a:lnTo>
                <a:lnTo>
                  <a:pt x="1145" y="3264"/>
                </a:lnTo>
                <a:lnTo>
                  <a:pt x="1141" y="3264"/>
                </a:lnTo>
                <a:lnTo>
                  <a:pt x="1134" y="3269"/>
                </a:lnTo>
                <a:lnTo>
                  <a:pt x="1125" y="3277"/>
                </a:lnTo>
                <a:lnTo>
                  <a:pt x="1112" y="3288"/>
                </a:lnTo>
                <a:lnTo>
                  <a:pt x="1083" y="3317"/>
                </a:lnTo>
                <a:lnTo>
                  <a:pt x="1070" y="3331"/>
                </a:lnTo>
                <a:lnTo>
                  <a:pt x="1059" y="3344"/>
                </a:lnTo>
                <a:lnTo>
                  <a:pt x="1053" y="3355"/>
                </a:lnTo>
                <a:lnTo>
                  <a:pt x="1046" y="3368"/>
                </a:lnTo>
                <a:lnTo>
                  <a:pt x="1037" y="3381"/>
                </a:lnTo>
                <a:lnTo>
                  <a:pt x="1027" y="3392"/>
                </a:lnTo>
                <a:lnTo>
                  <a:pt x="1011" y="3408"/>
                </a:lnTo>
                <a:lnTo>
                  <a:pt x="987" y="3408"/>
                </a:lnTo>
                <a:lnTo>
                  <a:pt x="977" y="3418"/>
                </a:lnTo>
                <a:lnTo>
                  <a:pt x="968" y="3429"/>
                </a:lnTo>
                <a:lnTo>
                  <a:pt x="955" y="3442"/>
                </a:lnTo>
                <a:lnTo>
                  <a:pt x="942" y="3453"/>
                </a:lnTo>
                <a:lnTo>
                  <a:pt x="931" y="3462"/>
                </a:lnTo>
                <a:lnTo>
                  <a:pt x="921" y="3469"/>
                </a:lnTo>
                <a:lnTo>
                  <a:pt x="921" y="3466"/>
                </a:lnTo>
                <a:lnTo>
                  <a:pt x="920" y="3458"/>
                </a:lnTo>
                <a:lnTo>
                  <a:pt x="917" y="3450"/>
                </a:lnTo>
                <a:lnTo>
                  <a:pt x="910" y="3442"/>
                </a:lnTo>
                <a:lnTo>
                  <a:pt x="902" y="3440"/>
                </a:lnTo>
                <a:lnTo>
                  <a:pt x="894" y="3443"/>
                </a:lnTo>
                <a:lnTo>
                  <a:pt x="883" y="3453"/>
                </a:lnTo>
                <a:lnTo>
                  <a:pt x="872" y="3464"/>
                </a:lnTo>
                <a:lnTo>
                  <a:pt x="859" y="3478"/>
                </a:lnTo>
                <a:lnTo>
                  <a:pt x="846" y="3491"/>
                </a:lnTo>
                <a:lnTo>
                  <a:pt x="835" y="3504"/>
                </a:lnTo>
                <a:lnTo>
                  <a:pt x="827" y="3514"/>
                </a:lnTo>
                <a:lnTo>
                  <a:pt x="821" y="3518"/>
                </a:lnTo>
                <a:lnTo>
                  <a:pt x="819" y="3517"/>
                </a:lnTo>
                <a:lnTo>
                  <a:pt x="821" y="3510"/>
                </a:lnTo>
                <a:lnTo>
                  <a:pt x="832" y="3488"/>
                </a:lnTo>
                <a:lnTo>
                  <a:pt x="838" y="3474"/>
                </a:lnTo>
                <a:lnTo>
                  <a:pt x="843" y="3461"/>
                </a:lnTo>
                <a:lnTo>
                  <a:pt x="846" y="3451"/>
                </a:lnTo>
                <a:lnTo>
                  <a:pt x="848" y="3437"/>
                </a:lnTo>
                <a:lnTo>
                  <a:pt x="846" y="3424"/>
                </a:lnTo>
                <a:lnTo>
                  <a:pt x="845" y="3414"/>
                </a:lnTo>
                <a:lnTo>
                  <a:pt x="845" y="3410"/>
                </a:lnTo>
                <a:lnTo>
                  <a:pt x="843" y="3410"/>
                </a:lnTo>
                <a:lnTo>
                  <a:pt x="837" y="3411"/>
                </a:lnTo>
                <a:lnTo>
                  <a:pt x="827" y="3414"/>
                </a:lnTo>
                <a:lnTo>
                  <a:pt x="814" y="3422"/>
                </a:lnTo>
                <a:lnTo>
                  <a:pt x="800" y="3435"/>
                </a:lnTo>
                <a:lnTo>
                  <a:pt x="789" y="3448"/>
                </a:lnTo>
                <a:lnTo>
                  <a:pt x="774" y="3462"/>
                </a:lnTo>
                <a:lnTo>
                  <a:pt x="758" y="3480"/>
                </a:lnTo>
                <a:lnTo>
                  <a:pt x="741" y="3496"/>
                </a:lnTo>
                <a:lnTo>
                  <a:pt x="725" y="3512"/>
                </a:lnTo>
                <a:lnTo>
                  <a:pt x="709" y="3525"/>
                </a:lnTo>
                <a:lnTo>
                  <a:pt x="696" y="3533"/>
                </a:lnTo>
                <a:lnTo>
                  <a:pt x="686" y="3536"/>
                </a:lnTo>
                <a:lnTo>
                  <a:pt x="680" y="3534"/>
                </a:lnTo>
                <a:lnTo>
                  <a:pt x="677" y="3533"/>
                </a:lnTo>
                <a:lnTo>
                  <a:pt x="673" y="3530"/>
                </a:lnTo>
                <a:lnTo>
                  <a:pt x="670" y="3531"/>
                </a:lnTo>
                <a:lnTo>
                  <a:pt x="662" y="3538"/>
                </a:lnTo>
                <a:lnTo>
                  <a:pt x="651" y="3547"/>
                </a:lnTo>
                <a:lnTo>
                  <a:pt x="625" y="3569"/>
                </a:lnTo>
                <a:lnTo>
                  <a:pt x="614" y="3581"/>
                </a:lnTo>
                <a:lnTo>
                  <a:pt x="606" y="3590"/>
                </a:lnTo>
                <a:lnTo>
                  <a:pt x="598" y="3603"/>
                </a:lnTo>
                <a:lnTo>
                  <a:pt x="592" y="3611"/>
                </a:lnTo>
                <a:lnTo>
                  <a:pt x="590" y="3616"/>
                </a:lnTo>
                <a:lnTo>
                  <a:pt x="589" y="3617"/>
                </a:lnTo>
                <a:lnTo>
                  <a:pt x="589" y="3614"/>
                </a:lnTo>
                <a:lnTo>
                  <a:pt x="587" y="3606"/>
                </a:lnTo>
                <a:lnTo>
                  <a:pt x="587" y="3595"/>
                </a:lnTo>
                <a:lnTo>
                  <a:pt x="590" y="3581"/>
                </a:lnTo>
                <a:lnTo>
                  <a:pt x="597" y="3568"/>
                </a:lnTo>
                <a:lnTo>
                  <a:pt x="606" y="3553"/>
                </a:lnTo>
                <a:lnTo>
                  <a:pt x="613" y="3536"/>
                </a:lnTo>
                <a:lnTo>
                  <a:pt x="617" y="3517"/>
                </a:lnTo>
                <a:lnTo>
                  <a:pt x="619" y="3499"/>
                </a:lnTo>
                <a:lnTo>
                  <a:pt x="616" y="3485"/>
                </a:lnTo>
                <a:lnTo>
                  <a:pt x="608" y="3464"/>
                </a:lnTo>
                <a:lnTo>
                  <a:pt x="605" y="3467"/>
                </a:lnTo>
                <a:lnTo>
                  <a:pt x="597" y="3474"/>
                </a:lnTo>
                <a:lnTo>
                  <a:pt x="584" y="3485"/>
                </a:lnTo>
                <a:lnTo>
                  <a:pt x="571" y="3499"/>
                </a:lnTo>
                <a:lnTo>
                  <a:pt x="555" y="3512"/>
                </a:lnTo>
                <a:lnTo>
                  <a:pt x="513" y="3553"/>
                </a:lnTo>
                <a:lnTo>
                  <a:pt x="499" y="3571"/>
                </a:lnTo>
                <a:lnTo>
                  <a:pt x="483" y="3587"/>
                </a:lnTo>
                <a:lnTo>
                  <a:pt x="469" y="3600"/>
                </a:lnTo>
                <a:lnTo>
                  <a:pt x="456" y="3606"/>
                </a:lnTo>
                <a:lnTo>
                  <a:pt x="457" y="3603"/>
                </a:lnTo>
                <a:lnTo>
                  <a:pt x="464" y="3595"/>
                </a:lnTo>
                <a:lnTo>
                  <a:pt x="472" y="3582"/>
                </a:lnTo>
                <a:lnTo>
                  <a:pt x="481" y="3569"/>
                </a:lnTo>
                <a:lnTo>
                  <a:pt x="489" y="3555"/>
                </a:lnTo>
                <a:lnTo>
                  <a:pt x="497" y="3542"/>
                </a:lnTo>
                <a:lnTo>
                  <a:pt x="501" y="3533"/>
                </a:lnTo>
                <a:lnTo>
                  <a:pt x="502" y="3526"/>
                </a:lnTo>
                <a:lnTo>
                  <a:pt x="502" y="3522"/>
                </a:lnTo>
                <a:lnTo>
                  <a:pt x="497" y="3517"/>
                </a:lnTo>
                <a:lnTo>
                  <a:pt x="488" y="3517"/>
                </a:lnTo>
                <a:lnTo>
                  <a:pt x="483" y="3520"/>
                </a:lnTo>
                <a:lnTo>
                  <a:pt x="465" y="3538"/>
                </a:lnTo>
                <a:lnTo>
                  <a:pt x="454" y="3552"/>
                </a:lnTo>
                <a:lnTo>
                  <a:pt x="427" y="3579"/>
                </a:lnTo>
                <a:lnTo>
                  <a:pt x="416" y="3589"/>
                </a:lnTo>
                <a:lnTo>
                  <a:pt x="406" y="3593"/>
                </a:lnTo>
                <a:lnTo>
                  <a:pt x="408" y="3590"/>
                </a:lnTo>
                <a:lnTo>
                  <a:pt x="413" y="3582"/>
                </a:lnTo>
                <a:lnTo>
                  <a:pt x="421" y="3571"/>
                </a:lnTo>
                <a:lnTo>
                  <a:pt x="429" y="3558"/>
                </a:lnTo>
                <a:lnTo>
                  <a:pt x="437" y="3544"/>
                </a:lnTo>
                <a:lnTo>
                  <a:pt x="446" y="3531"/>
                </a:lnTo>
                <a:lnTo>
                  <a:pt x="462" y="3507"/>
                </a:lnTo>
                <a:lnTo>
                  <a:pt x="472" y="3496"/>
                </a:lnTo>
                <a:lnTo>
                  <a:pt x="478" y="3488"/>
                </a:lnTo>
                <a:lnTo>
                  <a:pt x="480" y="3485"/>
                </a:lnTo>
                <a:lnTo>
                  <a:pt x="475" y="3485"/>
                </a:lnTo>
                <a:lnTo>
                  <a:pt x="462" y="3486"/>
                </a:lnTo>
                <a:lnTo>
                  <a:pt x="449" y="3491"/>
                </a:lnTo>
                <a:lnTo>
                  <a:pt x="437" y="3499"/>
                </a:lnTo>
                <a:lnTo>
                  <a:pt x="427" y="3507"/>
                </a:lnTo>
                <a:lnTo>
                  <a:pt x="414" y="3518"/>
                </a:lnTo>
                <a:lnTo>
                  <a:pt x="398" y="3531"/>
                </a:lnTo>
                <a:lnTo>
                  <a:pt x="379" y="3545"/>
                </a:lnTo>
                <a:lnTo>
                  <a:pt x="360" y="3558"/>
                </a:lnTo>
                <a:lnTo>
                  <a:pt x="341" y="3569"/>
                </a:lnTo>
                <a:lnTo>
                  <a:pt x="325" y="3577"/>
                </a:lnTo>
                <a:lnTo>
                  <a:pt x="309" y="3584"/>
                </a:lnTo>
                <a:lnTo>
                  <a:pt x="297" y="3585"/>
                </a:lnTo>
                <a:lnTo>
                  <a:pt x="289" y="3585"/>
                </a:lnTo>
                <a:lnTo>
                  <a:pt x="283" y="3584"/>
                </a:lnTo>
                <a:lnTo>
                  <a:pt x="280" y="3581"/>
                </a:lnTo>
                <a:lnTo>
                  <a:pt x="281" y="3577"/>
                </a:lnTo>
                <a:lnTo>
                  <a:pt x="288" y="3569"/>
                </a:lnTo>
                <a:lnTo>
                  <a:pt x="297" y="3558"/>
                </a:lnTo>
                <a:lnTo>
                  <a:pt x="310" y="3544"/>
                </a:lnTo>
                <a:lnTo>
                  <a:pt x="323" y="3528"/>
                </a:lnTo>
                <a:lnTo>
                  <a:pt x="352" y="3493"/>
                </a:lnTo>
                <a:lnTo>
                  <a:pt x="365" y="3477"/>
                </a:lnTo>
                <a:lnTo>
                  <a:pt x="377" y="3462"/>
                </a:lnTo>
                <a:lnTo>
                  <a:pt x="385" y="3451"/>
                </a:lnTo>
                <a:lnTo>
                  <a:pt x="395" y="3438"/>
                </a:lnTo>
                <a:lnTo>
                  <a:pt x="409" y="3422"/>
                </a:lnTo>
                <a:lnTo>
                  <a:pt x="425" y="3403"/>
                </a:lnTo>
                <a:lnTo>
                  <a:pt x="441" y="3382"/>
                </a:lnTo>
                <a:lnTo>
                  <a:pt x="459" y="3362"/>
                </a:lnTo>
                <a:lnTo>
                  <a:pt x="475" y="3343"/>
                </a:lnTo>
                <a:lnTo>
                  <a:pt x="488" y="3327"/>
                </a:lnTo>
                <a:lnTo>
                  <a:pt x="499" y="3314"/>
                </a:lnTo>
                <a:lnTo>
                  <a:pt x="505" y="3306"/>
                </a:lnTo>
                <a:lnTo>
                  <a:pt x="518" y="3280"/>
                </a:lnTo>
                <a:lnTo>
                  <a:pt x="528" y="3259"/>
                </a:lnTo>
                <a:lnTo>
                  <a:pt x="537" y="3235"/>
                </a:lnTo>
                <a:lnTo>
                  <a:pt x="553" y="3187"/>
                </a:lnTo>
                <a:lnTo>
                  <a:pt x="558" y="3167"/>
                </a:lnTo>
                <a:lnTo>
                  <a:pt x="560" y="3152"/>
                </a:lnTo>
                <a:lnTo>
                  <a:pt x="561" y="3133"/>
                </a:lnTo>
                <a:lnTo>
                  <a:pt x="569" y="3109"/>
                </a:lnTo>
                <a:lnTo>
                  <a:pt x="579" y="3082"/>
                </a:lnTo>
                <a:lnTo>
                  <a:pt x="593" y="3050"/>
                </a:lnTo>
                <a:lnTo>
                  <a:pt x="611" y="3016"/>
                </a:lnTo>
                <a:lnTo>
                  <a:pt x="630" y="2981"/>
                </a:lnTo>
                <a:lnTo>
                  <a:pt x="656" y="2938"/>
                </a:lnTo>
                <a:lnTo>
                  <a:pt x="685" y="2895"/>
                </a:lnTo>
                <a:lnTo>
                  <a:pt x="718" y="2852"/>
                </a:lnTo>
                <a:lnTo>
                  <a:pt x="757" y="2809"/>
                </a:lnTo>
                <a:lnTo>
                  <a:pt x="801" y="2762"/>
                </a:lnTo>
                <a:lnTo>
                  <a:pt x="840" y="2726"/>
                </a:lnTo>
                <a:lnTo>
                  <a:pt x="875" y="2694"/>
                </a:lnTo>
                <a:lnTo>
                  <a:pt x="929" y="2639"/>
                </a:lnTo>
                <a:lnTo>
                  <a:pt x="952" y="2615"/>
                </a:lnTo>
                <a:lnTo>
                  <a:pt x="969" y="2593"/>
                </a:lnTo>
                <a:lnTo>
                  <a:pt x="990" y="2569"/>
                </a:lnTo>
                <a:lnTo>
                  <a:pt x="1019" y="2542"/>
                </a:lnTo>
                <a:lnTo>
                  <a:pt x="1049" y="2515"/>
                </a:lnTo>
                <a:lnTo>
                  <a:pt x="1083" y="2486"/>
                </a:lnTo>
                <a:lnTo>
                  <a:pt x="1113" y="2460"/>
                </a:lnTo>
                <a:lnTo>
                  <a:pt x="1142" y="2438"/>
                </a:lnTo>
                <a:lnTo>
                  <a:pt x="1158" y="2423"/>
                </a:lnTo>
                <a:lnTo>
                  <a:pt x="1179" y="2406"/>
                </a:lnTo>
                <a:lnTo>
                  <a:pt x="1201" y="2387"/>
                </a:lnTo>
                <a:lnTo>
                  <a:pt x="1278" y="2324"/>
                </a:lnTo>
                <a:lnTo>
                  <a:pt x="1304" y="2305"/>
                </a:lnTo>
                <a:lnTo>
                  <a:pt x="1328" y="2288"/>
                </a:lnTo>
                <a:lnTo>
                  <a:pt x="1349" y="2275"/>
                </a:lnTo>
                <a:lnTo>
                  <a:pt x="1366" y="2265"/>
                </a:lnTo>
                <a:lnTo>
                  <a:pt x="1379" y="2260"/>
                </a:lnTo>
                <a:lnTo>
                  <a:pt x="1313" y="2260"/>
                </a:lnTo>
                <a:lnTo>
                  <a:pt x="1286" y="2262"/>
                </a:lnTo>
                <a:lnTo>
                  <a:pt x="1262" y="2264"/>
                </a:lnTo>
                <a:lnTo>
                  <a:pt x="1243" y="2267"/>
                </a:lnTo>
                <a:lnTo>
                  <a:pt x="1205" y="2275"/>
                </a:lnTo>
                <a:lnTo>
                  <a:pt x="1128" y="2297"/>
                </a:lnTo>
                <a:lnTo>
                  <a:pt x="1101" y="2300"/>
                </a:lnTo>
                <a:lnTo>
                  <a:pt x="1080" y="2299"/>
                </a:lnTo>
                <a:lnTo>
                  <a:pt x="1065" y="2294"/>
                </a:lnTo>
                <a:lnTo>
                  <a:pt x="1061" y="2288"/>
                </a:lnTo>
                <a:lnTo>
                  <a:pt x="1064" y="2281"/>
                </a:lnTo>
                <a:lnTo>
                  <a:pt x="1081" y="2264"/>
                </a:lnTo>
                <a:lnTo>
                  <a:pt x="1093" y="2254"/>
                </a:lnTo>
                <a:lnTo>
                  <a:pt x="1101" y="2249"/>
                </a:lnTo>
                <a:lnTo>
                  <a:pt x="1104" y="2246"/>
                </a:lnTo>
                <a:lnTo>
                  <a:pt x="1101" y="2246"/>
                </a:lnTo>
                <a:lnTo>
                  <a:pt x="1089" y="2249"/>
                </a:lnTo>
                <a:lnTo>
                  <a:pt x="1075" y="2252"/>
                </a:lnTo>
                <a:lnTo>
                  <a:pt x="1059" y="2256"/>
                </a:lnTo>
                <a:lnTo>
                  <a:pt x="1045" y="2260"/>
                </a:lnTo>
                <a:lnTo>
                  <a:pt x="1033" y="2267"/>
                </a:lnTo>
                <a:lnTo>
                  <a:pt x="1027" y="2235"/>
                </a:lnTo>
                <a:lnTo>
                  <a:pt x="1022" y="2236"/>
                </a:lnTo>
                <a:lnTo>
                  <a:pt x="1013" y="2241"/>
                </a:lnTo>
                <a:lnTo>
                  <a:pt x="997" y="2246"/>
                </a:lnTo>
                <a:lnTo>
                  <a:pt x="977" y="2254"/>
                </a:lnTo>
                <a:lnTo>
                  <a:pt x="957" y="2260"/>
                </a:lnTo>
                <a:lnTo>
                  <a:pt x="939" y="2265"/>
                </a:lnTo>
                <a:lnTo>
                  <a:pt x="923" y="2270"/>
                </a:lnTo>
                <a:lnTo>
                  <a:pt x="912" y="2270"/>
                </a:lnTo>
                <a:lnTo>
                  <a:pt x="905" y="2265"/>
                </a:lnTo>
                <a:lnTo>
                  <a:pt x="901" y="2256"/>
                </a:lnTo>
                <a:lnTo>
                  <a:pt x="896" y="2217"/>
                </a:lnTo>
                <a:lnTo>
                  <a:pt x="893" y="2208"/>
                </a:lnTo>
                <a:lnTo>
                  <a:pt x="889" y="2205"/>
                </a:lnTo>
                <a:lnTo>
                  <a:pt x="881" y="2206"/>
                </a:lnTo>
                <a:lnTo>
                  <a:pt x="869" y="2208"/>
                </a:lnTo>
                <a:lnTo>
                  <a:pt x="856" y="2211"/>
                </a:lnTo>
                <a:lnTo>
                  <a:pt x="841" y="2212"/>
                </a:lnTo>
                <a:lnTo>
                  <a:pt x="829" y="2212"/>
                </a:lnTo>
                <a:lnTo>
                  <a:pt x="819" y="2209"/>
                </a:lnTo>
                <a:lnTo>
                  <a:pt x="814" y="2201"/>
                </a:lnTo>
                <a:lnTo>
                  <a:pt x="814" y="2190"/>
                </a:lnTo>
                <a:lnTo>
                  <a:pt x="816" y="2179"/>
                </a:lnTo>
                <a:lnTo>
                  <a:pt x="817" y="2169"/>
                </a:lnTo>
                <a:lnTo>
                  <a:pt x="817" y="2161"/>
                </a:lnTo>
                <a:lnTo>
                  <a:pt x="813" y="2157"/>
                </a:lnTo>
                <a:lnTo>
                  <a:pt x="805" y="2155"/>
                </a:lnTo>
                <a:lnTo>
                  <a:pt x="782" y="2155"/>
                </a:lnTo>
                <a:lnTo>
                  <a:pt x="771" y="2153"/>
                </a:lnTo>
                <a:lnTo>
                  <a:pt x="763" y="2150"/>
                </a:lnTo>
                <a:lnTo>
                  <a:pt x="758" y="2142"/>
                </a:lnTo>
                <a:lnTo>
                  <a:pt x="757" y="2129"/>
                </a:lnTo>
                <a:lnTo>
                  <a:pt x="757" y="2093"/>
                </a:lnTo>
                <a:lnTo>
                  <a:pt x="755" y="2088"/>
                </a:lnTo>
                <a:lnTo>
                  <a:pt x="728" y="2088"/>
                </a:lnTo>
                <a:lnTo>
                  <a:pt x="718" y="2085"/>
                </a:lnTo>
                <a:lnTo>
                  <a:pt x="712" y="2080"/>
                </a:lnTo>
                <a:lnTo>
                  <a:pt x="710" y="2070"/>
                </a:lnTo>
                <a:lnTo>
                  <a:pt x="709" y="2057"/>
                </a:lnTo>
                <a:lnTo>
                  <a:pt x="710" y="2046"/>
                </a:lnTo>
                <a:lnTo>
                  <a:pt x="710" y="2029"/>
                </a:lnTo>
                <a:lnTo>
                  <a:pt x="704" y="2024"/>
                </a:lnTo>
                <a:lnTo>
                  <a:pt x="691" y="2021"/>
                </a:lnTo>
                <a:lnTo>
                  <a:pt x="678" y="2016"/>
                </a:lnTo>
                <a:lnTo>
                  <a:pt x="667" y="2008"/>
                </a:lnTo>
                <a:lnTo>
                  <a:pt x="664" y="2000"/>
                </a:lnTo>
                <a:lnTo>
                  <a:pt x="664" y="1989"/>
                </a:lnTo>
                <a:lnTo>
                  <a:pt x="667" y="1963"/>
                </a:lnTo>
                <a:lnTo>
                  <a:pt x="669" y="1952"/>
                </a:lnTo>
                <a:lnTo>
                  <a:pt x="665" y="1946"/>
                </a:lnTo>
                <a:lnTo>
                  <a:pt x="656" y="1941"/>
                </a:lnTo>
                <a:lnTo>
                  <a:pt x="641" y="1938"/>
                </a:lnTo>
                <a:lnTo>
                  <a:pt x="625" y="1933"/>
                </a:lnTo>
                <a:lnTo>
                  <a:pt x="611" y="1928"/>
                </a:lnTo>
                <a:lnTo>
                  <a:pt x="603" y="1923"/>
                </a:lnTo>
                <a:lnTo>
                  <a:pt x="601" y="1917"/>
                </a:lnTo>
                <a:lnTo>
                  <a:pt x="605" y="1907"/>
                </a:lnTo>
                <a:lnTo>
                  <a:pt x="606" y="1898"/>
                </a:lnTo>
                <a:lnTo>
                  <a:pt x="609" y="1888"/>
                </a:lnTo>
                <a:lnTo>
                  <a:pt x="609" y="1880"/>
                </a:lnTo>
                <a:lnTo>
                  <a:pt x="606" y="1875"/>
                </a:lnTo>
                <a:lnTo>
                  <a:pt x="597" y="1870"/>
                </a:lnTo>
                <a:lnTo>
                  <a:pt x="582" y="1864"/>
                </a:lnTo>
                <a:lnTo>
                  <a:pt x="566" y="1856"/>
                </a:lnTo>
                <a:lnTo>
                  <a:pt x="552" y="1848"/>
                </a:lnTo>
                <a:lnTo>
                  <a:pt x="542" y="1840"/>
                </a:lnTo>
                <a:lnTo>
                  <a:pt x="539" y="1832"/>
                </a:lnTo>
                <a:lnTo>
                  <a:pt x="539" y="1821"/>
                </a:lnTo>
                <a:lnTo>
                  <a:pt x="541" y="1808"/>
                </a:lnTo>
                <a:lnTo>
                  <a:pt x="544" y="1794"/>
                </a:lnTo>
                <a:lnTo>
                  <a:pt x="544" y="1784"/>
                </a:lnTo>
                <a:lnTo>
                  <a:pt x="541" y="1776"/>
                </a:lnTo>
                <a:lnTo>
                  <a:pt x="529" y="1771"/>
                </a:lnTo>
                <a:lnTo>
                  <a:pt x="515" y="1770"/>
                </a:lnTo>
                <a:lnTo>
                  <a:pt x="504" y="1768"/>
                </a:lnTo>
                <a:lnTo>
                  <a:pt x="499" y="1768"/>
                </a:lnTo>
                <a:lnTo>
                  <a:pt x="497" y="1765"/>
                </a:lnTo>
                <a:lnTo>
                  <a:pt x="494" y="1757"/>
                </a:lnTo>
                <a:lnTo>
                  <a:pt x="493" y="1746"/>
                </a:lnTo>
                <a:lnTo>
                  <a:pt x="496" y="1736"/>
                </a:lnTo>
                <a:lnTo>
                  <a:pt x="493" y="1735"/>
                </a:lnTo>
                <a:lnTo>
                  <a:pt x="486" y="1730"/>
                </a:lnTo>
                <a:lnTo>
                  <a:pt x="475" y="1722"/>
                </a:lnTo>
                <a:lnTo>
                  <a:pt x="465" y="1712"/>
                </a:lnTo>
                <a:lnTo>
                  <a:pt x="457" y="1701"/>
                </a:lnTo>
                <a:lnTo>
                  <a:pt x="457" y="1698"/>
                </a:lnTo>
                <a:lnTo>
                  <a:pt x="459" y="1687"/>
                </a:lnTo>
                <a:lnTo>
                  <a:pt x="461" y="1672"/>
                </a:lnTo>
                <a:lnTo>
                  <a:pt x="465" y="1655"/>
                </a:lnTo>
                <a:lnTo>
                  <a:pt x="472" y="1639"/>
                </a:lnTo>
                <a:lnTo>
                  <a:pt x="481" y="1624"/>
                </a:lnTo>
                <a:lnTo>
                  <a:pt x="494" y="1615"/>
                </a:lnTo>
                <a:lnTo>
                  <a:pt x="489" y="1615"/>
                </a:lnTo>
                <a:lnTo>
                  <a:pt x="478" y="1613"/>
                </a:lnTo>
                <a:lnTo>
                  <a:pt x="462" y="1612"/>
                </a:lnTo>
                <a:lnTo>
                  <a:pt x="443" y="1610"/>
                </a:lnTo>
                <a:lnTo>
                  <a:pt x="422" y="1608"/>
                </a:lnTo>
                <a:lnTo>
                  <a:pt x="403" y="1608"/>
                </a:lnTo>
                <a:lnTo>
                  <a:pt x="387" y="1607"/>
                </a:lnTo>
                <a:lnTo>
                  <a:pt x="369" y="1599"/>
                </a:lnTo>
                <a:lnTo>
                  <a:pt x="349" y="1589"/>
                </a:lnTo>
                <a:lnTo>
                  <a:pt x="328" y="1576"/>
                </a:lnTo>
                <a:lnTo>
                  <a:pt x="310" y="1562"/>
                </a:lnTo>
                <a:lnTo>
                  <a:pt x="294" y="1548"/>
                </a:lnTo>
                <a:lnTo>
                  <a:pt x="283" y="1535"/>
                </a:lnTo>
                <a:lnTo>
                  <a:pt x="278" y="1524"/>
                </a:lnTo>
                <a:lnTo>
                  <a:pt x="280" y="1520"/>
                </a:lnTo>
                <a:lnTo>
                  <a:pt x="285" y="1514"/>
                </a:lnTo>
                <a:lnTo>
                  <a:pt x="289" y="1506"/>
                </a:lnTo>
                <a:lnTo>
                  <a:pt x="294" y="1495"/>
                </a:lnTo>
                <a:lnTo>
                  <a:pt x="297" y="1485"/>
                </a:lnTo>
                <a:lnTo>
                  <a:pt x="297" y="1476"/>
                </a:lnTo>
                <a:lnTo>
                  <a:pt x="294" y="1471"/>
                </a:lnTo>
                <a:lnTo>
                  <a:pt x="286" y="1468"/>
                </a:lnTo>
                <a:lnTo>
                  <a:pt x="273" y="1460"/>
                </a:lnTo>
                <a:lnTo>
                  <a:pt x="256" y="1450"/>
                </a:lnTo>
                <a:lnTo>
                  <a:pt x="235" y="1437"/>
                </a:lnTo>
                <a:lnTo>
                  <a:pt x="213" y="1423"/>
                </a:lnTo>
                <a:lnTo>
                  <a:pt x="192" y="1407"/>
                </a:lnTo>
                <a:lnTo>
                  <a:pt x="173" y="1391"/>
                </a:lnTo>
                <a:lnTo>
                  <a:pt x="157" y="1375"/>
                </a:lnTo>
                <a:lnTo>
                  <a:pt x="145" y="1359"/>
                </a:lnTo>
                <a:lnTo>
                  <a:pt x="141" y="1343"/>
                </a:lnTo>
                <a:lnTo>
                  <a:pt x="144" y="1340"/>
                </a:lnTo>
                <a:lnTo>
                  <a:pt x="152" y="1335"/>
                </a:lnTo>
                <a:lnTo>
                  <a:pt x="165" y="1327"/>
                </a:lnTo>
                <a:lnTo>
                  <a:pt x="181" y="1322"/>
                </a:lnTo>
                <a:lnTo>
                  <a:pt x="198" y="1321"/>
                </a:lnTo>
                <a:lnTo>
                  <a:pt x="189" y="1311"/>
                </a:lnTo>
                <a:lnTo>
                  <a:pt x="176" y="1300"/>
                </a:lnTo>
                <a:lnTo>
                  <a:pt x="161" y="1285"/>
                </a:lnTo>
                <a:lnTo>
                  <a:pt x="145" y="1268"/>
                </a:lnTo>
                <a:lnTo>
                  <a:pt x="126" y="1249"/>
                </a:lnTo>
                <a:lnTo>
                  <a:pt x="91" y="1207"/>
                </a:lnTo>
                <a:lnTo>
                  <a:pt x="73" y="1188"/>
                </a:lnTo>
                <a:lnTo>
                  <a:pt x="59" y="1169"/>
                </a:lnTo>
                <a:lnTo>
                  <a:pt x="48" y="1151"/>
                </a:lnTo>
                <a:lnTo>
                  <a:pt x="41" y="1137"/>
                </a:lnTo>
                <a:lnTo>
                  <a:pt x="45" y="1135"/>
                </a:lnTo>
                <a:lnTo>
                  <a:pt x="51" y="1130"/>
                </a:lnTo>
                <a:lnTo>
                  <a:pt x="62" y="1124"/>
                </a:lnTo>
                <a:lnTo>
                  <a:pt x="78" y="1116"/>
                </a:lnTo>
                <a:lnTo>
                  <a:pt x="97" y="1111"/>
                </a:lnTo>
                <a:lnTo>
                  <a:pt x="121" y="1108"/>
                </a:lnTo>
                <a:lnTo>
                  <a:pt x="147" y="1108"/>
                </a:lnTo>
                <a:lnTo>
                  <a:pt x="144" y="1105"/>
                </a:lnTo>
                <a:lnTo>
                  <a:pt x="136" y="1098"/>
                </a:lnTo>
                <a:lnTo>
                  <a:pt x="123" y="1087"/>
                </a:lnTo>
                <a:lnTo>
                  <a:pt x="109" y="1073"/>
                </a:lnTo>
                <a:lnTo>
                  <a:pt x="91" y="1057"/>
                </a:lnTo>
                <a:lnTo>
                  <a:pt x="73" y="1036"/>
                </a:lnTo>
                <a:lnTo>
                  <a:pt x="54" y="1015"/>
                </a:lnTo>
                <a:lnTo>
                  <a:pt x="37" y="993"/>
                </a:lnTo>
                <a:lnTo>
                  <a:pt x="22" y="969"/>
                </a:lnTo>
                <a:lnTo>
                  <a:pt x="9" y="945"/>
                </a:lnTo>
                <a:lnTo>
                  <a:pt x="3" y="923"/>
                </a:lnTo>
                <a:lnTo>
                  <a:pt x="0" y="900"/>
                </a:lnTo>
                <a:lnTo>
                  <a:pt x="5" y="899"/>
                </a:lnTo>
                <a:lnTo>
                  <a:pt x="16" y="897"/>
                </a:lnTo>
                <a:lnTo>
                  <a:pt x="33" y="892"/>
                </a:lnTo>
                <a:lnTo>
                  <a:pt x="56" y="889"/>
                </a:lnTo>
                <a:lnTo>
                  <a:pt x="81" y="884"/>
                </a:lnTo>
                <a:lnTo>
                  <a:pt x="107" y="883"/>
                </a:lnTo>
                <a:lnTo>
                  <a:pt x="133" y="883"/>
                </a:lnTo>
                <a:lnTo>
                  <a:pt x="157" y="884"/>
                </a:lnTo>
                <a:lnTo>
                  <a:pt x="176" y="891"/>
                </a:lnTo>
                <a:lnTo>
                  <a:pt x="173" y="889"/>
                </a:lnTo>
                <a:lnTo>
                  <a:pt x="161" y="883"/>
                </a:lnTo>
                <a:lnTo>
                  <a:pt x="147" y="872"/>
                </a:lnTo>
                <a:lnTo>
                  <a:pt x="128" y="859"/>
                </a:lnTo>
                <a:lnTo>
                  <a:pt x="107" y="841"/>
                </a:lnTo>
                <a:lnTo>
                  <a:pt x="86" y="822"/>
                </a:lnTo>
                <a:lnTo>
                  <a:pt x="64" y="800"/>
                </a:lnTo>
                <a:lnTo>
                  <a:pt x="45" y="776"/>
                </a:lnTo>
                <a:lnTo>
                  <a:pt x="29" y="750"/>
                </a:lnTo>
                <a:lnTo>
                  <a:pt x="16" y="723"/>
                </a:lnTo>
                <a:lnTo>
                  <a:pt x="9" y="694"/>
                </a:lnTo>
                <a:lnTo>
                  <a:pt x="11" y="664"/>
                </a:lnTo>
                <a:lnTo>
                  <a:pt x="16" y="664"/>
                </a:lnTo>
                <a:lnTo>
                  <a:pt x="30" y="662"/>
                </a:lnTo>
                <a:lnTo>
                  <a:pt x="80" y="662"/>
                </a:lnTo>
                <a:lnTo>
                  <a:pt x="110" y="665"/>
                </a:lnTo>
                <a:lnTo>
                  <a:pt x="145" y="672"/>
                </a:lnTo>
                <a:lnTo>
                  <a:pt x="179" y="681"/>
                </a:lnTo>
                <a:lnTo>
                  <a:pt x="214" y="696"/>
                </a:lnTo>
                <a:lnTo>
                  <a:pt x="246" y="715"/>
                </a:lnTo>
                <a:lnTo>
                  <a:pt x="235" y="704"/>
                </a:lnTo>
                <a:lnTo>
                  <a:pt x="224" y="691"/>
                </a:lnTo>
                <a:lnTo>
                  <a:pt x="208" y="673"/>
                </a:lnTo>
                <a:lnTo>
                  <a:pt x="192" y="653"/>
                </a:lnTo>
                <a:lnTo>
                  <a:pt x="174" y="630"/>
                </a:lnTo>
                <a:lnTo>
                  <a:pt x="157" y="606"/>
                </a:lnTo>
                <a:lnTo>
                  <a:pt x="139" y="581"/>
                </a:lnTo>
                <a:lnTo>
                  <a:pt x="125" y="555"/>
                </a:lnTo>
                <a:lnTo>
                  <a:pt x="113" y="529"/>
                </a:lnTo>
                <a:lnTo>
                  <a:pt x="107" y="505"/>
                </a:lnTo>
                <a:lnTo>
                  <a:pt x="104" y="483"/>
                </a:lnTo>
                <a:lnTo>
                  <a:pt x="109" y="464"/>
                </a:lnTo>
                <a:lnTo>
                  <a:pt x="112" y="466"/>
                </a:lnTo>
                <a:lnTo>
                  <a:pt x="123" y="470"/>
                </a:lnTo>
                <a:lnTo>
                  <a:pt x="141" y="478"/>
                </a:lnTo>
                <a:lnTo>
                  <a:pt x="163" y="488"/>
                </a:lnTo>
                <a:lnTo>
                  <a:pt x="190" y="499"/>
                </a:lnTo>
                <a:lnTo>
                  <a:pt x="221" y="513"/>
                </a:lnTo>
                <a:lnTo>
                  <a:pt x="253" y="528"/>
                </a:lnTo>
                <a:lnTo>
                  <a:pt x="353" y="576"/>
                </a:lnTo>
                <a:lnTo>
                  <a:pt x="385" y="592"/>
                </a:lnTo>
                <a:lnTo>
                  <a:pt x="416" y="606"/>
                </a:lnTo>
                <a:lnTo>
                  <a:pt x="441" y="621"/>
                </a:lnTo>
                <a:lnTo>
                  <a:pt x="464" y="633"/>
                </a:lnTo>
                <a:lnTo>
                  <a:pt x="480" y="645"/>
                </a:lnTo>
                <a:lnTo>
                  <a:pt x="485" y="648"/>
                </a:lnTo>
                <a:lnTo>
                  <a:pt x="497" y="651"/>
                </a:lnTo>
                <a:lnTo>
                  <a:pt x="505" y="651"/>
                </a:lnTo>
                <a:lnTo>
                  <a:pt x="510" y="649"/>
                </a:lnTo>
                <a:lnTo>
                  <a:pt x="515" y="645"/>
                </a:lnTo>
                <a:lnTo>
                  <a:pt x="517" y="638"/>
                </a:lnTo>
                <a:lnTo>
                  <a:pt x="513" y="627"/>
                </a:lnTo>
                <a:lnTo>
                  <a:pt x="507" y="614"/>
                </a:lnTo>
                <a:lnTo>
                  <a:pt x="496" y="597"/>
                </a:lnTo>
                <a:lnTo>
                  <a:pt x="475" y="569"/>
                </a:lnTo>
                <a:lnTo>
                  <a:pt x="453" y="539"/>
                </a:lnTo>
                <a:lnTo>
                  <a:pt x="429" y="507"/>
                </a:lnTo>
                <a:lnTo>
                  <a:pt x="406" y="472"/>
                </a:lnTo>
                <a:lnTo>
                  <a:pt x="385" y="437"/>
                </a:lnTo>
                <a:lnTo>
                  <a:pt x="368" y="402"/>
                </a:lnTo>
                <a:lnTo>
                  <a:pt x="358" y="368"/>
                </a:lnTo>
                <a:lnTo>
                  <a:pt x="355" y="334"/>
                </a:lnTo>
                <a:lnTo>
                  <a:pt x="358" y="295"/>
                </a:lnTo>
                <a:lnTo>
                  <a:pt x="361" y="258"/>
                </a:lnTo>
                <a:lnTo>
                  <a:pt x="365" y="229"/>
                </a:lnTo>
                <a:lnTo>
                  <a:pt x="369" y="208"/>
                </a:lnTo>
                <a:lnTo>
                  <a:pt x="371" y="194"/>
                </a:lnTo>
                <a:lnTo>
                  <a:pt x="373" y="189"/>
                </a:lnTo>
                <a:lnTo>
                  <a:pt x="376" y="192"/>
                </a:lnTo>
                <a:lnTo>
                  <a:pt x="382" y="202"/>
                </a:lnTo>
                <a:lnTo>
                  <a:pt x="393" y="218"/>
                </a:lnTo>
                <a:lnTo>
                  <a:pt x="408" y="237"/>
                </a:lnTo>
                <a:lnTo>
                  <a:pt x="427" y="259"/>
                </a:lnTo>
                <a:lnTo>
                  <a:pt x="446" y="285"/>
                </a:lnTo>
                <a:lnTo>
                  <a:pt x="469" y="312"/>
                </a:lnTo>
                <a:lnTo>
                  <a:pt x="493" y="341"/>
                </a:lnTo>
                <a:lnTo>
                  <a:pt x="541" y="395"/>
                </a:lnTo>
                <a:lnTo>
                  <a:pt x="565" y="421"/>
                </a:lnTo>
                <a:lnTo>
                  <a:pt x="587" y="442"/>
                </a:lnTo>
                <a:lnTo>
                  <a:pt x="609" y="461"/>
                </a:lnTo>
                <a:lnTo>
                  <a:pt x="640" y="483"/>
                </a:lnTo>
                <a:lnTo>
                  <a:pt x="665" y="502"/>
                </a:lnTo>
                <a:lnTo>
                  <a:pt x="688" y="517"/>
                </a:lnTo>
                <a:lnTo>
                  <a:pt x="704" y="526"/>
                </a:lnTo>
                <a:lnTo>
                  <a:pt x="717" y="534"/>
                </a:lnTo>
                <a:lnTo>
                  <a:pt x="726" y="537"/>
                </a:lnTo>
                <a:lnTo>
                  <a:pt x="731" y="541"/>
                </a:lnTo>
                <a:lnTo>
                  <a:pt x="733" y="541"/>
                </a:lnTo>
                <a:lnTo>
                  <a:pt x="733" y="480"/>
                </a:lnTo>
                <a:lnTo>
                  <a:pt x="729" y="458"/>
                </a:lnTo>
                <a:lnTo>
                  <a:pt x="723" y="440"/>
                </a:lnTo>
                <a:lnTo>
                  <a:pt x="717" y="427"/>
                </a:lnTo>
                <a:lnTo>
                  <a:pt x="709" y="408"/>
                </a:lnTo>
                <a:lnTo>
                  <a:pt x="701" y="382"/>
                </a:lnTo>
                <a:lnTo>
                  <a:pt x="689" y="352"/>
                </a:lnTo>
                <a:lnTo>
                  <a:pt x="670" y="288"/>
                </a:lnTo>
                <a:lnTo>
                  <a:pt x="664" y="256"/>
                </a:lnTo>
                <a:lnTo>
                  <a:pt x="659" y="227"/>
                </a:lnTo>
                <a:lnTo>
                  <a:pt x="657" y="202"/>
                </a:lnTo>
                <a:lnTo>
                  <a:pt x="661" y="183"/>
                </a:lnTo>
                <a:lnTo>
                  <a:pt x="672" y="149"/>
                </a:lnTo>
                <a:lnTo>
                  <a:pt x="685" y="116"/>
                </a:lnTo>
                <a:lnTo>
                  <a:pt x="701" y="82"/>
                </a:lnTo>
                <a:lnTo>
                  <a:pt x="718" y="53"/>
                </a:lnTo>
                <a:lnTo>
                  <a:pt x="737" y="31"/>
                </a:lnTo>
                <a:lnTo>
                  <a:pt x="739" y="36"/>
                </a:lnTo>
                <a:lnTo>
                  <a:pt x="744" y="48"/>
                </a:lnTo>
                <a:lnTo>
                  <a:pt x="750" y="68"/>
                </a:lnTo>
                <a:lnTo>
                  <a:pt x="760" y="92"/>
                </a:lnTo>
                <a:lnTo>
                  <a:pt x="769" y="120"/>
                </a:lnTo>
                <a:lnTo>
                  <a:pt x="782" y="152"/>
                </a:lnTo>
                <a:lnTo>
                  <a:pt x="808" y="219"/>
                </a:lnTo>
                <a:lnTo>
                  <a:pt x="822" y="253"/>
                </a:lnTo>
                <a:lnTo>
                  <a:pt x="835" y="285"/>
                </a:lnTo>
                <a:lnTo>
                  <a:pt x="848" y="312"/>
                </a:lnTo>
                <a:lnTo>
                  <a:pt x="861" y="336"/>
                </a:lnTo>
                <a:lnTo>
                  <a:pt x="883" y="373"/>
                </a:lnTo>
                <a:lnTo>
                  <a:pt x="902" y="402"/>
                </a:lnTo>
                <a:lnTo>
                  <a:pt x="917" y="422"/>
                </a:lnTo>
                <a:lnTo>
                  <a:pt x="929" y="438"/>
                </a:lnTo>
                <a:lnTo>
                  <a:pt x="939" y="446"/>
                </a:lnTo>
                <a:lnTo>
                  <a:pt x="945" y="448"/>
                </a:lnTo>
                <a:lnTo>
                  <a:pt x="947" y="443"/>
                </a:lnTo>
                <a:lnTo>
                  <a:pt x="949" y="430"/>
                </a:lnTo>
                <a:lnTo>
                  <a:pt x="949" y="358"/>
                </a:lnTo>
                <a:lnTo>
                  <a:pt x="947" y="330"/>
                </a:lnTo>
                <a:lnTo>
                  <a:pt x="947" y="299"/>
                </a:lnTo>
                <a:lnTo>
                  <a:pt x="945" y="272"/>
                </a:lnTo>
                <a:lnTo>
                  <a:pt x="945" y="247"/>
                </a:lnTo>
                <a:lnTo>
                  <a:pt x="947" y="219"/>
                </a:lnTo>
                <a:lnTo>
                  <a:pt x="953" y="187"/>
                </a:lnTo>
                <a:lnTo>
                  <a:pt x="963" y="152"/>
                </a:lnTo>
                <a:lnTo>
                  <a:pt x="974" y="117"/>
                </a:lnTo>
                <a:lnTo>
                  <a:pt x="989" y="82"/>
                </a:lnTo>
                <a:lnTo>
                  <a:pt x="1006" y="52"/>
                </a:lnTo>
                <a:lnTo>
                  <a:pt x="1024" y="26"/>
                </a:lnTo>
                <a:lnTo>
                  <a:pt x="1043" y="8"/>
                </a:lnTo>
                <a:lnTo>
                  <a:pt x="106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pic>
        <p:nvPicPr>
          <p:cNvPr id="23597" name="Picture 45" descr="www">
            <a:extLst>
              <a:ext uri="{FF2B5EF4-FFF2-40B4-BE49-F238E27FC236}">
                <a16:creationId xmlns:a16="http://schemas.microsoft.com/office/drawing/2014/main" id="{2A2746D7-8ECD-40A6-94B3-D79A65E89B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92875"/>
            <a:ext cx="1454150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D11D6-8413-4117-AAA8-F512DCAF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4F779-3EFF-4517-A0AC-EBE1AE2AD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54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677FD3-895F-41BA-87BC-C5632DDA88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703888" y="274638"/>
            <a:ext cx="174783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D2C8ED-0633-450B-94AB-95A0C0E33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094288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2839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20E95-08B9-4B56-9C73-B1217294C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45954-EAA4-4FB4-AA0C-C212B0767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4801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2E35B-08E2-441C-9853-2F95F06E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D4055-4446-4313-871D-B5E1AEA82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435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22823-5D46-4A99-9EE7-BC267CF26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1BD28-A0A1-42C5-93C7-335877839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5562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34C1D-A49C-4B82-A89D-2A86B9A9B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E2BAF-01CD-42D3-A599-F3A7973D1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2E3C8-84FE-40F0-AAB5-1E4A1302C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218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2BAC3-6933-4AC9-92B7-39A7F4651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4FAF9-F9B3-4683-828A-383C9C03B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3BC92-1536-4750-A721-4F17E9C83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767290-1E2D-4D3F-83D3-08B3BF9BB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E1D815-B36E-41BD-AF7F-226F66568A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7192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36E9E-78B2-41E7-9E0F-20403808A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1248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935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A2757-AEB9-440C-B2C5-23351DB96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565B4-13D4-400F-BFF7-4E451126E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9123D-E38A-4701-9468-FD3331F20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84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2B0B3-002D-41A0-ABC3-80D5E5F24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4DA0B-D30C-481C-84D1-E361D66E1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8958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1CC0B-F416-4477-82C0-0EE2A88FB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AE1306-109E-400D-A40C-FA680EF68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DAEB4-4D65-4E7D-A69C-E548CC3DB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567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3FD71-85DB-49B4-964A-0DE9AB36F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8A421-5644-4410-9B21-88C1F918C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4919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BA804A-52F0-4881-BA23-E4E4A0988A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835650" y="1825625"/>
            <a:ext cx="2679700" cy="4351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DCF699-8814-44AE-94FF-3C1C05403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-22034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36451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939" y="-1"/>
            <a:ext cx="9148136" cy="6922236"/>
            <a:chOff x="-939" y="-1"/>
            <a:chExt cx="9148136" cy="692223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-939" y="-1"/>
              <a:ext cx="9148136" cy="6858001"/>
            </a:xfrm>
            <a:custGeom>
              <a:avLst/>
              <a:gdLst/>
              <a:ahLst/>
              <a:cxnLst/>
              <a:rect l="0" t="0" r="r" b="b"/>
              <a:pathLst>
                <a:path w="2880" h="2160">
                  <a:moveTo>
                    <a:pt x="0" y="571"/>
                  </a:moveTo>
                  <a:cubicBezTo>
                    <a:pt x="0" y="594"/>
                    <a:pt x="0" y="594"/>
                    <a:pt x="0" y="594"/>
                  </a:cubicBezTo>
                  <a:cubicBezTo>
                    <a:pt x="16" y="593"/>
                    <a:pt x="32" y="592"/>
                    <a:pt x="49" y="589"/>
                  </a:cubicBezTo>
                  <a:cubicBezTo>
                    <a:pt x="40" y="628"/>
                    <a:pt x="19" y="654"/>
                    <a:pt x="0" y="679"/>
                  </a:cubicBezTo>
                  <a:cubicBezTo>
                    <a:pt x="0" y="718"/>
                    <a:pt x="0" y="718"/>
                    <a:pt x="0" y="718"/>
                  </a:cubicBezTo>
                  <a:cubicBezTo>
                    <a:pt x="32" y="683"/>
                    <a:pt x="56" y="642"/>
                    <a:pt x="70" y="595"/>
                  </a:cubicBezTo>
                  <a:cubicBezTo>
                    <a:pt x="72" y="588"/>
                    <a:pt x="68" y="579"/>
                    <a:pt x="66" y="566"/>
                  </a:cubicBezTo>
                  <a:cubicBezTo>
                    <a:pt x="44" y="568"/>
                    <a:pt x="22" y="569"/>
                    <a:pt x="0" y="571"/>
                  </a:cubicBezTo>
                  <a:close/>
                  <a:moveTo>
                    <a:pt x="714" y="86"/>
                  </a:moveTo>
                  <a:cubicBezTo>
                    <a:pt x="708" y="106"/>
                    <a:pt x="697" y="126"/>
                    <a:pt x="672" y="135"/>
                  </a:cubicBezTo>
                  <a:cubicBezTo>
                    <a:pt x="655" y="90"/>
                    <a:pt x="642" y="49"/>
                    <a:pt x="622" y="11"/>
                  </a:cubicBezTo>
                  <a:cubicBezTo>
                    <a:pt x="621" y="7"/>
                    <a:pt x="619" y="4"/>
                    <a:pt x="618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05" y="21"/>
                    <a:pt x="614" y="42"/>
                    <a:pt x="624" y="63"/>
                  </a:cubicBezTo>
                  <a:cubicBezTo>
                    <a:pt x="641" y="101"/>
                    <a:pt x="650" y="140"/>
                    <a:pt x="627" y="188"/>
                  </a:cubicBezTo>
                  <a:cubicBezTo>
                    <a:pt x="673" y="168"/>
                    <a:pt x="707" y="144"/>
                    <a:pt x="726" y="110"/>
                  </a:cubicBezTo>
                  <a:cubicBezTo>
                    <a:pt x="743" y="78"/>
                    <a:pt x="748" y="40"/>
                    <a:pt x="759" y="0"/>
                  </a:cubicBezTo>
                  <a:cubicBezTo>
                    <a:pt x="730" y="0"/>
                    <a:pt x="730" y="0"/>
                    <a:pt x="730" y="0"/>
                  </a:cubicBezTo>
                  <a:cubicBezTo>
                    <a:pt x="736" y="29"/>
                    <a:pt x="723" y="58"/>
                    <a:pt x="714" y="86"/>
                  </a:cubicBezTo>
                  <a:close/>
                  <a:moveTo>
                    <a:pt x="2880" y="482"/>
                  </a:moveTo>
                  <a:cubicBezTo>
                    <a:pt x="2880" y="443"/>
                    <a:pt x="2880" y="443"/>
                    <a:pt x="2880" y="443"/>
                  </a:cubicBezTo>
                  <a:cubicBezTo>
                    <a:pt x="2845" y="480"/>
                    <a:pt x="2831" y="531"/>
                    <a:pt x="2817" y="581"/>
                  </a:cubicBezTo>
                  <a:cubicBezTo>
                    <a:pt x="2798" y="653"/>
                    <a:pt x="2801" y="723"/>
                    <a:pt x="2856" y="782"/>
                  </a:cubicBezTo>
                  <a:cubicBezTo>
                    <a:pt x="2821" y="808"/>
                    <a:pt x="2789" y="830"/>
                    <a:pt x="2759" y="855"/>
                  </a:cubicBezTo>
                  <a:cubicBezTo>
                    <a:pt x="2729" y="879"/>
                    <a:pt x="2701" y="907"/>
                    <a:pt x="2667" y="938"/>
                  </a:cubicBezTo>
                  <a:cubicBezTo>
                    <a:pt x="2669" y="814"/>
                    <a:pt x="2635" y="709"/>
                    <a:pt x="2538" y="630"/>
                  </a:cubicBezTo>
                  <a:cubicBezTo>
                    <a:pt x="2509" y="646"/>
                    <a:pt x="2497" y="676"/>
                    <a:pt x="2481" y="701"/>
                  </a:cubicBezTo>
                  <a:cubicBezTo>
                    <a:pt x="2441" y="766"/>
                    <a:pt x="2436" y="838"/>
                    <a:pt x="2442" y="912"/>
                  </a:cubicBezTo>
                  <a:cubicBezTo>
                    <a:pt x="2450" y="996"/>
                    <a:pt x="2480" y="1072"/>
                    <a:pt x="2514" y="1152"/>
                  </a:cubicBezTo>
                  <a:cubicBezTo>
                    <a:pt x="2454" y="1250"/>
                    <a:pt x="2401" y="1355"/>
                    <a:pt x="2367" y="1467"/>
                  </a:cubicBezTo>
                  <a:cubicBezTo>
                    <a:pt x="2333" y="1578"/>
                    <a:pt x="2310" y="1693"/>
                    <a:pt x="2282" y="1811"/>
                  </a:cubicBezTo>
                  <a:cubicBezTo>
                    <a:pt x="2271" y="1782"/>
                    <a:pt x="2261" y="1755"/>
                    <a:pt x="2252" y="1730"/>
                  </a:cubicBezTo>
                  <a:cubicBezTo>
                    <a:pt x="2330" y="1569"/>
                    <a:pt x="2338" y="1413"/>
                    <a:pt x="2235" y="1256"/>
                  </a:cubicBezTo>
                  <a:cubicBezTo>
                    <a:pt x="2184" y="1290"/>
                    <a:pt x="2155" y="1336"/>
                    <a:pt x="2143" y="1390"/>
                  </a:cubicBezTo>
                  <a:cubicBezTo>
                    <a:pt x="2131" y="1441"/>
                    <a:pt x="2128" y="1494"/>
                    <a:pt x="2120" y="1550"/>
                  </a:cubicBezTo>
                  <a:cubicBezTo>
                    <a:pt x="2043" y="1465"/>
                    <a:pt x="1944" y="1418"/>
                    <a:pt x="1837" y="1376"/>
                  </a:cubicBezTo>
                  <a:cubicBezTo>
                    <a:pt x="1833" y="1359"/>
                    <a:pt x="1828" y="1338"/>
                    <a:pt x="1825" y="1318"/>
                  </a:cubicBezTo>
                  <a:cubicBezTo>
                    <a:pt x="1813" y="1230"/>
                    <a:pt x="1759" y="1172"/>
                    <a:pt x="1686" y="1129"/>
                  </a:cubicBezTo>
                  <a:cubicBezTo>
                    <a:pt x="1657" y="1113"/>
                    <a:pt x="1625" y="1099"/>
                    <a:pt x="1594" y="1090"/>
                  </a:cubicBezTo>
                  <a:cubicBezTo>
                    <a:pt x="1557" y="1079"/>
                    <a:pt x="1542" y="1097"/>
                    <a:pt x="1549" y="1135"/>
                  </a:cubicBezTo>
                  <a:cubicBezTo>
                    <a:pt x="1562" y="1202"/>
                    <a:pt x="1583" y="1265"/>
                    <a:pt x="1633" y="1314"/>
                  </a:cubicBezTo>
                  <a:cubicBezTo>
                    <a:pt x="1633" y="1315"/>
                    <a:pt x="1633" y="1317"/>
                    <a:pt x="1632" y="1318"/>
                  </a:cubicBezTo>
                  <a:cubicBezTo>
                    <a:pt x="1533" y="1318"/>
                    <a:pt x="1425" y="1344"/>
                    <a:pt x="1361" y="1385"/>
                  </a:cubicBezTo>
                  <a:cubicBezTo>
                    <a:pt x="1366" y="1408"/>
                    <a:pt x="1382" y="1422"/>
                    <a:pt x="1401" y="1434"/>
                  </a:cubicBezTo>
                  <a:cubicBezTo>
                    <a:pt x="1463" y="1474"/>
                    <a:pt x="1533" y="1477"/>
                    <a:pt x="1603" y="1476"/>
                  </a:cubicBezTo>
                  <a:cubicBezTo>
                    <a:pt x="1614" y="1476"/>
                    <a:pt x="1625" y="1475"/>
                    <a:pt x="1636" y="1475"/>
                  </a:cubicBezTo>
                  <a:cubicBezTo>
                    <a:pt x="1637" y="1475"/>
                    <a:pt x="1638" y="1477"/>
                    <a:pt x="1642" y="1480"/>
                  </a:cubicBezTo>
                  <a:cubicBezTo>
                    <a:pt x="1590" y="1552"/>
                    <a:pt x="1542" y="1627"/>
                    <a:pt x="1526" y="1717"/>
                  </a:cubicBezTo>
                  <a:cubicBezTo>
                    <a:pt x="1612" y="1728"/>
                    <a:pt x="1681" y="1691"/>
                    <a:pt x="1743" y="1641"/>
                  </a:cubicBezTo>
                  <a:cubicBezTo>
                    <a:pt x="1806" y="1590"/>
                    <a:pt x="1836" y="1520"/>
                    <a:pt x="1836" y="1431"/>
                  </a:cubicBezTo>
                  <a:cubicBezTo>
                    <a:pt x="1945" y="1479"/>
                    <a:pt x="2036" y="1538"/>
                    <a:pt x="2106" y="1633"/>
                  </a:cubicBezTo>
                  <a:cubicBezTo>
                    <a:pt x="1991" y="1615"/>
                    <a:pt x="1896" y="1643"/>
                    <a:pt x="1820" y="1728"/>
                  </a:cubicBezTo>
                  <a:cubicBezTo>
                    <a:pt x="1861" y="1828"/>
                    <a:pt x="2064" y="1878"/>
                    <a:pt x="2197" y="1784"/>
                  </a:cubicBezTo>
                  <a:cubicBezTo>
                    <a:pt x="2225" y="1858"/>
                    <a:pt x="2243" y="1933"/>
                    <a:pt x="2226" y="2012"/>
                  </a:cubicBezTo>
                  <a:cubicBezTo>
                    <a:pt x="2220" y="2036"/>
                    <a:pt x="2212" y="2059"/>
                    <a:pt x="2224" y="2084"/>
                  </a:cubicBezTo>
                  <a:cubicBezTo>
                    <a:pt x="2228" y="2092"/>
                    <a:pt x="2226" y="2104"/>
                    <a:pt x="2223" y="2112"/>
                  </a:cubicBezTo>
                  <a:cubicBezTo>
                    <a:pt x="2217" y="2128"/>
                    <a:pt x="2212" y="2144"/>
                    <a:pt x="2206" y="2160"/>
                  </a:cubicBezTo>
                  <a:cubicBezTo>
                    <a:pt x="2229" y="2160"/>
                    <a:pt x="2229" y="2160"/>
                    <a:pt x="2229" y="2160"/>
                  </a:cubicBezTo>
                  <a:cubicBezTo>
                    <a:pt x="2234" y="2148"/>
                    <a:pt x="2237" y="2135"/>
                    <a:pt x="2245" y="2124"/>
                  </a:cubicBezTo>
                  <a:cubicBezTo>
                    <a:pt x="2259" y="2104"/>
                    <a:pt x="2261" y="2086"/>
                    <a:pt x="2246" y="2066"/>
                  </a:cubicBezTo>
                  <a:cubicBezTo>
                    <a:pt x="2280" y="2036"/>
                    <a:pt x="2274" y="1999"/>
                    <a:pt x="2266" y="1963"/>
                  </a:cubicBezTo>
                  <a:cubicBezTo>
                    <a:pt x="2253" y="1900"/>
                    <a:pt x="2244" y="1836"/>
                    <a:pt x="2220" y="1777"/>
                  </a:cubicBezTo>
                  <a:cubicBezTo>
                    <a:pt x="2213" y="1761"/>
                    <a:pt x="2214" y="1750"/>
                    <a:pt x="2232" y="1746"/>
                  </a:cubicBezTo>
                  <a:cubicBezTo>
                    <a:pt x="2270" y="1807"/>
                    <a:pt x="2259" y="1878"/>
                    <a:pt x="2279" y="1944"/>
                  </a:cubicBezTo>
                  <a:cubicBezTo>
                    <a:pt x="2286" y="1936"/>
                    <a:pt x="2291" y="1928"/>
                    <a:pt x="2293" y="1920"/>
                  </a:cubicBezTo>
                  <a:cubicBezTo>
                    <a:pt x="2310" y="1825"/>
                    <a:pt x="2328" y="1731"/>
                    <a:pt x="2344" y="1636"/>
                  </a:cubicBezTo>
                  <a:cubicBezTo>
                    <a:pt x="2359" y="1544"/>
                    <a:pt x="2388" y="1457"/>
                    <a:pt x="2424" y="1371"/>
                  </a:cubicBezTo>
                  <a:cubicBezTo>
                    <a:pt x="2431" y="1355"/>
                    <a:pt x="2439" y="1339"/>
                    <a:pt x="2447" y="1323"/>
                  </a:cubicBezTo>
                  <a:cubicBezTo>
                    <a:pt x="2442" y="1361"/>
                    <a:pt x="2427" y="1394"/>
                    <a:pt x="2417" y="1428"/>
                  </a:cubicBezTo>
                  <a:cubicBezTo>
                    <a:pt x="2382" y="1546"/>
                    <a:pt x="2357" y="1666"/>
                    <a:pt x="2336" y="1787"/>
                  </a:cubicBezTo>
                  <a:cubicBezTo>
                    <a:pt x="2318" y="1886"/>
                    <a:pt x="2304" y="1986"/>
                    <a:pt x="2288" y="2085"/>
                  </a:cubicBezTo>
                  <a:cubicBezTo>
                    <a:pt x="2284" y="2111"/>
                    <a:pt x="2279" y="2136"/>
                    <a:pt x="2272" y="2160"/>
                  </a:cubicBezTo>
                  <a:cubicBezTo>
                    <a:pt x="2293" y="2160"/>
                    <a:pt x="2293" y="2160"/>
                    <a:pt x="2293" y="2160"/>
                  </a:cubicBezTo>
                  <a:cubicBezTo>
                    <a:pt x="2300" y="2135"/>
                    <a:pt x="2305" y="2109"/>
                    <a:pt x="2310" y="2083"/>
                  </a:cubicBezTo>
                  <a:cubicBezTo>
                    <a:pt x="2312" y="2070"/>
                    <a:pt x="2317" y="2057"/>
                    <a:pt x="2321" y="2040"/>
                  </a:cubicBezTo>
                  <a:cubicBezTo>
                    <a:pt x="2330" y="2046"/>
                    <a:pt x="2338" y="2049"/>
                    <a:pt x="2344" y="2053"/>
                  </a:cubicBezTo>
                  <a:cubicBezTo>
                    <a:pt x="2411" y="2102"/>
                    <a:pt x="2484" y="2098"/>
                    <a:pt x="2557" y="2076"/>
                  </a:cubicBezTo>
                  <a:cubicBezTo>
                    <a:pt x="2596" y="2064"/>
                    <a:pt x="2633" y="2041"/>
                    <a:pt x="2668" y="2018"/>
                  </a:cubicBezTo>
                  <a:cubicBezTo>
                    <a:pt x="2693" y="2001"/>
                    <a:pt x="2712" y="1976"/>
                    <a:pt x="2734" y="1955"/>
                  </a:cubicBezTo>
                  <a:cubicBezTo>
                    <a:pt x="2706" y="1911"/>
                    <a:pt x="2659" y="1909"/>
                    <a:pt x="2616" y="1891"/>
                  </a:cubicBezTo>
                  <a:cubicBezTo>
                    <a:pt x="2689" y="1817"/>
                    <a:pt x="2725" y="1727"/>
                    <a:pt x="2751" y="1629"/>
                  </a:cubicBezTo>
                  <a:cubicBezTo>
                    <a:pt x="2745" y="1626"/>
                    <a:pt x="2738" y="1620"/>
                    <a:pt x="2730" y="1620"/>
                  </a:cubicBezTo>
                  <a:cubicBezTo>
                    <a:pt x="2638" y="1616"/>
                    <a:pt x="2554" y="1631"/>
                    <a:pt x="2481" y="1697"/>
                  </a:cubicBezTo>
                  <a:cubicBezTo>
                    <a:pt x="2436" y="1738"/>
                    <a:pt x="2389" y="1777"/>
                    <a:pt x="2354" y="1829"/>
                  </a:cubicBezTo>
                  <a:cubicBezTo>
                    <a:pt x="2370" y="1709"/>
                    <a:pt x="2415" y="1608"/>
                    <a:pt x="2524" y="1543"/>
                  </a:cubicBezTo>
                  <a:cubicBezTo>
                    <a:pt x="2581" y="1510"/>
                    <a:pt x="2639" y="1478"/>
                    <a:pt x="2704" y="1464"/>
                  </a:cubicBezTo>
                  <a:cubicBezTo>
                    <a:pt x="2761" y="1451"/>
                    <a:pt x="2820" y="1441"/>
                    <a:pt x="2880" y="1443"/>
                  </a:cubicBezTo>
                  <a:cubicBezTo>
                    <a:pt x="2880" y="1339"/>
                    <a:pt x="2880" y="1339"/>
                    <a:pt x="2880" y="1339"/>
                  </a:cubicBezTo>
                  <a:cubicBezTo>
                    <a:pt x="2877" y="1341"/>
                    <a:pt x="2874" y="1344"/>
                    <a:pt x="2872" y="1346"/>
                  </a:cubicBezTo>
                  <a:cubicBezTo>
                    <a:pt x="2865" y="1318"/>
                    <a:pt x="2870" y="1299"/>
                    <a:pt x="2880" y="1282"/>
                  </a:cubicBezTo>
                  <a:cubicBezTo>
                    <a:pt x="2880" y="1242"/>
                    <a:pt x="2880" y="1242"/>
                    <a:pt x="2880" y="1242"/>
                  </a:cubicBezTo>
                  <a:cubicBezTo>
                    <a:pt x="2838" y="1283"/>
                    <a:pt x="2811" y="1334"/>
                    <a:pt x="2805" y="1398"/>
                  </a:cubicBezTo>
                  <a:cubicBezTo>
                    <a:pt x="2656" y="1410"/>
                    <a:pt x="2524" y="1458"/>
                    <a:pt x="2412" y="1557"/>
                  </a:cubicBezTo>
                  <a:cubicBezTo>
                    <a:pt x="2433" y="1415"/>
                    <a:pt x="2488" y="1287"/>
                    <a:pt x="2555" y="1162"/>
                  </a:cubicBezTo>
                  <a:cubicBezTo>
                    <a:pt x="2580" y="1167"/>
                    <a:pt x="2603" y="1174"/>
                    <a:pt x="2626" y="1176"/>
                  </a:cubicBezTo>
                  <a:cubicBezTo>
                    <a:pt x="2700" y="1184"/>
                    <a:pt x="2772" y="1171"/>
                    <a:pt x="2837" y="1134"/>
                  </a:cubicBezTo>
                  <a:cubicBezTo>
                    <a:pt x="2852" y="1126"/>
                    <a:pt x="2866" y="1115"/>
                    <a:pt x="2880" y="1103"/>
                  </a:cubicBezTo>
                  <a:cubicBezTo>
                    <a:pt x="2880" y="1073"/>
                    <a:pt x="2880" y="1073"/>
                    <a:pt x="2880" y="1073"/>
                  </a:cubicBezTo>
                  <a:cubicBezTo>
                    <a:pt x="2814" y="1146"/>
                    <a:pt x="2666" y="1180"/>
                    <a:pt x="2621" y="1124"/>
                  </a:cubicBezTo>
                  <a:cubicBezTo>
                    <a:pt x="2663" y="1079"/>
                    <a:pt x="2725" y="1075"/>
                    <a:pt x="2784" y="1051"/>
                  </a:cubicBezTo>
                  <a:cubicBezTo>
                    <a:pt x="2723" y="1044"/>
                    <a:pt x="2677" y="1072"/>
                    <a:pt x="2624" y="1085"/>
                  </a:cubicBezTo>
                  <a:cubicBezTo>
                    <a:pt x="2637" y="1029"/>
                    <a:pt x="2671" y="1004"/>
                    <a:pt x="2718" y="994"/>
                  </a:cubicBezTo>
                  <a:cubicBezTo>
                    <a:pt x="2737" y="990"/>
                    <a:pt x="2757" y="986"/>
                    <a:pt x="2777" y="988"/>
                  </a:cubicBezTo>
                  <a:cubicBezTo>
                    <a:pt x="2814" y="992"/>
                    <a:pt x="2849" y="1001"/>
                    <a:pt x="2880" y="1023"/>
                  </a:cubicBezTo>
                  <a:cubicBezTo>
                    <a:pt x="2880" y="998"/>
                    <a:pt x="2880" y="998"/>
                    <a:pt x="2880" y="998"/>
                  </a:cubicBezTo>
                  <a:cubicBezTo>
                    <a:pt x="2863" y="989"/>
                    <a:pt x="2845" y="983"/>
                    <a:pt x="2827" y="978"/>
                  </a:cubicBezTo>
                  <a:cubicBezTo>
                    <a:pt x="2799" y="969"/>
                    <a:pt x="2769" y="968"/>
                    <a:pt x="2737" y="963"/>
                  </a:cubicBezTo>
                  <a:cubicBezTo>
                    <a:pt x="2777" y="910"/>
                    <a:pt x="2827" y="869"/>
                    <a:pt x="2879" y="824"/>
                  </a:cubicBezTo>
                  <a:cubicBezTo>
                    <a:pt x="2879" y="824"/>
                    <a:pt x="2880" y="824"/>
                    <a:pt x="2880" y="825"/>
                  </a:cubicBezTo>
                  <a:cubicBezTo>
                    <a:pt x="2880" y="708"/>
                    <a:pt x="2880" y="708"/>
                    <a:pt x="2880" y="708"/>
                  </a:cubicBezTo>
                  <a:cubicBezTo>
                    <a:pt x="2879" y="708"/>
                    <a:pt x="2879" y="709"/>
                    <a:pt x="2878" y="710"/>
                  </a:cubicBezTo>
                  <a:cubicBezTo>
                    <a:pt x="2841" y="696"/>
                    <a:pt x="2830" y="681"/>
                    <a:pt x="2831" y="648"/>
                  </a:cubicBezTo>
                  <a:cubicBezTo>
                    <a:pt x="2834" y="588"/>
                    <a:pt x="2850" y="533"/>
                    <a:pt x="2880" y="482"/>
                  </a:cubicBezTo>
                  <a:close/>
                  <a:moveTo>
                    <a:pt x="1572" y="1112"/>
                  </a:moveTo>
                  <a:cubicBezTo>
                    <a:pt x="1657" y="1110"/>
                    <a:pt x="1774" y="1221"/>
                    <a:pt x="1774" y="1301"/>
                  </a:cubicBezTo>
                  <a:cubicBezTo>
                    <a:pt x="1740" y="1267"/>
                    <a:pt x="1704" y="1231"/>
                    <a:pt x="1668" y="1196"/>
                  </a:cubicBezTo>
                  <a:cubicBezTo>
                    <a:pt x="1666" y="1198"/>
                    <a:pt x="1664" y="1200"/>
                    <a:pt x="1662" y="1201"/>
                  </a:cubicBezTo>
                  <a:cubicBezTo>
                    <a:pt x="1691" y="1248"/>
                    <a:pt x="1742" y="1280"/>
                    <a:pt x="1762" y="1335"/>
                  </a:cubicBezTo>
                  <a:cubicBezTo>
                    <a:pt x="1632" y="1329"/>
                    <a:pt x="1573" y="1226"/>
                    <a:pt x="1572" y="1112"/>
                  </a:cubicBezTo>
                  <a:close/>
                  <a:moveTo>
                    <a:pt x="1540" y="1455"/>
                  </a:moveTo>
                  <a:cubicBezTo>
                    <a:pt x="1486" y="1452"/>
                    <a:pt x="1430" y="1442"/>
                    <a:pt x="1388" y="1394"/>
                  </a:cubicBezTo>
                  <a:cubicBezTo>
                    <a:pt x="1482" y="1347"/>
                    <a:pt x="1579" y="1333"/>
                    <a:pt x="1680" y="1346"/>
                  </a:cubicBezTo>
                  <a:cubicBezTo>
                    <a:pt x="1698" y="1349"/>
                    <a:pt x="1704" y="1361"/>
                    <a:pt x="1708" y="1379"/>
                  </a:cubicBezTo>
                  <a:cubicBezTo>
                    <a:pt x="1650" y="1382"/>
                    <a:pt x="1594" y="1386"/>
                    <a:pt x="1539" y="1390"/>
                  </a:cubicBezTo>
                  <a:cubicBezTo>
                    <a:pt x="1539" y="1392"/>
                    <a:pt x="1539" y="1395"/>
                    <a:pt x="1539" y="1397"/>
                  </a:cubicBezTo>
                  <a:cubicBezTo>
                    <a:pt x="1594" y="1400"/>
                    <a:pt x="1648" y="1403"/>
                    <a:pt x="1713" y="1407"/>
                  </a:cubicBezTo>
                  <a:cubicBezTo>
                    <a:pt x="1657" y="1456"/>
                    <a:pt x="1598" y="1458"/>
                    <a:pt x="1540" y="1455"/>
                  </a:cubicBezTo>
                  <a:close/>
                  <a:moveTo>
                    <a:pt x="1783" y="1560"/>
                  </a:moveTo>
                  <a:cubicBezTo>
                    <a:pt x="1731" y="1645"/>
                    <a:pt x="1652" y="1686"/>
                    <a:pt x="1555" y="1701"/>
                  </a:cubicBezTo>
                  <a:cubicBezTo>
                    <a:pt x="1566" y="1630"/>
                    <a:pt x="1619" y="1526"/>
                    <a:pt x="1670" y="1487"/>
                  </a:cubicBezTo>
                  <a:cubicBezTo>
                    <a:pt x="1695" y="1468"/>
                    <a:pt x="1723" y="1441"/>
                    <a:pt x="1766" y="1459"/>
                  </a:cubicBezTo>
                  <a:cubicBezTo>
                    <a:pt x="1748" y="1500"/>
                    <a:pt x="1715" y="1526"/>
                    <a:pt x="1696" y="1563"/>
                  </a:cubicBezTo>
                  <a:cubicBezTo>
                    <a:pt x="1737" y="1547"/>
                    <a:pt x="1755" y="1505"/>
                    <a:pt x="1788" y="1478"/>
                  </a:cubicBezTo>
                  <a:cubicBezTo>
                    <a:pt x="1798" y="1508"/>
                    <a:pt x="1798" y="1536"/>
                    <a:pt x="1783" y="1560"/>
                  </a:cubicBezTo>
                  <a:close/>
                  <a:moveTo>
                    <a:pt x="2020" y="1513"/>
                  </a:moveTo>
                  <a:cubicBezTo>
                    <a:pt x="1977" y="1480"/>
                    <a:pt x="1928" y="1453"/>
                    <a:pt x="1877" y="1420"/>
                  </a:cubicBezTo>
                  <a:cubicBezTo>
                    <a:pt x="1976" y="1447"/>
                    <a:pt x="2128" y="1557"/>
                    <a:pt x="2139" y="1626"/>
                  </a:cubicBezTo>
                  <a:cubicBezTo>
                    <a:pt x="2100" y="1589"/>
                    <a:pt x="2063" y="1548"/>
                    <a:pt x="2020" y="1513"/>
                  </a:cubicBezTo>
                  <a:close/>
                  <a:moveTo>
                    <a:pt x="2136" y="1741"/>
                  </a:moveTo>
                  <a:cubicBezTo>
                    <a:pt x="2105" y="1787"/>
                    <a:pt x="2070" y="1811"/>
                    <a:pt x="2023" y="1813"/>
                  </a:cubicBezTo>
                  <a:cubicBezTo>
                    <a:pt x="1951" y="1816"/>
                    <a:pt x="1895" y="1778"/>
                    <a:pt x="1841" y="1735"/>
                  </a:cubicBezTo>
                  <a:cubicBezTo>
                    <a:pt x="1915" y="1657"/>
                    <a:pt x="2055" y="1625"/>
                    <a:pt x="2119" y="1670"/>
                  </a:cubicBezTo>
                  <a:cubicBezTo>
                    <a:pt x="2126" y="1683"/>
                    <a:pt x="2133" y="1696"/>
                    <a:pt x="2140" y="1711"/>
                  </a:cubicBezTo>
                  <a:cubicBezTo>
                    <a:pt x="2088" y="1732"/>
                    <a:pt x="2035" y="1726"/>
                    <a:pt x="1979" y="1734"/>
                  </a:cubicBezTo>
                  <a:cubicBezTo>
                    <a:pt x="2023" y="1750"/>
                    <a:pt x="2076" y="1753"/>
                    <a:pt x="2136" y="1741"/>
                  </a:cubicBezTo>
                  <a:close/>
                  <a:moveTo>
                    <a:pt x="2234" y="1625"/>
                  </a:moveTo>
                  <a:cubicBezTo>
                    <a:pt x="2230" y="1565"/>
                    <a:pt x="2226" y="1505"/>
                    <a:pt x="2222" y="1444"/>
                  </a:cubicBezTo>
                  <a:cubicBezTo>
                    <a:pt x="2201" y="1509"/>
                    <a:pt x="2223" y="1578"/>
                    <a:pt x="2201" y="1647"/>
                  </a:cubicBezTo>
                  <a:cubicBezTo>
                    <a:pt x="2114" y="1561"/>
                    <a:pt x="2140" y="1355"/>
                    <a:pt x="2228" y="1285"/>
                  </a:cubicBezTo>
                  <a:cubicBezTo>
                    <a:pt x="2232" y="1291"/>
                    <a:pt x="2237" y="1296"/>
                    <a:pt x="2241" y="1301"/>
                  </a:cubicBezTo>
                  <a:cubicBezTo>
                    <a:pt x="2246" y="1311"/>
                    <a:pt x="2252" y="1320"/>
                    <a:pt x="2257" y="1331"/>
                  </a:cubicBezTo>
                  <a:cubicBezTo>
                    <a:pt x="2298" y="1418"/>
                    <a:pt x="2296" y="1506"/>
                    <a:pt x="2265" y="1595"/>
                  </a:cubicBezTo>
                  <a:cubicBezTo>
                    <a:pt x="2261" y="1608"/>
                    <a:pt x="2249" y="1618"/>
                    <a:pt x="2241" y="1629"/>
                  </a:cubicBezTo>
                  <a:cubicBezTo>
                    <a:pt x="2239" y="1628"/>
                    <a:pt x="2236" y="1626"/>
                    <a:pt x="2234" y="1625"/>
                  </a:cubicBezTo>
                  <a:close/>
                  <a:moveTo>
                    <a:pt x="2704" y="1952"/>
                  </a:moveTo>
                  <a:cubicBezTo>
                    <a:pt x="2677" y="1991"/>
                    <a:pt x="2640" y="2019"/>
                    <a:pt x="2584" y="2043"/>
                  </a:cubicBezTo>
                  <a:cubicBezTo>
                    <a:pt x="2548" y="2059"/>
                    <a:pt x="2512" y="2072"/>
                    <a:pt x="2471" y="2067"/>
                  </a:cubicBezTo>
                  <a:cubicBezTo>
                    <a:pt x="2439" y="2062"/>
                    <a:pt x="2425" y="2053"/>
                    <a:pt x="2412" y="2025"/>
                  </a:cubicBezTo>
                  <a:cubicBezTo>
                    <a:pt x="2466" y="2000"/>
                    <a:pt x="2534" y="2020"/>
                    <a:pt x="2590" y="1971"/>
                  </a:cubicBezTo>
                  <a:cubicBezTo>
                    <a:pt x="2564" y="1976"/>
                    <a:pt x="2547" y="1979"/>
                    <a:pt x="2527" y="1983"/>
                  </a:cubicBezTo>
                  <a:cubicBezTo>
                    <a:pt x="2579" y="1909"/>
                    <a:pt x="2633" y="1900"/>
                    <a:pt x="2704" y="1952"/>
                  </a:cubicBezTo>
                  <a:close/>
                  <a:moveTo>
                    <a:pt x="2379" y="1899"/>
                  </a:moveTo>
                  <a:cubicBezTo>
                    <a:pt x="2383" y="1846"/>
                    <a:pt x="2401" y="1798"/>
                    <a:pt x="2439" y="1760"/>
                  </a:cubicBezTo>
                  <a:cubicBezTo>
                    <a:pt x="2456" y="1743"/>
                    <a:pt x="2475" y="1729"/>
                    <a:pt x="2493" y="1713"/>
                  </a:cubicBezTo>
                  <a:cubicBezTo>
                    <a:pt x="2558" y="1651"/>
                    <a:pt x="2639" y="1638"/>
                    <a:pt x="2728" y="1639"/>
                  </a:cubicBezTo>
                  <a:cubicBezTo>
                    <a:pt x="2718" y="1671"/>
                    <a:pt x="2711" y="1701"/>
                    <a:pt x="2700" y="1729"/>
                  </a:cubicBezTo>
                  <a:cubicBezTo>
                    <a:pt x="2659" y="1832"/>
                    <a:pt x="2585" y="1906"/>
                    <a:pt x="2487" y="1955"/>
                  </a:cubicBezTo>
                  <a:cubicBezTo>
                    <a:pt x="2464" y="1967"/>
                    <a:pt x="2436" y="1967"/>
                    <a:pt x="2410" y="1945"/>
                  </a:cubicBezTo>
                  <a:cubicBezTo>
                    <a:pt x="2452" y="1887"/>
                    <a:pt x="2491" y="1830"/>
                    <a:pt x="2552" y="1777"/>
                  </a:cubicBezTo>
                  <a:cubicBezTo>
                    <a:pt x="2534" y="1784"/>
                    <a:pt x="2523" y="1785"/>
                    <a:pt x="2517" y="1792"/>
                  </a:cubicBezTo>
                  <a:cubicBezTo>
                    <a:pt x="2473" y="1834"/>
                    <a:pt x="2430" y="1878"/>
                    <a:pt x="2384" y="1924"/>
                  </a:cubicBezTo>
                  <a:cubicBezTo>
                    <a:pt x="2382" y="1914"/>
                    <a:pt x="2379" y="1906"/>
                    <a:pt x="2379" y="1899"/>
                  </a:cubicBezTo>
                  <a:close/>
                  <a:moveTo>
                    <a:pt x="2683" y="1443"/>
                  </a:moveTo>
                  <a:cubicBezTo>
                    <a:pt x="2629" y="1467"/>
                    <a:pt x="2579" y="1489"/>
                    <a:pt x="2530" y="1511"/>
                  </a:cubicBezTo>
                  <a:cubicBezTo>
                    <a:pt x="2570" y="1476"/>
                    <a:pt x="2637" y="1448"/>
                    <a:pt x="2683" y="1443"/>
                  </a:cubicBezTo>
                  <a:close/>
                  <a:moveTo>
                    <a:pt x="2634" y="981"/>
                  </a:moveTo>
                  <a:cubicBezTo>
                    <a:pt x="2626" y="1007"/>
                    <a:pt x="2611" y="1030"/>
                    <a:pt x="2580" y="1044"/>
                  </a:cubicBezTo>
                  <a:cubicBezTo>
                    <a:pt x="2573" y="995"/>
                    <a:pt x="2565" y="950"/>
                    <a:pt x="2558" y="905"/>
                  </a:cubicBezTo>
                  <a:cubicBezTo>
                    <a:pt x="2556" y="905"/>
                    <a:pt x="2553" y="905"/>
                    <a:pt x="2550" y="905"/>
                  </a:cubicBezTo>
                  <a:cubicBezTo>
                    <a:pt x="2550" y="952"/>
                    <a:pt x="2550" y="998"/>
                    <a:pt x="2550" y="1045"/>
                  </a:cubicBezTo>
                  <a:cubicBezTo>
                    <a:pt x="2515" y="1037"/>
                    <a:pt x="2486" y="1002"/>
                    <a:pt x="2468" y="928"/>
                  </a:cubicBezTo>
                  <a:cubicBezTo>
                    <a:pt x="2445" y="830"/>
                    <a:pt x="2469" y="740"/>
                    <a:pt x="2537" y="660"/>
                  </a:cubicBezTo>
                  <a:cubicBezTo>
                    <a:pt x="2633" y="733"/>
                    <a:pt x="2666" y="877"/>
                    <a:pt x="2634" y="981"/>
                  </a:cubicBezTo>
                  <a:close/>
                  <a:moveTo>
                    <a:pt x="2669" y="980"/>
                  </a:moveTo>
                  <a:cubicBezTo>
                    <a:pt x="2710" y="917"/>
                    <a:pt x="2763" y="873"/>
                    <a:pt x="2823" y="836"/>
                  </a:cubicBezTo>
                  <a:cubicBezTo>
                    <a:pt x="2746" y="932"/>
                    <a:pt x="2705" y="970"/>
                    <a:pt x="2669" y="980"/>
                  </a:cubicBezTo>
                  <a:close/>
                  <a:moveTo>
                    <a:pt x="970" y="0"/>
                  </a:moveTo>
                  <a:cubicBezTo>
                    <a:pt x="945" y="0"/>
                    <a:pt x="945" y="0"/>
                    <a:pt x="945" y="0"/>
                  </a:cubicBezTo>
                  <a:cubicBezTo>
                    <a:pt x="953" y="26"/>
                    <a:pt x="963" y="51"/>
                    <a:pt x="977" y="76"/>
                  </a:cubicBezTo>
                  <a:cubicBezTo>
                    <a:pt x="947" y="66"/>
                    <a:pt x="916" y="59"/>
                    <a:pt x="887" y="47"/>
                  </a:cubicBezTo>
                  <a:cubicBezTo>
                    <a:pt x="857" y="34"/>
                    <a:pt x="829" y="19"/>
                    <a:pt x="803" y="0"/>
                  </a:cubicBezTo>
                  <a:cubicBezTo>
                    <a:pt x="767" y="0"/>
                    <a:pt x="767" y="0"/>
                    <a:pt x="767" y="0"/>
                  </a:cubicBezTo>
                  <a:cubicBezTo>
                    <a:pt x="842" y="60"/>
                    <a:pt x="930" y="92"/>
                    <a:pt x="1030" y="109"/>
                  </a:cubicBezTo>
                  <a:cubicBezTo>
                    <a:pt x="1027" y="100"/>
                    <a:pt x="1027" y="94"/>
                    <a:pt x="1024" y="91"/>
                  </a:cubicBezTo>
                  <a:cubicBezTo>
                    <a:pt x="996" y="66"/>
                    <a:pt x="982" y="33"/>
                    <a:pt x="9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-1"/>
              <a:ext cx="7420329" cy="6858001"/>
            </a:xfrm>
            <a:custGeom>
              <a:avLst/>
              <a:gdLst/>
              <a:ahLst/>
              <a:cxnLst/>
              <a:rect l="0" t="0" r="r" b="b"/>
              <a:pathLst>
                <a:path w="2337" h="2160">
                  <a:moveTo>
                    <a:pt x="48" y="1392"/>
                  </a:moveTo>
                  <a:cubicBezTo>
                    <a:pt x="84" y="1368"/>
                    <a:pt x="121" y="1351"/>
                    <a:pt x="148" y="1324"/>
                  </a:cubicBezTo>
                  <a:cubicBezTo>
                    <a:pt x="175" y="1296"/>
                    <a:pt x="187" y="1256"/>
                    <a:pt x="192" y="1207"/>
                  </a:cubicBezTo>
                  <a:cubicBezTo>
                    <a:pt x="153" y="1243"/>
                    <a:pt x="113" y="1246"/>
                    <a:pt x="72" y="1241"/>
                  </a:cubicBezTo>
                  <a:cubicBezTo>
                    <a:pt x="48" y="1238"/>
                    <a:pt x="24" y="1236"/>
                    <a:pt x="0" y="1232"/>
                  </a:cubicBezTo>
                  <a:cubicBezTo>
                    <a:pt x="0" y="1254"/>
                    <a:pt x="0" y="1254"/>
                    <a:pt x="0" y="1254"/>
                  </a:cubicBezTo>
                  <a:cubicBezTo>
                    <a:pt x="7" y="1254"/>
                    <a:pt x="14" y="1255"/>
                    <a:pt x="22" y="1256"/>
                  </a:cubicBezTo>
                  <a:cubicBezTo>
                    <a:pt x="64" y="1262"/>
                    <a:pt x="107" y="1262"/>
                    <a:pt x="155" y="1265"/>
                  </a:cubicBezTo>
                  <a:cubicBezTo>
                    <a:pt x="154" y="1292"/>
                    <a:pt x="139" y="1309"/>
                    <a:pt x="121" y="1321"/>
                  </a:cubicBezTo>
                  <a:cubicBezTo>
                    <a:pt x="88" y="1343"/>
                    <a:pt x="57" y="1373"/>
                    <a:pt x="12" y="1359"/>
                  </a:cubicBezTo>
                  <a:cubicBezTo>
                    <a:pt x="8" y="1361"/>
                    <a:pt x="4" y="1362"/>
                    <a:pt x="0" y="1363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1" y="1394"/>
                  </a:cubicBezTo>
                  <a:cubicBezTo>
                    <a:pt x="55" y="1416"/>
                    <a:pt x="99" y="1453"/>
                    <a:pt x="136" y="1497"/>
                  </a:cubicBezTo>
                  <a:cubicBezTo>
                    <a:pt x="157" y="1521"/>
                    <a:pt x="173" y="1548"/>
                    <a:pt x="191" y="1574"/>
                  </a:cubicBezTo>
                  <a:cubicBezTo>
                    <a:pt x="134" y="1562"/>
                    <a:pt x="81" y="1566"/>
                    <a:pt x="28" y="1568"/>
                  </a:cubicBezTo>
                  <a:cubicBezTo>
                    <a:pt x="18" y="1569"/>
                    <a:pt x="9" y="1568"/>
                    <a:pt x="0" y="1568"/>
                  </a:cubicBezTo>
                  <a:cubicBezTo>
                    <a:pt x="0" y="1589"/>
                    <a:pt x="0" y="1589"/>
                    <a:pt x="0" y="1589"/>
                  </a:cubicBezTo>
                  <a:cubicBezTo>
                    <a:pt x="26" y="1588"/>
                    <a:pt x="51" y="1588"/>
                    <a:pt x="77" y="1589"/>
                  </a:cubicBezTo>
                  <a:cubicBezTo>
                    <a:pt x="125" y="1591"/>
                    <a:pt x="175" y="1588"/>
                    <a:pt x="220" y="1614"/>
                  </a:cubicBezTo>
                  <a:cubicBezTo>
                    <a:pt x="223" y="1616"/>
                    <a:pt x="229" y="1614"/>
                    <a:pt x="238" y="1614"/>
                  </a:cubicBezTo>
                  <a:cubicBezTo>
                    <a:pt x="191" y="1522"/>
                    <a:pt x="132" y="1446"/>
                    <a:pt x="48" y="1392"/>
                  </a:cubicBezTo>
                  <a:close/>
                  <a:moveTo>
                    <a:pt x="1917" y="2102"/>
                  </a:moveTo>
                  <a:cubicBezTo>
                    <a:pt x="1881" y="2113"/>
                    <a:pt x="1849" y="2139"/>
                    <a:pt x="1812" y="2160"/>
                  </a:cubicBezTo>
                  <a:cubicBezTo>
                    <a:pt x="1801" y="2061"/>
                    <a:pt x="1760" y="1974"/>
                    <a:pt x="1698" y="1891"/>
                  </a:cubicBezTo>
                  <a:cubicBezTo>
                    <a:pt x="1694" y="1899"/>
                    <a:pt x="1690" y="1903"/>
                    <a:pt x="1690" y="1908"/>
                  </a:cubicBezTo>
                  <a:cubicBezTo>
                    <a:pt x="1693" y="1959"/>
                    <a:pt x="1668" y="2002"/>
                    <a:pt x="1648" y="2046"/>
                  </a:cubicBezTo>
                  <a:cubicBezTo>
                    <a:pt x="1632" y="2083"/>
                    <a:pt x="1612" y="2118"/>
                    <a:pt x="1593" y="2154"/>
                  </a:cubicBezTo>
                  <a:cubicBezTo>
                    <a:pt x="1566" y="2147"/>
                    <a:pt x="1535" y="2140"/>
                    <a:pt x="1505" y="2131"/>
                  </a:cubicBezTo>
                  <a:cubicBezTo>
                    <a:pt x="1475" y="2122"/>
                    <a:pt x="1445" y="2112"/>
                    <a:pt x="1412" y="2101"/>
                  </a:cubicBezTo>
                  <a:cubicBezTo>
                    <a:pt x="1406" y="2122"/>
                    <a:pt x="1404" y="2141"/>
                    <a:pt x="1405" y="2160"/>
                  </a:cubicBezTo>
                  <a:cubicBezTo>
                    <a:pt x="1427" y="2160"/>
                    <a:pt x="1427" y="2160"/>
                    <a:pt x="1427" y="2160"/>
                  </a:cubicBezTo>
                  <a:cubicBezTo>
                    <a:pt x="1425" y="2152"/>
                    <a:pt x="1427" y="2142"/>
                    <a:pt x="1427" y="2137"/>
                  </a:cubicBezTo>
                  <a:cubicBezTo>
                    <a:pt x="1461" y="2144"/>
                    <a:pt x="1493" y="2152"/>
                    <a:pt x="1525" y="2158"/>
                  </a:cubicBezTo>
                  <a:cubicBezTo>
                    <a:pt x="1529" y="2159"/>
                    <a:pt x="1533" y="2159"/>
                    <a:pt x="1536" y="2160"/>
                  </a:cubicBezTo>
                  <a:cubicBezTo>
                    <a:pt x="1622" y="2160"/>
                    <a:pt x="1622" y="2160"/>
                    <a:pt x="1622" y="2160"/>
                  </a:cubicBezTo>
                  <a:cubicBezTo>
                    <a:pt x="1626" y="2140"/>
                    <a:pt x="1633" y="2120"/>
                    <a:pt x="1645" y="2099"/>
                  </a:cubicBezTo>
                  <a:cubicBezTo>
                    <a:pt x="1670" y="2053"/>
                    <a:pt x="1698" y="2007"/>
                    <a:pt x="1713" y="1951"/>
                  </a:cubicBezTo>
                  <a:cubicBezTo>
                    <a:pt x="1728" y="1979"/>
                    <a:pt x="1745" y="2005"/>
                    <a:pt x="1757" y="2034"/>
                  </a:cubicBezTo>
                  <a:cubicBezTo>
                    <a:pt x="1774" y="2075"/>
                    <a:pt x="1786" y="2117"/>
                    <a:pt x="1788" y="2160"/>
                  </a:cubicBezTo>
                  <a:cubicBezTo>
                    <a:pt x="1852" y="2160"/>
                    <a:pt x="1852" y="2160"/>
                    <a:pt x="1852" y="2160"/>
                  </a:cubicBezTo>
                  <a:cubicBezTo>
                    <a:pt x="1868" y="2147"/>
                    <a:pt x="1889" y="2138"/>
                    <a:pt x="1908" y="2127"/>
                  </a:cubicBezTo>
                  <a:cubicBezTo>
                    <a:pt x="1926" y="2117"/>
                    <a:pt x="1948" y="2110"/>
                    <a:pt x="1972" y="2122"/>
                  </a:cubicBezTo>
                  <a:cubicBezTo>
                    <a:pt x="1967" y="2135"/>
                    <a:pt x="1961" y="2148"/>
                    <a:pt x="1956" y="2160"/>
                  </a:cubicBezTo>
                  <a:cubicBezTo>
                    <a:pt x="1981" y="2160"/>
                    <a:pt x="1981" y="2160"/>
                    <a:pt x="1981" y="2160"/>
                  </a:cubicBezTo>
                  <a:cubicBezTo>
                    <a:pt x="1994" y="2141"/>
                    <a:pt x="2013" y="2126"/>
                    <a:pt x="2042" y="2115"/>
                  </a:cubicBezTo>
                  <a:cubicBezTo>
                    <a:pt x="1995" y="2098"/>
                    <a:pt x="1954" y="2091"/>
                    <a:pt x="1917" y="2102"/>
                  </a:cubicBezTo>
                  <a:close/>
                  <a:moveTo>
                    <a:pt x="1470" y="291"/>
                  </a:moveTo>
                  <a:cubicBezTo>
                    <a:pt x="1448" y="349"/>
                    <a:pt x="1453" y="406"/>
                    <a:pt x="1465" y="463"/>
                  </a:cubicBezTo>
                  <a:cubicBezTo>
                    <a:pt x="1478" y="522"/>
                    <a:pt x="1512" y="569"/>
                    <a:pt x="1553" y="614"/>
                  </a:cubicBezTo>
                  <a:cubicBezTo>
                    <a:pt x="1613" y="559"/>
                    <a:pt x="1638" y="487"/>
                    <a:pt x="1643" y="409"/>
                  </a:cubicBezTo>
                  <a:cubicBezTo>
                    <a:pt x="1649" y="331"/>
                    <a:pt x="1630" y="259"/>
                    <a:pt x="1573" y="200"/>
                  </a:cubicBezTo>
                  <a:cubicBezTo>
                    <a:pt x="1619" y="136"/>
                    <a:pt x="1655" y="70"/>
                    <a:pt x="1677" y="0"/>
                  </a:cubicBezTo>
                  <a:cubicBezTo>
                    <a:pt x="1653" y="0"/>
                    <a:pt x="1653" y="0"/>
                    <a:pt x="1653" y="0"/>
                  </a:cubicBezTo>
                  <a:cubicBezTo>
                    <a:pt x="1644" y="30"/>
                    <a:pt x="1632" y="58"/>
                    <a:pt x="1618" y="78"/>
                  </a:cubicBezTo>
                  <a:cubicBezTo>
                    <a:pt x="1626" y="51"/>
                    <a:pt x="1634" y="25"/>
                    <a:pt x="1641" y="0"/>
                  </a:cubicBezTo>
                  <a:cubicBezTo>
                    <a:pt x="1622" y="0"/>
                    <a:pt x="1622" y="0"/>
                    <a:pt x="1622" y="0"/>
                  </a:cubicBezTo>
                  <a:cubicBezTo>
                    <a:pt x="1613" y="28"/>
                    <a:pt x="1603" y="55"/>
                    <a:pt x="1589" y="80"/>
                  </a:cubicBezTo>
                  <a:cubicBezTo>
                    <a:pt x="1550" y="152"/>
                    <a:pt x="1507" y="223"/>
                    <a:pt x="1437" y="275"/>
                  </a:cubicBezTo>
                  <a:cubicBezTo>
                    <a:pt x="1362" y="178"/>
                    <a:pt x="1190" y="144"/>
                    <a:pt x="1043" y="260"/>
                  </a:cubicBezTo>
                  <a:cubicBezTo>
                    <a:pt x="1046" y="308"/>
                    <a:pt x="1083" y="329"/>
                    <a:pt x="1120" y="347"/>
                  </a:cubicBezTo>
                  <a:cubicBezTo>
                    <a:pt x="1142" y="357"/>
                    <a:pt x="1167" y="363"/>
                    <a:pt x="1190" y="371"/>
                  </a:cubicBezTo>
                  <a:cubicBezTo>
                    <a:pt x="1156" y="429"/>
                    <a:pt x="1125" y="485"/>
                    <a:pt x="1092" y="542"/>
                  </a:cubicBezTo>
                  <a:cubicBezTo>
                    <a:pt x="1103" y="549"/>
                    <a:pt x="1109" y="556"/>
                    <a:pt x="1116" y="557"/>
                  </a:cubicBezTo>
                  <a:cubicBezTo>
                    <a:pt x="1178" y="567"/>
                    <a:pt x="1239" y="558"/>
                    <a:pt x="1296" y="533"/>
                  </a:cubicBezTo>
                  <a:cubicBezTo>
                    <a:pt x="1339" y="514"/>
                    <a:pt x="1366" y="474"/>
                    <a:pt x="1394" y="437"/>
                  </a:cubicBezTo>
                  <a:cubicBezTo>
                    <a:pt x="1419" y="404"/>
                    <a:pt x="1432" y="366"/>
                    <a:pt x="1440" y="326"/>
                  </a:cubicBezTo>
                  <a:cubicBezTo>
                    <a:pt x="1443" y="311"/>
                    <a:pt x="1447" y="296"/>
                    <a:pt x="1470" y="291"/>
                  </a:cubicBezTo>
                  <a:close/>
                  <a:moveTo>
                    <a:pt x="1480" y="349"/>
                  </a:moveTo>
                  <a:cubicBezTo>
                    <a:pt x="1485" y="317"/>
                    <a:pt x="1498" y="288"/>
                    <a:pt x="1536" y="275"/>
                  </a:cubicBezTo>
                  <a:cubicBezTo>
                    <a:pt x="1553" y="323"/>
                    <a:pt x="1537" y="376"/>
                    <a:pt x="1565" y="419"/>
                  </a:cubicBezTo>
                  <a:cubicBezTo>
                    <a:pt x="1566" y="376"/>
                    <a:pt x="1568" y="334"/>
                    <a:pt x="1569" y="285"/>
                  </a:cubicBezTo>
                  <a:cubicBezTo>
                    <a:pt x="1601" y="301"/>
                    <a:pt x="1611" y="321"/>
                    <a:pt x="1616" y="345"/>
                  </a:cubicBezTo>
                  <a:cubicBezTo>
                    <a:pt x="1627" y="394"/>
                    <a:pt x="1620" y="442"/>
                    <a:pt x="1606" y="490"/>
                  </a:cubicBezTo>
                  <a:cubicBezTo>
                    <a:pt x="1596" y="525"/>
                    <a:pt x="1582" y="557"/>
                    <a:pt x="1549" y="584"/>
                  </a:cubicBezTo>
                  <a:cubicBezTo>
                    <a:pt x="1533" y="557"/>
                    <a:pt x="1516" y="533"/>
                    <a:pt x="1503" y="507"/>
                  </a:cubicBezTo>
                  <a:cubicBezTo>
                    <a:pt x="1478" y="457"/>
                    <a:pt x="1470" y="404"/>
                    <a:pt x="1480" y="349"/>
                  </a:cubicBezTo>
                  <a:close/>
                  <a:moveTo>
                    <a:pt x="1062" y="273"/>
                  </a:moveTo>
                  <a:cubicBezTo>
                    <a:pt x="1123" y="223"/>
                    <a:pt x="1189" y="201"/>
                    <a:pt x="1263" y="207"/>
                  </a:cubicBezTo>
                  <a:cubicBezTo>
                    <a:pt x="1299" y="210"/>
                    <a:pt x="1334" y="219"/>
                    <a:pt x="1358" y="257"/>
                  </a:cubicBezTo>
                  <a:cubicBezTo>
                    <a:pt x="1299" y="266"/>
                    <a:pt x="1241" y="258"/>
                    <a:pt x="1187" y="284"/>
                  </a:cubicBezTo>
                  <a:cubicBezTo>
                    <a:pt x="1227" y="285"/>
                    <a:pt x="1266" y="286"/>
                    <a:pt x="1315" y="287"/>
                  </a:cubicBezTo>
                  <a:cubicBezTo>
                    <a:pt x="1277" y="310"/>
                    <a:pt x="1247" y="328"/>
                    <a:pt x="1216" y="346"/>
                  </a:cubicBezTo>
                  <a:cubicBezTo>
                    <a:pt x="1212" y="348"/>
                    <a:pt x="1207" y="347"/>
                    <a:pt x="1203" y="346"/>
                  </a:cubicBezTo>
                  <a:cubicBezTo>
                    <a:pt x="1149" y="340"/>
                    <a:pt x="1100" y="322"/>
                    <a:pt x="1062" y="273"/>
                  </a:cubicBezTo>
                  <a:close/>
                  <a:moveTo>
                    <a:pt x="1376" y="427"/>
                  </a:moveTo>
                  <a:cubicBezTo>
                    <a:pt x="1342" y="476"/>
                    <a:pt x="1303" y="519"/>
                    <a:pt x="1239" y="528"/>
                  </a:cubicBezTo>
                  <a:cubicBezTo>
                    <a:pt x="1202" y="533"/>
                    <a:pt x="1166" y="546"/>
                    <a:pt x="1120" y="536"/>
                  </a:cubicBezTo>
                  <a:cubicBezTo>
                    <a:pt x="1156" y="486"/>
                    <a:pt x="1171" y="429"/>
                    <a:pt x="1213" y="386"/>
                  </a:cubicBezTo>
                  <a:cubicBezTo>
                    <a:pt x="1252" y="344"/>
                    <a:pt x="1295" y="316"/>
                    <a:pt x="1362" y="333"/>
                  </a:cubicBezTo>
                  <a:cubicBezTo>
                    <a:pt x="1350" y="350"/>
                    <a:pt x="1343" y="363"/>
                    <a:pt x="1334" y="375"/>
                  </a:cubicBezTo>
                  <a:cubicBezTo>
                    <a:pt x="1324" y="386"/>
                    <a:pt x="1311" y="396"/>
                    <a:pt x="1300" y="406"/>
                  </a:cubicBezTo>
                  <a:cubicBezTo>
                    <a:pt x="1290" y="415"/>
                    <a:pt x="1280" y="425"/>
                    <a:pt x="1270" y="434"/>
                  </a:cubicBezTo>
                  <a:cubicBezTo>
                    <a:pt x="1321" y="422"/>
                    <a:pt x="1354" y="387"/>
                    <a:pt x="1386" y="349"/>
                  </a:cubicBezTo>
                  <a:cubicBezTo>
                    <a:pt x="1402" y="381"/>
                    <a:pt x="1391" y="405"/>
                    <a:pt x="1376" y="427"/>
                  </a:cubicBezTo>
                  <a:close/>
                  <a:moveTo>
                    <a:pt x="2313" y="407"/>
                  </a:moveTo>
                  <a:cubicBezTo>
                    <a:pt x="2290" y="335"/>
                    <a:pt x="2238" y="284"/>
                    <a:pt x="2178" y="241"/>
                  </a:cubicBezTo>
                  <a:cubicBezTo>
                    <a:pt x="2110" y="192"/>
                    <a:pt x="2032" y="165"/>
                    <a:pt x="1949" y="139"/>
                  </a:cubicBezTo>
                  <a:cubicBezTo>
                    <a:pt x="1934" y="93"/>
                    <a:pt x="1918" y="46"/>
                    <a:pt x="1898" y="0"/>
                  </a:cubicBezTo>
                  <a:cubicBezTo>
                    <a:pt x="1843" y="0"/>
                    <a:pt x="1843" y="0"/>
                    <a:pt x="1843" y="0"/>
                  </a:cubicBezTo>
                  <a:cubicBezTo>
                    <a:pt x="1870" y="53"/>
                    <a:pt x="1893" y="108"/>
                    <a:pt x="1915" y="164"/>
                  </a:cubicBezTo>
                  <a:cubicBezTo>
                    <a:pt x="1895" y="180"/>
                    <a:pt x="1875" y="192"/>
                    <a:pt x="1858" y="208"/>
                  </a:cubicBezTo>
                  <a:cubicBezTo>
                    <a:pt x="1804" y="260"/>
                    <a:pt x="1767" y="323"/>
                    <a:pt x="1753" y="396"/>
                  </a:cubicBezTo>
                  <a:cubicBezTo>
                    <a:pt x="1746" y="430"/>
                    <a:pt x="1750" y="468"/>
                    <a:pt x="1751" y="504"/>
                  </a:cubicBezTo>
                  <a:cubicBezTo>
                    <a:pt x="1751" y="518"/>
                    <a:pt x="1763" y="524"/>
                    <a:pt x="1777" y="525"/>
                  </a:cubicBezTo>
                  <a:cubicBezTo>
                    <a:pt x="1817" y="529"/>
                    <a:pt x="1848" y="509"/>
                    <a:pt x="1878" y="490"/>
                  </a:cubicBezTo>
                  <a:cubicBezTo>
                    <a:pt x="1903" y="475"/>
                    <a:pt x="1923" y="453"/>
                    <a:pt x="1947" y="432"/>
                  </a:cubicBezTo>
                  <a:cubicBezTo>
                    <a:pt x="1962" y="496"/>
                    <a:pt x="1960" y="561"/>
                    <a:pt x="1961" y="630"/>
                  </a:cubicBezTo>
                  <a:cubicBezTo>
                    <a:pt x="1940" y="622"/>
                    <a:pt x="1923" y="612"/>
                    <a:pt x="1905" y="609"/>
                  </a:cubicBezTo>
                  <a:cubicBezTo>
                    <a:pt x="1859" y="601"/>
                    <a:pt x="1822" y="622"/>
                    <a:pt x="1792" y="651"/>
                  </a:cubicBezTo>
                  <a:cubicBezTo>
                    <a:pt x="1758" y="683"/>
                    <a:pt x="1734" y="723"/>
                    <a:pt x="1721" y="769"/>
                  </a:cubicBezTo>
                  <a:cubicBezTo>
                    <a:pt x="1714" y="793"/>
                    <a:pt x="1706" y="816"/>
                    <a:pt x="1697" y="840"/>
                  </a:cubicBezTo>
                  <a:cubicBezTo>
                    <a:pt x="1683" y="879"/>
                    <a:pt x="1663" y="914"/>
                    <a:pt x="1614" y="933"/>
                  </a:cubicBezTo>
                  <a:cubicBezTo>
                    <a:pt x="1661" y="950"/>
                    <a:pt x="1702" y="956"/>
                    <a:pt x="1739" y="944"/>
                  </a:cubicBezTo>
                  <a:cubicBezTo>
                    <a:pt x="1775" y="933"/>
                    <a:pt x="1806" y="906"/>
                    <a:pt x="1843" y="884"/>
                  </a:cubicBezTo>
                  <a:cubicBezTo>
                    <a:pt x="1856" y="983"/>
                    <a:pt x="1898" y="1069"/>
                    <a:pt x="1961" y="1152"/>
                  </a:cubicBezTo>
                  <a:cubicBezTo>
                    <a:pt x="1965" y="1144"/>
                    <a:pt x="1969" y="1139"/>
                    <a:pt x="1969" y="1135"/>
                  </a:cubicBezTo>
                  <a:cubicBezTo>
                    <a:pt x="1965" y="1084"/>
                    <a:pt x="1989" y="1040"/>
                    <a:pt x="2008" y="996"/>
                  </a:cubicBezTo>
                  <a:cubicBezTo>
                    <a:pt x="2024" y="959"/>
                    <a:pt x="2043" y="923"/>
                    <a:pt x="2061" y="887"/>
                  </a:cubicBezTo>
                  <a:cubicBezTo>
                    <a:pt x="2089" y="893"/>
                    <a:pt x="2120" y="900"/>
                    <a:pt x="2150" y="909"/>
                  </a:cubicBezTo>
                  <a:cubicBezTo>
                    <a:pt x="2181" y="917"/>
                    <a:pt x="2211" y="927"/>
                    <a:pt x="2243" y="937"/>
                  </a:cubicBezTo>
                  <a:cubicBezTo>
                    <a:pt x="2267" y="862"/>
                    <a:pt x="2225" y="800"/>
                    <a:pt x="2185" y="741"/>
                  </a:cubicBezTo>
                  <a:cubicBezTo>
                    <a:pt x="2144" y="679"/>
                    <a:pt x="2088" y="636"/>
                    <a:pt x="2008" y="639"/>
                  </a:cubicBezTo>
                  <a:cubicBezTo>
                    <a:pt x="2011" y="596"/>
                    <a:pt x="2015" y="557"/>
                    <a:pt x="2016" y="518"/>
                  </a:cubicBezTo>
                  <a:cubicBezTo>
                    <a:pt x="2016" y="480"/>
                    <a:pt x="2014" y="440"/>
                    <a:pt x="2013" y="394"/>
                  </a:cubicBezTo>
                  <a:cubicBezTo>
                    <a:pt x="2105" y="477"/>
                    <a:pt x="2206" y="519"/>
                    <a:pt x="2329" y="497"/>
                  </a:cubicBezTo>
                  <a:cubicBezTo>
                    <a:pt x="2337" y="465"/>
                    <a:pt x="2322" y="436"/>
                    <a:pt x="2313" y="407"/>
                  </a:cubicBezTo>
                  <a:close/>
                  <a:moveTo>
                    <a:pt x="1936" y="397"/>
                  </a:moveTo>
                  <a:cubicBezTo>
                    <a:pt x="1927" y="414"/>
                    <a:pt x="1917" y="432"/>
                    <a:pt x="1903" y="445"/>
                  </a:cubicBezTo>
                  <a:cubicBezTo>
                    <a:pt x="1869" y="477"/>
                    <a:pt x="1831" y="502"/>
                    <a:pt x="1781" y="505"/>
                  </a:cubicBezTo>
                  <a:cubicBezTo>
                    <a:pt x="1740" y="409"/>
                    <a:pt x="1819" y="236"/>
                    <a:pt x="1901" y="239"/>
                  </a:cubicBezTo>
                  <a:cubicBezTo>
                    <a:pt x="1907" y="300"/>
                    <a:pt x="1871" y="349"/>
                    <a:pt x="1850" y="410"/>
                  </a:cubicBezTo>
                  <a:cubicBezTo>
                    <a:pt x="1895" y="369"/>
                    <a:pt x="1905" y="315"/>
                    <a:pt x="1928" y="266"/>
                  </a:cubicBezTo>
                  <a:cubicBezTo>
                    <a:pt x="1962" y="312"/>
                    <a:pt x="1960" y="355"/>
                    <a:pt x="1936" y="397"/>
                  </a:cubicBezTo>
                  <a:close/>
                  <a:moveTo>
                    <a:pt x="1979" y="369"/>
                  </a:moveTo>
                  <a:cubicBezTo>
                    <a:pt x="2000" y="441"/>
                    <a:pt x="1999" y="510"/>
                    <a:pt x="1988" y="579"/>
                  </a:cubicBezTo>
                  <a:cubicBezTo>
                    <a:pt x="1966" y="458"/>
                    <a:pt x="1963" y="403"/>
                    <a:pt x="1979" y="369"/>
                  </a:cubicBezTo>
                  <a:close/>
                  <a:moveTo>
                    <a:pt x="1829" y="837"/>
                  </a:moveTo>
                  <a:cubicBezTo>
                    <a:pt x="1822" y="884"/>
                    <a:pt x="1782" y="899"/>
                    <a:pt x="1747" y="919"/>
                  </a:cubicBezTo>
                  <a:cubicBezTo>
                    <a:pt x="1729" y="930"/>
                    <a:pt x="1707" y="936"/>
                    <a:pt x="1683" y="925"/>
                  </a:cubicBezTo>
                  <a:cubicBezTo>
                    <a:pt x="1701" y="881"/>
                    <a:pt x="1720" y="842"/>
                    <a:pt x="1732" y="801"/>
                  </a:cubicBezTo>
                  <a:cubicBezTo>
                    <a:pt x="1743" y="766"/>
                    <a:pt x="1763" y="739"/>
                    <a:pt x="1785" y="712"/>
                  </a:cubicBezTo>
                  <a:cubicBezTo>
                    <a:pt x="1803" y="690"/>
                    <a:pt x="1826" y="677"/>
                    <a:pt x="1858" y="681"/>
                  </a:cubicBezTo>
                  <a:cubicBezTo>
                    <a:pt x="1842" y="706"/>
                    <a:pt x="1827" y="728"/>
                    <a:pt x="1812" y="750"/>
                  </a:cubicBezTo>
                  <a:cubicBezTo>
                    <a:pt x="1831" y="739"/>
                    <a:pt x="1845" y="724"/>
                    <a:pt x="1861" y="710"/>
                  </a:cubicBezTo>
                  <a:cubicBezTo>
                    <a:pt x="1876" y="698"/>
                    <a:pt x="1891" y="682"/>
                    <a:pt x="1917" y="691"/>
                  </a:cubicBezTo>
                  <a:cubicBezTo>
                    <a:pt x="1899" y="715"/>
                    <a:pt x="1882" y="736"/>
                    <a:pt x="1866" y="759"/>
                  </a:cubicBezTo>
                  <a:cubicBezTo>
                    <a:pt x="1851" y="783"/>
                    <a:pt x="1856" y="818"/>
                    <a:pt x="1829" y="837"/>
                  </a:cubicBezTo>
                  <a:close/>
                  <a:moveTo>
                    <a:pt x="2125" y="708"/>
                  </a:moveTo>
                  <a:cubicBezTo>
                    <a:pt x="2175" y="755"/>
                    <a:pt x="2209" y="812"/>
                    <a:pt x="2228" y="878"/>
                  </a:cubicBezTo>
                  <a:cubicBezTo>
                    <a:pt x="2230" y="886"/>
                    <a:pt x="2228" y="896"/>
                    <a:pt x="2228" y="902"/>
                  </a:cubicBezTo>
                  <a:cubicBezTo>
                    <a:pt x="2194" y="895"/>
                    <a:pt x="2162" y="887"/>
                    <a:pt x="2130" y="882"/>
                  </a:cubicBezTo>
                  <a:cubicBezTo>
                    <a:pt x="2101" y="877"/>
                    <a:pt x="2076" y="868"/>
                    <a:pt x="2060" y="850"/>
                  </a:cubicBezTo>
                  <a:cubicBezTo>
                    <a:pt x="2057" y="817"/>
                    <a:pt x="2054" y="790"/>
                    <a:pt x="2051" y="758"/>
                  </a:cubicBezTo>
                  <a:cubicBezTo>
                    <a:pt x="2078" y="775"/>
                    <a:pt x="2101" y="790"/>
                    <a:pt x="2123" y="805"/>
                  </a:cubicBezTo>
                  <a:cubicBezTo>
                    <a:pt x="2098" y="769"/>
                    <a:pt x="2059" y="747"/>
                    <a:pt x="2048" y="703"/>
                  </a:cubicBezTo>
                  <a:cubicBezTo>
                    <a:pt x="2083" y="685"/>
                    <a:pt x="2101" y="685"/>
                    <a:pt x="2125" y="708"/>
                  </a:cubicBezTo>
                  <a:close/>
                  <a:moveTo>
                    <a:pt x="2011" y="942"/>
                  </a:moveTo>
                  <a:cubicBezTo>
                    <a:pt x="1986" y="989"/>
                    <a:pt x="1959" y="1035"/>
                    <a:pt x="1945" y="1092"/>
                  </a:cubicBezTo>
                  <a:cubicBezTo>
                    <a:pt x="1930" y="1065"/>
                    <a:pt x="1912" y="1038"/>
                    <a:pt x="1900" y="1009"/>
                  </a:cubicBezTo>
                  <a:cubicBezTo>
                    <a:pt x="1877" y="956"/>
                    <a:pt x="1862" y="901"/>
                    <a:pt x="1866" y="843"/>
                  </a:cubicBezTo>
                  <a:cubicBezTo>
                    <a:pt x="1870" y="774"/>
                    <a:pt x="1894" y="744"/>
                    <a:pt x="1955" y="731"/>
                  </a:cubicBezTo>
                  <a:cubicBezTo>
                    <a:pt x="1948" y="777"/>
                    <a:pt x="1935" y="823"/>
                    <a:pt x="1945" y="870"/>
                  </a:cubicBezTo>
                  <a:cubicBezTo>
                    <a:pt x="1959" y="826"/>
                    <a:pt x="1960" y="778"/>
                    <a:pt x="1986" y="738"/>
                  </a:cubicBezTo>
                  <a:cubicBezTo>
                    <a:pt x="1992" y="740"/>
                    <a:pt x="1995" y="741"/>
                    <a:pt x="1997" y="742"/>
                  </a:cubicBezTo>
                  <a:cubicBezTo>
                    <a:pt x="1999" y="744"/>
                    <a:pt x="2002" y="746"/>
                    <a:pt x="2003" y="748"/>
                  </a:cubicBezTo>
                  <a:cubicBezTo>
                    <a:pt x="2042" y="811"/>
                    <a:pt x="2046" y="876"/>
                    <a:pt x="2011" y="942"/>
                  </a:cubicBezTo>
                  <a:close/>
                  <a:moveTo>
                    <a:pt x="2001" y="341"/>
                  </a:moveTo>
                  <a:cubicBezTo>
                    <a:pt x="1987" y="319"/>
                    <a:pt x="1979" y="292"/>
                    <a:pt x="1988" y="260"/>
                  </a:cubicBezTo>
                  <a:cubicBezTo>
                    <a:pt x="2030" y="286"/>
                    <a:pt x="2069" y="310"/>
                    <a:pt x="2108" y="334"/>
                  </a:cubicBezTo>
                  <a:cubicBezTo>
                    <a:pt x="2110" y="331"/>
                    <a:pt x="2111" y="329"/>
                    <a:pt x="2113" y="327"/>
                  </a:cubicBezTo>
                  <a:cubicBezTo>
                    <a:pt x="2078" y="297"/>
                    <a:pt x="2042" y="267"/>
                    <a:pt x="2007" y="236"/>
                  </a:cubicBezTo>
                  <a:cubicBezTo>
                    <a:pt x="2036" y="215"/>
                    <a:pt x="2082" y="215"/>
                    <a:pt x="2150" y="250"/>
                  </a:cubicBezTo>
                  <a:cubicBezTo>
                    <a:pt x="2239" y="296"/>
                    <a:pt x="2292" y="373"/>
                    <a:pt x="2308" y="477"/>
                  </a:cubicBezTo>
                  <a:cubicBezTo>
                    <a:pt x="2190" y="501"/>
                    <a:pt x="2059" y="434"/>
                    <a:pt x="2001" y="3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0" y="0"/>
              <a:ext cx="9055459" cy="6922235"/>
            </a:xfrm>
            <a:custGeom>
              <a:avLst/>
              <a:gdLst/>
              <a:ahLst/>
              <a:cxnLst/>
              <a:rect l="0" t="0" r="r" b="b"/>
              <a:pathLst>
                <a:path w="2851" h="2178">
                  <a:moveTo>
                    <a:pt x="121" y="116"/>
                  </a:moveTo>
                  <a:cubicBezTo>
                    <a:pt x="137" y="79"/>
                    <a:pt x="133" y="40"/>
                    <a:pt x="12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54"/>
                    <a:pt x="113" y="105"/>
                    <a:pt x="76" y="151"/>
                  </a:cubicBezTo>
                  <a:cubicBezTo>
                    <a:pt x="54" y="179"/>
                    <a:pt x="37" y="212"/>
                    <a:pt x="0" y="23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3" y="259"/>
                    <a:pt x="5" y="259"/>
                    <a:pt x="7" y="257"/>
                  </a:cubicBezTo>
                  <a:cubicBezTo>
                    <a:pt x="59" y="222"/>
                    <a:pt x="97" y="173"/>
                    <a:pt x="121" y="116"/>
                  </a:cubicBezTo>
                  <a:close/>
                  <a:moveTo>
                    <a:pt x="39" y="0"/>
                  </a:moveTo>
                  <a:cubicBezTo>
                    <a:pt x="38" y="7"/>
                    <a:pt x="37" y="14"/>
                    <a:pt x="37" y="21"/>
                  </a:cubicBezTo>
                  <a:cubicBezTo>
                    <a:pt x="36" y="34"/>
                    <a:pt x="35" y="48"/>
                    <a:pt x="35" y="62"/>
                  </a:cubicBezTo>
                  <a:cubicBezTo>
                    <a:pt x="48" y="42"/>
                    <a:pt x="55" y="21"/>
                    <a:pt x="58" y="0"/>
                  </a:cubicBezTo>
                  <a:lnTo>
                    <a:pt x="39" y="0"/>
                  </a:lnTo>
                  <a:close/>
                  <a:moveTo>
                    <a:pt x="897" y="1289"/>
                  </a:moveTo>
                  <a:cubicBezTo>
                    <a:pt x="932" y="1215"/>
                    <a:pt x="971" y="1143"/>
                    <a:pt x="1039" y="1087"/>
                  </a:cubicBezTo>
                  <a:cubicBezTo>
                    <a:pt x="1119" y="1180"/>
                    <a:pt x="1292" y="1206"/>
                    <a:pt x="1434" y="1083"/>
                  </a:cubicBezTo>
                  <a:cubicBezTo>
                    <a:pt x="1428" y="1036"/>
                    <a:pt x="1391" y="1016"/>
                    <a:pt x="1352" y="1000"/>
                  </a:cubicBezTo>
                  <a:cubicBezTo>
                    <a:pt x="1330" y="991"/>
                    <a:pt x="1305" y="986"/>
                    <a:pt x="1282" y="979"/>
                  </a:cubicBezTo>
                  <a:cubicBezTo>
                    <a:pt x="1312" y="919"/>
                    <a:pt x="1341" y="863"/>
                    <a:pt x="1371" y="804"/>
                  </a:cubicBezTo>
                  <a:cubicBezTo>
                    <a:pt x="1360" y="797"/>
                    <a:pt x="1353" y="790"/>
                    <a:pt x="1346" y="790"/>
                  </a:cubicBezTo>
                  <a:cubicBezTo>
                    <a:pt x="1284" y="782"/>
                    <a:pt x="1223" y="795"/>
                    <a:pt x="1168" y="823"/>
                  </a:cubicBezTo>
                  <a:cubicBezTo>
                    <a:pt x="1126" y="844"/>
                    <a:pt x="1101" y="885"/>
                    <a:pt x="1075" y="923"/>
                  </a:cubicBezTo>
                  <a:cubicBezTo>
                    <a:pt x="1051" y="958"/>
                    <a:pt x="1040" y="996"/>
                    <a:pt x="1034" y="1037"/>
                  </a:cubicBezTo>
                  <a:cubicBezTo>
                    <a:pt x="1031" y="1052"/>
                    <a:pt x="1029" y="1067"/>
                    <a:pt x="1005" y="1073"/>
                  </a:cubicBezTo>
                  <a:cubicBezTo>
                    <a:pt x="1024" y="1014"/>
                    <a:pt x="1017" y="957"/>
                    <a:pt x="1002" y="901"/>
                  </a:cubicBezTo>
                  <a:cubicBezTo>
                    <a:pt x="987" y="843"/>
                    <a:pt x="950" y="797"/>
                    <a:pt x="907" y="754"/>
                  </a:cubicBezTo>
                  <a:cubicBezTo>
                    <a:pt x="849" y="813"/>
                    <a:pt x="829" y="885"/>
                    <a:pt x="827" y="963"/>
                  </a:cubicBezTo>
                  <a:cubicBezTo>
                    <a:pt x="825" y="1041"/>
                    <a:pt x="847" y="1112"/>
                    <a:pt x="907" y="1169"/>
                  </a:cubicBezTo>
                  <a:cubicBezTo>
                    <a:pt x="825" y="1294"/>
                    <a:pt x="782" y="1427"/>
                    <a:pt x="792" y="1577"/>
                  </a:cubicBezTo>
                  <a:cubicBezTo>
                    <a:pt x="693" y="1474"/>
                    <a:pt x="625" y="1351"/>
                    <a:pt x="567" y="1222"/>
                  </a:cubicBezTo>
                  <a:cubicBezTo>
                    <a:pt x="587" y="1205"/>
                    <a:pt x="606" y="1191"/>
                    <a:pt x="622" y="1174"/>
                  </a:cubicBezTo>
                  <a:cubicBezTo>
                    <a:pt x="674" y="1120"/>
                    <a:pt x="707" y="1056"/>
                    <a:pt x="718" y="982"/>
                  </a:cubicBezTo>
                  <a:cubicBezTo>
                    <a:pt x="723" y="947"/>
                    <a:pt x="718" y="910"/>
                    <a:pt x="715" y="874"/>
                  </a:cubicBezTo>
                  <a:cubicBezTo>
                    <a:pt x="714" y="860"/>
                    <a:pt x="702" y="855"/>
                    <a:pt x="687" y="854"/>
                  </a:cubicBezTo>
                  <a:cubicBezTo>
                    <a:pt x="648" y="852"/>
                    <a:pt x="617" y="874"/>
                    <a:pt x="588" y="894"/>
                  </a:cubicBezTo>
                  <a:cubicBezTo>
                    <a:pt x="564" y="910"/>
                    <a:pt x="545" y="933"/>
                    <a:pt x="522" y="956"/>
                  </a:cubicBezTo>
                  <a:cubicBezTo>
                    <a:pt x="505" y="892"/>
                    <a:pt x="503" y="827"/>
                    <a:pt x="499" y="758"/>
                  </a:cubicBezTo>
                  <a:cubicBezTo>
                    <a:pt x="520" y="765"/>
                    <a:pt x="538" y="774"/>
                    <a:pt x="556" y="776"/>
                  </a:cubicBezTo>
                  <a:cubicBezTo>
                    <a:pt x="601" y="783"/>
                    <a:pt x="637" y="760"/>
                    <a:pt x="667" y="729"/>
                  </a:cubicBezTo>
                  <a:cubicBezTo>
                    <a:pt x="699" y="695"/>
                    <a:pt x="721" y="654"/>
                    <a:pt x="731" y="608"/>
                  </a:cubicBezTo>
                  <a:cubicBezTo>
                    <a:pt x="737" y="584"/>
                    <a:pt x="745" y="560"/>
                    <a:pt x="752" y="535"/>
                  </a:cubicBezTo>
                  <a:cubicBezTo>
                    <a:pt x="764" y="496"/>
                    <a:pt x="782" y="460"/>
                    <a:pt x="831" y="438"/>
                  </a:cubicBezTo>
                  <a:cubicBezTo>
                    <a:pt x="783" y="424"/>
                    <a:pt x="741" y="420"/>
                    <a:pt x="705" y="433"/>
                  </a:cubicBezTo>
                  <a:cubicBezTo>
                    <a:pt x="670" y="447"/>
                    <a:pt x="640" y="475"/>
                    <a:pt x="604" y="498"/>
                  </a:cubicBezTo>
                  <a:cubicBezTo>
                    <a:pt x="587" y="400"/>
                    <a:pt x="540" y="316"/>
                    <a:pt x="474" y="237"/>
                  </a:cubicBezTo>
                  <a:cubicBezTo>
                    <a:pt x="470" y="245"/>
                    <a:pt x="466" y="250"/>
                    <a:pt x="466" y="254"/>
                  </a:cubicBezTo>
                  <a:cubicBezTo>
                    <a:pt x="473" y="305"/>
                    <a:pt x="451" y="350"/>
                    <a:pt x="434" y="395"/>
                  </a:cubicBezTo>
                  <a:cubicBezTo>
                    <a:pt x="420" y="433"/>
                    <a:pt x="402" y="469"/>
                    <a:pt x="386" y="507"/>
                  </a:cubicBezTo>
                  <a:cubicBezTo>
                    <a:pt x="358" y="501"/>
                    <a:pt x="327" y="496"/>
                    <a:pt x="296" y="489"/>
                  </a:cubicBezTo>
                  <a:cubicBezTo>
                    <a:pt x="265" y="482"/>
                    <a:pt x="235" y="474"/>
                    <a:pt x="202" y="466"/>
                  </a:cubicBezTo>
                  <a:cubicBezTo>
                    <a:pt x="182" y="541"/>
                    <a:pt x="227" y="601"/>
                    <a:pt x="269" y="658"/>
                  </a:cubicBezTo>
                  <a:cubicBezTo>
                    <a:pt x="314" y="718"/>
                    <a:pt x="371" y="759"/>
                    <a:pt x="452" y="751"/>
                  </a:cubicBezTo>
                  <a:cubicBezTo>
                    <a:pt x="451" y="794"/>
                    <a:pt x="448" y="833"/>
                    <a:pt x="450" y="872"/>
                  </a:cubicBezTo>
                  <a:cubicBezTo>
                    <a:pt x="451" y="911"/>
                    <a:pt x="455" y="950"/>
                    <a:pt x="459" y="996"/>
                  </a:cubicBezTo>
                  <a:cubicBezTo>
                    <a:pt x="362" y="918"/>
                    <a:pt x="259" y="881"/>
                    <a:pt x="137" y="909"/>
                  </a:cubicBezTo>
                  <a:cubicBezTo>
                    <a:pt x="132" y="942"/>
                    <a:pt x="147" y="970"/>
                    <a:pt x="158" y="998"/>
                  </a:cubicBezTo>
                  <a:cubicBezTo>
                    <a:pt x="184" y="1069"/>
                    <a:pt x="239" y="1117"/>
                    <a:pt x="301" y="1158"/>
                  </a:cubicBezTo>
                  <a:cubicBezTo>
                    <a:pt x="371" y="1203"/>
                    <a:pt x="451" y="1226"/>
                    <a:pt x="534" y="1248"/>
                  </a:cubicBezTo>
                  <a:cubicBezTo>
                    <a:pt x="575" y="1355"/>
                    <a:pt x="625" y="1462"/>
                    <a:pt x="693" y="1558"/>
                  </a:cubicBezTo>
                  <a:cubicBezTo>
                    <a:pt x="760" y="1653"/>
                    <a:pt x="837" y="1741"/>
                    <a:pt x="912" y="1836"/>
                  </a:cubicBezTo>
                  <a:cubicBezTo>
                    <a:pt x="883" y="1826"/>
                    <a:pt x="856" y="1818"/>
                    <a:pt x="830" y="1809"/>
                  </a:cubicBezTo>
                  <a:cubicBezTo>
                    <a:pt x="751" y="1649"/>
                    <a:pt x="633" y="1547"/>
                    <a:pt x="446" y="1532"/>
                  </a:cubicBezTo>
                  <a:cubicBezTo>
                    <a:pt x="441" y="1593"/>
                    <a:pt x="459" y="1644"/>
                    <a:pt x="495" y="1687"/>
                  </a:cubicBezTo>
                  <a:cubicBezTo>
                    <a:pt x="528" y="1727"/>
                    <a:pt x="568" y="1763"/>
                    <a:pt x="607" y="1803"/>
                  </a:cubicBezTo>
                  <a:cubicBezTo>
                    <a:pt x="493" y="1813"/>
                    <a:pt x="395" y="1861"/>
                    <a:pt x="296" y="1920"/>
                  </a:cubicBezTo>
                  <a:cubicBezTo>
                    <a:pt x="280" y="1912"/>
                    <a:pt x="261" y="1904"/>
                    <a:pt x="243" y="1894"/>
                  </a:cubicBezTo>
                  <a:cubicBezTo>
                    <a:pt x="166" y="1849"/>
                    <a:pt x="87" y="1856"/>
                    <a:pt x="9" y="1889"/>
                  </a:cubicBezTo>
                  <a:cubicBezTo>
                    <a:pt x="6" y="1890"/>
                    <a:pt x="3" y="1891"/>
                    <a:pt x="0" y="1892"/>
                  </a:cubicBezTo>
                  <a:cubicBezTo>
                    <a:pt x="0" y="1917"/>
                    <a:pt x="0" y="1917"/>
                    <a:pt x="0" y="1917"/>
                  </a:cubicBezTo>
                  <a:cubicBezTo>
                    <a:pt x="67" y="1891"/>
                    <a:pt x="155" y="1891"/>
                    <a:pt x="198" y="1924"/>
                  </a:cubicBezTo>
                  <a:cubicBezTo>
                    <a:pt x="150" y="1930"/>
                    <a:pt x="100" y="1937"/>
                    <a:pt x="50" y="1943"/>
                  </a:cubicBezTo>
                  <a:cubicBezTo>
                    <a:pt x="51" y="1946"/>
                    <a:pt x="51" y="1949"/>
                    <a:pt x="51" y="1952"/>
                  </a:cubicBezTo>
                  <a:cubicBezTo>
                    <a:pt x="106" y="1957"/>
                    <a:pt x="162" y="1936"/>
                    <a:pt x="218" y="1955"/>
                  </a:cubicBezTo>
                  <a:cubicBezTo>
                    <a:pt x="155" y="2028"/>
                    <a:pt x="74" y="2038"/>
                    <a:pt x="0" y="2010"/>
                  </a:cubicBezTo>
                  <a:cubicBezTo>
                    <a:pt x="0" y="2030"/>
                    <a:pt x="0" y="2030"/>
                    <a:pt x="0" y="2030"/>
                  </a:cubicBezTo>
                  <a:cubicBezTo>
                    <a:pt x="39" y="2043"/>
                    <a:pt x="79" y="2049"/>
                    <a:pt x="122" y="2044"/>
                  </a:cubicBezTo>
                  <a:cubicBezTo>
                    <a:pt x="123" y="2044"/>
                    <a:pt x="124" y="2046"/>
                    <a:pt x="125" y="2047"/>
                  </a:cubicBezTo>
                  <a:cubicBezTo>
                    <a:pt x="98" y="2082"/>
                    <a:pt x="74" y="2121"/>
                    <a:pt x="55" y="2160"/>
                  </a:cubicBezTo>
                  <a:cubicBezTo>
                    <a:pt x="78" y="2160"/>
                    <a:pt x="78" y="2160"/>
                    <a:pt x="78" y="2160"/>
                  </a:cubicBezTo>
                  <a:cubicBezTo>
                    <a:pt x="103" y="2111"/>
                    <a:pt x="136" y="2067"/>
                    <a:pt x="176" y="2026"/>
                  </a:cubicBezTo>
                  <a:cubicBezTo>
                    <a:pt x="189" y="2013"/>
                    <a:pt x="203" y="2017"/>
                    <a:pt x="219" y="2024"/>
                  </a:cubicBezTo>
                  <a:cubicBezTo>
                    <a:pt x="188" y="2070"/>
                    <a:pt x="157" y="2115"/>
                    <a:pt x="127" y="2160"/>
                  </a:cubicBezTo>
                  <a:cubicBezTo>
                    <a:pt x="138" y="2160"/>
                    <a:pt x="138" y="2160"/>
                    <a:pt x="138" y="2160"/>
                  </a:cubicBezTo>
                  <a:cubicBezTo>
                    <a:pt x="171" y="2122"/>
                    <a:pt x="205" y="2083"/>
                    <a:pt x="245" y="2037"/>
                  </a:cubicBezTo>
                  <a:cubicBezTo>
                    <a:pt x="248" y="2088"/>
                    <a:pt x="233" y="2127"/>
                    <a:pt x="210" y="2160"/>
                  </a:cubicBezTo>
                  <a:cubicBezTo>
                    <a:pt x="236" y="2160"/>
                    <a:pt x="236" y="2160"/>
                    <a:pt x="236" y="2160"/>
                  </a:cubicBezTo>
                  <a:cubicBezTo>
                    <a:pt x="241" y="2153"/>
                    <a:pt x="246" y="2146"/>
                    <a:pt x="251" y="2140"/>
                  </a:cubicBezTo>
                  <a:cubicBezTo>
                    <a:pt x="252" y="2139"/>
                    <a:pt x="254" y="2139"/>
                    <a:pt x="259" y="2139"/>
                  </a:cubicBezTo>
                  <a:cubicBezTo>
                    <a:pt x="261" y="2146"/>
                    <a:pt x="263" y="2153"/>
                    <a:pt x="265" y="2160"/>
                  </a:cubicBezTo>
                  <a:cubicBezTo>
                    <a:pt x="286" y="2160"/>
                    <a:pt x="286" y="2160"/>
                    <a:pt x="286" y="2160"/>
                  </a:cubicBezTo>
                  <a:cubicBezTo>
                    <a:pt x="283" y="2146"/>
                    <a:pt x="282" y="2133"/>
                    <a:pt x="282" y="2121"/>
                  </a:cubicBezTo>
                  <a:cubicBezTo>
                    <a:pt x="282" y="2089"/>
                    <a:pt x="277" y="2050"/>
                    <a:pt x="318" y="2027"/>
                  </a:cubicBezTo>
                  <a:cubicBezTo>
                    <a:pt x="340" y="2066"/>
                    <a:pt x="340" y="2109"/>
                    <a:pt x="357" y="2146"/>
                  </a:cubicBezTo>
                  <a:cubicBezTo>
                    <a:pt x="370" y="2104"/>
                    <a:pt x="348" y="2065"/>
                    <a:pt x="347" y="2021"/>
                  </a:cubicBezTo>
                  <a:cubicBezTo>
                    <a:pt x="377" y="2032"/>
                    <a:pt x="399" y="2049"/>
                    <a:pt x="409" y="2076"/>
                  </a:cubicBezTo>
                  <a:cubicBezTo>
                    <a:pt x="420" y="2105"/>
                    <a:pt x="425" y="2133"/>
                    <a:pt x="427" y="2160"/>
                  </a:cubicBezTo>
                  <a:cubicBezTo>
                    <a:pt x="448" y="2160"/>
                    <a:pt x="448" y="2160"/>
                    <a:pt x="448" y="2160"/>
                  </a:cubicBezTo>
                  <a:cubicBezTo>
                    <a:pt x="448" y="2159"/>
                    <a:pt x="448" y="2158"/>
                    <a:pt x="448" y="2157"/>
                  </a:cubicBezTo>
                  <a:cubicBezTo>
                    <a:pt x="447" y="2076"/>
                    <a:pt x="410" y="2010"/>
                    <a:pt x="340" y="1955"/>
                  </a:cubicBezTo>
                  <a:cubicBezTo>
                    <a:pt x="444" y="1898"/>
                    <a:pt x="546" y="1863"/>
                    <a:pt x="664" y="1865"/>
                  </a:cubicBezTo>
                  <a:cubicBezTo>
                    <a:pt x="580" y="1945"/>
                    <a:pt x="544" y="2038"/>
                    <a:pt x="564" y="2149"/>
                  </a:cubicBezTo>
                  <a:cubicBezTo>
                    <a:pt x="668" y="2178"/>
                    <a:pt x="832" y="2049"/>
                    <a:pt x="839" y="1886"/>
                  </a:cubicBezTo>
                  <a:cubicBezTo>
                    <a:pt x="915" y="1909"/>
                    <a:pt x="985" y="1941"/>
                    <a:pt x="1037" y="2003"/>
                  </a:cubicBezTo>
                  <a:cubicBezTo>
                    <a:pt x="1053" y="2022"/>
                    <a:pt x="1066" y="2043"/>
                    <a:pt x="1093" y="2048"/>
                  </a:cubicBezTo>
                  <a:cubicBezTo>
                    <a:pt x="1101" y="2050"/>
                    <a:pt x="1109" y="2059"/>
                    <a:pt x="1114" y="2067"/>
                  </a:cubicBezTo>
                  <a:cubicBezTo>
                    <a:pt x="1135" y="2097"/>
                    <a:pt x="1154" y="2128"/>
                    <a:pt x="1170" y="2160"/>
                  </a:cubicBezTo>
                  <a:cubicBezTo>
                    <a:pt x="1198" y="2160"/>
                    <a:pt x="1198" y="2160"/>
                    <a:pt x="1198" y="2160"/>
                  </a:cubicBezTo>
                  <a:cubicBezTo>
                    <a:pt x="1194" y="2144"/>
                    <a:pt x="1194" y="2126"/>
                    <a:pt x="1201" y="2105"/>
                  </a:cubicBezTo>
                  <a:cubicBezTo>
                    <a:pt x="1178" y="2119"/>
                    <a:pt x="1167" y="2114"/>
                    <a:pt x="1159" y="2097"/>
                  </a:cubicBezTo>
                  <a:cubicBezTo>
                    <a:pt x="1153" y="2083"/>
                    <a:pt x="1142" y="2071"/>
                    <a:pt x="1137" y="2056"/>
                  </a:cubicBezTo>
                  <a:cubicBezTo>
                    <a:pt x="1130" y="2034"/>
                    <a:pt x="1117" y="2021"/>
                    <a:pt x="1092" y="2020"/>
                  </a:cubicBezTo>
                  <a:cubicBezTo>
                    <a:pt x="1089" y="1975"/>
                    <a:pt x="1056" y="1957"/>
                    <a:pt x="1023" y="1941"/>
                  </a:cubicBezTo>
                  <a:cubicBezTo>
                    <a:pt x="965" y="1913"/>
                    <a:pt x="910" y="1881"/>
                    <a:pt x="847" y="1863"/>
                  </a:cubicBezTo>
                  <a:cubicBezTo>
                    <a:pt x="831" y="1859"/>
                    <a:pt x="822" y="1852"/>
                    <a:pt x="831" y="1835"/>
                  </a:cubicBezTo>
                  <a:cubicBezTo>
                    <a:pt x="902" y="1842"/>
                    <a:pt x="952" y="1895"/>
                    <a:pt x="1016" y="1919"/>
                  </a:cubicBezTo>
                  <a:cubicBezTo>
                    <a:pt x="1014" y="1909"/>
                    <a:pt x="1011" y="1900"/>
                    <a:pt x="1005" y="1894"/>
                  </a:cubicBezTo>
                  <a:cubicBezTo>
                    <a:pt x="941" y="1822"/>
                    <a:pt x="878" y="1749"/>
                    <a:pt x="812" y="1679"/>
                  </a:cubicBezTo>
                  <a:cubicBezTo>
                    <a:pt x="749" y="1611"/>
                    <a:pt x="698" y="1534"/>
                    <a:pt x="652" y="1454"/>
                  </a:cubicBezTo>
                  <a:cubicBezTo>
                    <a:pt x="643" y="1438"/>
                    <a:pt x="636" y="1422"/>
                    <a:pt x="629" y="1406"/>
                  </a:cubicBezTo>
                  <a:cubicBezTo>
                    <a:pt x="655" y="1433"/>
                    <a:pt x="672" y="1465"/>
                    <a:pt x="693" y="1494"/>
                  </a:cubicBezTo>
                  <a:cubicBezTo>
                    <a:pt x="765" y="1594"/>
                    <a:pt x="844" y="1687"/>
                    <a:pt x="927" y="1778"/>
                  </a:cubicBezTo>
                  <a:cubicBezTo>
                    <a:pt x="994" y="1853"/>
                    <a:pt x="1064" y="1925"/>
                    <a:pt x="1133" y="1999"/>
                  </a:cubicBezTo>
                  <a:cubicBezTo>
                    <a:pt x="1180" y="2048"/>
                    <a:pt x="1218" y="2102"/>
                    <a:pt x="1251" y="2160"/>
                  </a:cubicBezTo>
                  <a:cubicBezTo>
                    <a:pt x="1275" y="2160"/>
                    <a:pt x="1275" y="2160"/>
                    <a:pt x="1275" y="2160"/>
                  </a:cubicBezTo>
                  <a:cubicBezTo>
                    <a:pt x="1240" y="2096"/>
                    <a:pt x="1196" y="2036"/>
                    <a:pt x="1145" y="1980"/>
                  </a:cubicBezTo>
                  <a:cubicBezTo>
                    <a:pt x="1136" y="1970"/>
                    <a:pt x="1128" y="1959"/>
                    <a:pt x="1118" y="1945"/>
                  </a:cubicBezTo>
                  <a:cubicBezTo>
                    <a:pt x="1128" y="1941"/>
                    <a:pt x="1135" y="1937"/>
                    <a:pt x="1142" y="1935"/>
                  </a:cubicBezTo>
                  <a:cubicBezTo>
                    <a:pt x="1221" y="1912"/>
                    <a:pt x="1263" y="1851"/>
                    <a:pt x="1290" y="1781"/>
                  </a:cubicBezTo>
                  <a:cubicBezTo>
                    <a:pt x="1305" y="1742"/>
                    <a:pt x="1309" y="1699"/>
                    <a:pt x="1313" y="1657"/>
                  </a:cubicBezTo>
                  <a:cubicBezTo>
                    <a:pt x="1315" y="1627"/>
                    <a:pt x="1307" y="1597"/>
                    <a:pt x="1304" y="1566"/>
                  </a:cubicBezTo>
                  <a:cubicBezTo>
                    <a:pt x="1252" y="1562"/>
                    <a:pt x="1221" y="1597"/>
                    <a:pt x="1180" y="1621"/>
                  </a:cubicBezTo>
                  <a:cubicBezTo>
                    <a:pt x="1167" y="1517"/>
                    <a:pt x="1118" y="1434"/>
                    <a:pt x="1057" y="1353"/>
                  </a:cubicBezTo>
                  <a:cubicBezTo>
                    <a:pt x="1050" y="1356"/>
                    <a:pt x="1041" y="1358"/>
                    <a:pt x="1037" y="1364"/>
                  </a:cubicBezTo>
                  <a:cubicBezTo>
                    <a:pt x="977" y="1434"/>
                    <a:pt x="937" y="1511"/>
                    <a:pt x="945" y="1608"/>
                  </a:cubicBezTo>
                  <a:cubicBezTo>
                    <a:pt x="950" y="1669"/>
                    <a:pt x="952" y="1730"/>
                    <a:pt x="971" y="1790"/>
                  </a:cubicBezTo>
                  <a:cubicBezTo>
                    <a:pt x="886" y="1704"/>
                    <a:pt x="834" y="1605"/>
                    <a:pt x="850" y="1480"/>
                  </a:cubicBezTo>
                  <a:cubicBezTo>
                    <a:pt x="858" y="1414"/>
                    <a:pt x="868" y="1349"/>
                    <a:pt x="897" y="1289"/>
                  </a:cubicBezTo>
                  <a:close/>
                  <a:moveTo>
                    <a:pt x="1414" y="1071"/>
                  </a:moveTo>
                  <a:cubicBezTo>
                    <a:pt x="1355" y="1124"/>
                    <a:pt x="1290" y="1149"/>
                    <a:pt x="1216" y="1147"/>
                  </a:cubicBezTo>
                  <a:cubicBezTo>
                    <a:pt x="1180" y="1146"/>
                    <a:pt x="1145" y="1138"/>
                    <a:pt x="1119" y="1101"/>
                  </a:cubicBezTo>
                  <a:cubicBezTo>
                    <a:pt x="1178" y="1089"/>
                    <a:pt x="1236" y="1094"/>
                    <a:pt x="1288" y="1066"/>
                  </a:cubicBezTo>
                  <a:cubicBezTo>
                    <a:pt x="1249" y="1067"/>
                    <a:pt x="1209" y="1068"/>
                    <a:pt x="1161" y="1069"/>
                  </a:cubicBezTo>
                  <a:cubicBezTo>
                    <a:pt x="1197" y="1045"/>
                    <a:pt x="1227" y="1025"/>
                    <a:pt x="1257" y="1006"/>
                  </a:cubicBezTo>
                  <a:cubicBezTo>
                    <a:pt x="1260" y="1004"/>
                    <a:pt x="1265" y="1004"/>
                    <a:pt x="1269" y="1005"/>
                  </a:cubicBezTo>
                  <a:cubicBezTo>
                    <a:pt x="1324" y="1008"/>
                    <a:pt x="1373" y="1024"/>
                    <a:pt x="1414" y="1071"/>
                  </a:cubicBezTo>
                  <a:close/>
                  <a:moveTo>
                    <a:pt x="1093" y="932"/>
                  </a:moveTo>
                  <a:cubicBezTo>
                    <a:pt x="1125" y="882"/>
                    <a:pt x="1162" y="837"/>
                    <a:pt x="1225" y="825"/>
                  </a:cubicBezTo>
                  <a:cubicBezTo>
                    <a:pt x="1261" y="818"/>
                    <a:pt x="1297" y="803"/>
                    <a:pt x="1344" y="811"/>
                  </a:cubicBezTo>
                  <a:cubicBezTo>
                    <a:pt x="1310" y="863"/>
                    <a:pt x="1297" y="920"/>
                    <a:pt x="1258" y="966"/>
                  </a:cubicBezTo>
                  <a:cubicBezTo>
                    <a:pt x="1220" y="1009"/>
                    <a:pt x="1179" y="1040"/>
                    <a:pt x="1112" y="1026"/>
                  </a:cubicBezTo>
                  <a:cubicBezTo>
                    <a:pt x="1122" y="1008"/>
                    <a:pt x="1129" y="994"/>
                    <a:pt x="1138" y="982"/>
                  </a:cubicBezTo>
                  <a:cubicBezTo>
                    <a:pt x="1147" y="970"/>
                    <a:pt x="1159" y="960"/>
                    <a:pt x="1170" y="949"/>
                  </a:cubicBezTo>
                  <a:cubicBezTo>
                    <a:pt x="1179" y="940"/>
                    <a:pt x="1189" y="930"/>
                    <a:pt x="1198" y="920"/>
                  </a:cubicBezTo>
                  <a:cubicBezTo>
                    <a:pt x="1148" y="934"/>
                    <a:pt x="1117" y="971"/>
                    <a:pt x="1086" y="1011"/>
                  </a:cubicBezTo>
                  <a:cubicBezTo>
                    <a:pt x="1069" y="979"/>
                    <a:pt x="1079" y="955"/>
                    <a:pt x="1093" y="932"/>
                  </a:cubicBezTo>
                  <a:close/>
                  <a:moveTo>
                    <a:pt x="907" y="1084"/>
                  </a:moveTo>
                  <a:cubicBezTo>
                    <a:pt x="875" y="1070"/>
                    <a:pt x="863" y="1050"/>
                    <a:pt x="857" y="1026"/>
                  </a:cubicBezTo>
                  <a:cubicBezTo>
                    <a:pt x="843" y="977"/>
                    <a:pt x="848" y="929"/>
                    <a:pt x="860" y="881"/>
                  </a:cubicBezTo>
                  <a:cubicBezTo>
                    <a:pt x="869" y="846"/>
                    <a:pt x="881" y="813"/>
                    <a:pt x="912" y="784"/>
                  </a:cubicBezTo>
                  <a:cubicBezTo>
                    <a:pt x="930" y="810"/>
                    <a:pt x="948" y="833"/>
                    <a:pt x="962" y="858"/>
                  </a:cubicBezTo>
                  <a:cubicBezTo>
                    <a:pt x="990" y="907"/>
                    <a:pt x="1000" y="960"/>
                    <a:pt x="993" y="1016"/>
                  </a:cubicBezTo>
                  <a:cubicBezTo>
                    <a:pt x="989" y="1048"/>
                    <a:pt x="978" y="1077"/>
                    <a:pt x="940" y="1093"/>
                  </a:cubicBezTo>
                  <a:cubicBezTo>
                    <a:pt x="921" y="1045"/>
                    <a:pt x="935" y="991"/>
                    <a:pt x="905" y="950"/>
                  </a:cubicBezTo>
                  <a:cubicBezTo>
                    <a:pt x="905" y="993"/>
                    <a:pt x="906" y="1035"/>
                    <a:pt x="907" y="1084"/>
                  </a:cubicBezTo>
                  <a:close/>
                  <a:moveTo>
                    <a:pt x="620" y="545"/>
                  </a:moveTo>
                  <a:cubicBezTo>
                    <a:pt x="625" y="497"/>
                    <a:pt x="665" y="481"/>
                    <a:pt x="698" y="459"/>
                  </a:cubicBezTo>
                  <a:cubicBezTo>
                    <a:pt x="716" y="448"/>
                    <a:pt x="737" y="440"/>
                    <a:pt x="762" y="450"/>
                  </a:cubicBezTo>
                  <a:cubicBezTo>
                    <a:pt x="746" y="495"/>
                    <a:pt x="729" y="535"/>
                    <a:pt x="719" y="576"/>
                  </a:cubicBezTo>
                  <a:cubicBezTo>
                    <a:pt x="710" y="611"/>
                    <a:pt x="691" y="640"/>
                    <a:pt x="670" y="668"/>
                  </a:cubicBezTo>
                  <a:cubicBezTo>
                    <a:pt x="654" y="690"/>
                    <a:pt x="631" y="704"/>
                    <a:pt x="599" y="703"/>
                  </a:cubicBezTo>
                  <a:cubicBezTo>
                    <a:pt x="614" y="677"/>
                    <a:pt x="628" y="654"/>
                    <a:pt x="642" y="631"/>
                  </a:cubicBezTo>
                  <a:cubicBezTo>
                    <a:pt x="623" y="643"/>
                    <a:pt x="610" y="659"/>
                    <a:pt x="595" y="673"/>
                  </a:cubicBezTo>
                  <a:cubicBezTo>
                    <a:pt x="580" y="686"/>
                    <a:pt x="566" y="703"/>
                    <a:pt x="540" y="695"/>
                  </a:cubicBezTo>
                  <a:cubicBezTo>
                    <a:pt x="556" y="670"/>
                    <a:pt x="573" y="648"/>
                    <a:pt x="587" y="625"/>
                  </a:cubicBezTo>
                  <a:cubicBezTo>
                    <a:pt x="602" y="600"/>
                    <a:pt x="595" y="566"/>
                    <a:pt x="620" y="545"/>
                  </a:cubicBezTo>
                  <a:close/>
                  <a:moveTo>
                    <a:pt x="331" y="688"/>
                  </a:moveTo>
                  <a:cubicBezTo>
                    <a:pt x="278" y="644"/>
                    <a:pt x="242" y="589"/>
                    <a:pt x="220" y="524"/>
                  </a:cubicBezTo>
                  <a:cubicBezTo>
                    <a:pt x="217" y="515"/>
                    <a:pt x="219" y="505"/>
                    <a:pt x="219" y="500"/>
                  </a:cubicBezTo>
                  <a:cubicBezTo>
                    <a:pt x="253" y="505"/>
                    <a:pt x="285" y="511"/>
                    <a:pt x="318" y="515"/>
                  </a:cubicBezTo>
                  <a:cubicBezTo>
                    <a:pt x="346" y="518"/>
                    <a:pt x="372" y="526"/>
                    <a:pt x="389" y="544"/>
                  </a:cubicBezTo>
                  <a:cubicBezTo>
                    <a:pt x="394" y="576"/>
                    <a:pt x="398" y="603"/>
                    <a:pt x="402" y="634"/>
                  </a:cubicBezTo>
                  <a:cubicBezTo>
                    <a:pt x="375" y="619"/>
                    <a:pt x="351" y="605"/>
                    <a:pt x="328" y="592"/>
                  </a:cubicBezTo>
                  <a:cubicBezTo>
                    <a:pt x="355" y="626"/>
                    <a:pt x="395" y="646"/>
                    <a:pt x="408" y="689"/>
                  </a:cubicBezTo>
                  <a:cubicBezTo>
                    <a:pt x="374" y="710"/>
                    <a:pt x="356" y="710"/>
                    <a:pt x="331" y="688"/>
                  </a:cubicBezTo>
                  <a:close/>
                  <a:moveTo>
                    <a:pt x="457" y="648"/>
                  </a:moveTo>
                  <a:cubicBezTo>
                    <a:pt x="455" y="647"/>
                    <a:pt x="452" y="645"/>
                    <a:pt x="451" y="643"/>
                  </a:cubicBezTo>
                  <a:cubicBezTo>
                    <a:pt x="409" y="581"/>
                    <a:pt x="402" y="517"/>
                    <a:pt x="433" y="449"/>
                  </a:cubicBezTo>
                  <a:cubicBezTo>
                    <a:pt x="456" y="400"/>
                    <a:pt x="481" y="353"/>
                    <a:pt x="492" y="296"/>
                  </a:cubicBezTo>
                  <a:cubicBezTo>
                    <a:pt x="508" y="323"/>
                    <a:pt x="527" y="348"/>
                    <a:pt x="541" y="376"/>
                  </a:cubicBezTo>
                  <a:cubicBezTo>
                    <a:pt x="567" y="428"/>
                    <a:pt x="584" y="483"/>
                    <a:pt x="583" y="541"/>
                  </a:cubicBezTo>
                  <a:cubicBezTo>
                    <a:pt x="583" y="610"/>
                    <a:pt x="560" y="641"/>
                    <a:pt x="500" y="657"/>
                  </a:cubicBezTo>
                  <a:cubicBezTo>
                    <a:pt x="504" y="611"/>
                    <a:pt x="515" y="565"/>
                    <a:pt x="502" y="518"/>
                  </a:cubicBezTo>
                  <a:cubicBezTo>
                    <a:pt x="491" y="563"/>
                    <a:pt x="492" y="611"/>
                    <a:pt x="469" y="652"/>
                  </a:cubicBezTo>
                  <a:cubicBezTo>
                    <a:pt x="462" y="650"/>
                    <a:pt x="460" y="649"/>
                    <a:pt x="457" y="648"/>
                  </a:cubicBezTo>
                  <a:close/>
                  <a:moveTo>
                    <a:pt x="490" y="1130"/>
                  </a:moveTo>
                  <a:cubicBezTo>
                    <a:pt x="446" y="1106"/>
                    <a:pt x="406" y="1084"/>
                    <a:pt x="366" y="1061"/>
                  </a:cubicBezTo>
                  <a:cubicBezTo>
                    <a:pt x="365" y="1064"/>
                    <a:pt x="363" y="1066"/>
                    <a:pt x="362" y="1068"/>
                  </a:cubicBezTo>
                  <a:cubicBezTo>
                    <a:pt x="398" y="1097"/>
                    <a:pt x="435" y="1125"/>
                    <a:pt x="472" y="1154"/>
                  </a:cubicBezTo>
                  <a:cubicBezTo>
                    <a:pt x="444" y="1176"/>
                    <a:pt x="399" y="1179"/>
                    <a:pt x="329" y="1147"/>
                  </a:cubicBezTo>
                  <a:cubicBezTo>
                    <a:pt x="237" y="1105"/>
                    <a:pt x="181" y="1031"/>
                    <a:pt x="160" y="928"/>
                  </a:cubicBezTo>
                  <a:cubicBezTo>
                    <a:pt x="276" y="898"/>
                    <a:pt x="410" y="959"/>
                    <a:pt x="473" y="1049"/>
                  </a:cubicBezTo>
                  <a:cubicBezTo>
                    <a:pt x="488" y="1070"/>
                    <a:pt x="497" y="1097"/>
                    <a:pt x="490" y="1130"/>
                  </a:cubicBezTo>
                  <a:close/>
                  <a:moveTo>
                    <a:pt x="493" y="1020"/>
                  </a:moveTo>
                  <a:cubicBezTo>
                    <a:pt x="469" y="949"/>
                    <a:pt x="467" y="880"/>
                    <a:pt x="474" y="811"/>
                  </a:cubicBezTo>
                  <a:cubicBezTo>
                    <a:pt x="502" y="930"/>
                    <a:pt x="507" y="985"/>
                    <a:pt x="493" y="1020"/>
                  </a:cubicBezTo>
                  <a:close/>
                  <a:moveTo>
                    <a:pt x="535" y="990"/>
                  </a:moveTo>
                  <a:cubicBezTo>
                    <a:pt x="543" y="972"/>
                    <a:pt x="553" y="954"/>
                    <a:pt x="566" y="940"/>
                  </a:cubicBezTo>
                  <a:cubicBezTo>
                    <a:pt x="598" y="907"/>
                    <a:pt x="635" y="880"/>
                    <a:pt x="684" y="874"/>
                  </a:cubicBezTo>
                  <a:cubicBezTo>
                    <a:pt x="730" y="968"/>
                    <a:pt x="660" y="1145"/>
                    <a:pt x="577" y="1146"/>
                  </a:cubicBezTo>
                  <a:cubicBezTo>
                    <a:pt x="568" y="1085"/>
                    <a:pt x="603" y="1034"/>
                    <a:pt x="620" y="973"/>
                  </a:cubicBezTo>
                  <a:cubicBezTo>
                    <a:pt x="577" y="1016"/>
                    <a:pt x="570" y="1070"/>
                    <a:pt x="549" y="1120"/>
                  </a:cubicBezTo>
                  <a:cubicBezTo>
                    <a:pt x="513" y="1076"/>
                    <a:pt x="513" y="1033"/>
                    <a:pt x="535" y="990"/>
                  </a:cubicBezTo>
                  <a:close/>
                  <a:moveTo>
                    <a:pt x="464" y="1556"/>
                  </a:moveTo>
                  <a:cubicBezTo>
                    <a:pt x="471" y="1556"/>
                    <a:pt x="478" y="1555"/>
                    <a:pt x="485" y="1556"/>
                  </a:cubicBezTo>
                  <a:cubicBezTo>
                    <a:pt x="496" y="1557"/>
                    <a:pt x="507" y="1558"/>
                    <a:pt x="518" y="1561"/>
                  </a:cubicBezTo>
                  <a:cubicBezTo>
                    <a:pt x="611" y="1582"/>
                    <a:pt x="680" y="1638"/>
                    <a:pt x="732" y="1717"/>
                  </a:cubicBezTo>
                  <a:cubicBezTo>
                    <a:pt x="739" y="1728"/>
                    <a:pt x="740" y="1743"/>
                    <a:pt x="744" y="1756"/>
                  </a:cubicBezTo>
                  <a:cubicBezTo>
                    <a:pt x="741" y="1757"/>
                    <a:pt x="739" y="1758"/>
                    <a:pt x="736" y="1760"/>
                  </a:cubicBezTo>
                  <a:cubicBezTo>
                    <a:pt x="686" y="1726"/>
                    <a:pt x="636" y="1692"/>
                    <a:pt x="586" y="1658"/>
                  </a:cubicBezTo>
                  <a:cubicBezTo>
                    <a:pt x="625" y="1714"/>
                    <a:pt x="692" y="1739"/>
                    <a:pt x="734" y="1799"/>
                  </a:cubicBezTo>
                  <a:cubicBezTo>
                    <a:pt x="612" y="1815"/>
                    <a:pt x="466" y="1668"/>
                    <a:pt x="464" y="1556"/>
                  </a:cubicBezTo>
                  <a:close/>
                  <a:moveTo>
                    <a:pt x="517" y="1860"/>
                  </a:moveTo>
                  <a:cubicBezTo>
                    <a:pt x="464" y="1873"/>
                    <a:pt x="413" y="1895"/>
                    <a:pt x="356" y="1915"/>
                  </a:cubicBezTo>
                  <a:cubicBezTo>
                    <a:pt x="437" y="1854"/>
                    <a:pt x="618" y="1801"/>
                    <a:pt x="679" y="1834"/>
                  </a:cubicBezTo>
                  <a:cubicBezTo>
                    <a:pt x="626" y="1843"/>
                    <a:pt x="570" y="1847"/>
                    <a:pt x="517" y="1860"/>
                  </a:cubicBezTo>
                  <a:close/>
                  <a:moveTo>
                    <a:pt x="755" y="2041"/>
                  </a:moveTo>
                  <a:cubicBezTo>
                    <a:pt x="713" y="2100"/>
                    <a:pt x="650" y="2121"/>
                    <a:pt x="583" y="2137"/>
                  </a:cubicBezTo>
                  <a:cubicBezTo>
                    <a:pt x="566" y="2031"/>
                    <a:pt x="627" y="1900"/>
                    <a:pt x="701" y="1878"/>
                  </a:cubicBezTo>
                  <a:cubicBezTo>
                    <a:pt x="716" y="1880"/>
                    <a:pt x="730" y="1883"/>
                    <a:pt x="747" y="1886"/>
                  </a:cubicBezTo>
                  <a:cubicBezTo>
                    <a:pt x="731" y="1941"/>
                    <a:pt x="694" y="1979"/>
                    <a:pt x="666" y="2028"/>
                  </a:cubicBezTo>
                  <a:cubicBezTo>
                    <a:pt x="706" y="2002"/>
                    <a:pt x="740" y="1962"/>
                    <a:pt x="768" y="1907"/>
                  </a:cubicBezTo>
                  <a:cubicBezTo>
                    <a:pt x="786" y="1960"/>
                    <a:pt x="783" y="2003"/>
                    <a:pt x="755" y="2041"/>
                  </a:cubicBezTo>
                  <a:close/>
                  <a:moveTo>
                    <a:pt x="1228" y="1690"/>
                  </a:moveTo>
                  <a:cubicBezTo>
                    <a:pt x="1216" y="1713"/>
                    <a:pt x="1208" y="1729"/>
                    <a:pt x="1199" y="1747"/>
                  </a:cubicBezTo>
                  <a:cubicBezTo>
                    <a:pt x="1173" y="1661"/>
                    <a:pt x="1198" y="1612"/>
                    <a:pt x="1283" y="1588"/>
                  </a:cubicBezTo>
                  <a:cubicBezTo>
                    <a:pt x="1298" y="1634"/>
                    <a:pt x="1296" y="1680"/>
                    <a:pt x="1281" y="1739"/>
                  </a:cubicBezTo>
                  <a:cubicBezTo>
                    <a:pt x="1272" y="1777"/>
                    <a:pt x="1260" y="1814"/>
                    <a:pt x="1231" y="1843"/>
                  </a:cubicBezTo>
                  <a:cubicBezTo>
                    <a:pt x="1208" y="1865"/>
                    <a:pt x="1191" y="1870"/>
                    <a:pt x="1161" y="1864"/>
                  </a:cubicBezTo>
                  <a:cubicBezTo>
                    <a:pt x="1175" y="1805"/>
                    <a:pt x="1232" y="1764"/>
                    <a:pt x="1228" y="1690"/>
                  </a:cubicBezTo>
                  <a:close/>
                  <a:moveTo>
                    <a:pt x="969" y="1680"/>
                  </a:moveTo>
                  <a:cubicBezTo>
                    <a:pt x="966" y="1656"/>
                    <a:pt x="967" y="1632"/>
                    <a:pt x="964" y="1609"/>
                  </a:cubicBezTo>
                  <a:cubicBezTo>
                    <a:pt x="955" y="1519"/>
                    <a:pt x="995" y="1447"/>
                    <a:pt x="1050" y="1377"/>
                  </a:cubicBezTo>
                  <a:cubicBezTo>
                    <a:pt x="1069" y="1405"/>
                    <a:pt x="1089" y="1428"/>
                    <a:pt x="1104" y="1455"/>
                  </a:cubicBezTo>
                  <a:cubicBezTo>
                    <a:pt x="1160" y="1550"/>
                    <a:pt x="1174" y="1654"/>
                    <a:pt x="1152" y="1762"/>
                  </a:cubicBezTo>
                  <a:cubicBezTo>
                    <a:pt x="1147" y="1787"/>
                    <a:pt x="1130" y="1810"/>
                    <a:pt x="1097" y="1816"/>
                  </a:cubicBezTo>
                  <a:cubicBezTo>
                    <a:pt x="1077" y="1748"/>
                    <a:pt x="1056" y="1682"/>
                    <a:pt x="1051" y="1601"/>
                  </a:cubicBezTo>
                  <a:cubicBezTo>
                    <a:pt x="1046" y="1620"/>
                    <a:pt x="1040" y="1629"/>
                    <a:pt x="1041" y="1638"/>
                  </a:cubicBezTo>
                  <a:cubicBezTo>
                    <a:pt x="1048" y="1698"/>
                    <a:pt x="1056" y="1759"/>
                    <a:pt x="1065" y="1825"/>
                  </a:cubicBezTo>
                  <a:cubicBezTo>
                    <a:pt x="1056" y="1820"/>
                    <a:pt x="1047" y="1818"/>
                    <a:pt x="1042" y="1812"/>
                  </a:cubicBezTo>
                  <a:cubicBezTo>
                    <a:pt x="1002" y="1777"/>
                    <a:pt x="975" y="1734"/>
                    <a:pt x="969" y="1680"/>
                  </a:cubicBezTo>
                  <a:close/>
                  <a:moveTo>
                    <a:pt x="828" y="1456"/>
                  </a:moveTo>
                  <a:cubicBezTo>
                    <a:pt x="825" y="1402"/>
                    <a:pt x="844" y="1332"/>
                    <a:pt x="868" y="1293"/>
                  </a:cubicBezTo>
                  <a:cubicBezTo>
                    <a:pt x="854" y="1351"/>
                    <a:pt x="841" y="1403"/>
                    <a:pt x="828" y="1456"/>
                  </a:cubicBezTo>
                  <a:close/>
                  <a:moveTo>
                    <a:pt x="2802" y="0"/>
                  </a:moveTo>
                  <a:cubicBezTo>
                    <a:pt x="2611" y="0"/>
                    <a:pt x="2611" y="0"/>
                    <a:pt x="2611" y="0"/>
                  </a:cubicBezTo>
                  <a:cubicBezTo>
                    <a:pt x="2617" y="2"/>
                    <a:pt x="2623" y="4"/>
                    <a:pt x="2629" y="7"/>
                  </a:cubicBezTo>
                  <a:cubicBezTo>
                    <a:pt x="2593" y="53"/>
                    <a:pt x="2559" y="97"/>
                    <a:pt x="2524" y="141"/>
                  </a:cubicBezTo>
                  <a:cubicBezTo>
                    <a:pt x="2526" y="143"/>
                    <a:pt x="2529" y="145"/>
                    <a:pt x="2531" y="146"/>
                  </a:cubicBezTo>
                  <a:cubicBezTo>
                    <a:pt x="2569" y="107"/>
                    <a:pt x="2608" y="68"/>
                    <a:pt x="2653" y="23"/>
                  </a:cubicBezTo>
                  <a:cubicBezTo>
                    <a:pt x="2653" y="97"/>
                    <a:pt x="2615" y="143"/>
                    <a:pt x="2575" y="184"/>
                  </a:cubicBezTo>
                  <a:cubicBezTo>
                    <a:pt x="2536" y="223"/>
                    <a:pt x="2491" y="257"/>
                    <a:pt x="2428" y="257"/>
                  </a:cubicBezTo>
                  <a:cubicBezTo>
                    <a:pt x="2455" y="155"/>
                    <a:pt x="2509" y="74"/>
                    <a:pt x="2586" y="7"/>
                  </a:cubicBezTo>
                  <a:cubicBezTo>
                    <a:pt x="2590" y="3"/>
                    <a:pt x="2594" y="1"/>
                    <a:pt x="2598" y="0"/>
                  </a:cubicBezTo>
                  <a:cubicBezTo>
                    <a:pt x="2411" y="0"/>
                    <a:pt x="2411" y="0"/>
                    <a:pt x="2411" y="0"/>
                  </a:cubicBezTo>
                  <a:cubicBezTo>
                    <a:pt x="2449" y="15"/>
                    <a:pt x="2488" y="24"/>
                    <a:pt x="2531" y="21"/>
                  </a:cubicBezTo>
                  <a:cubicBezTo>
                    <a:pt x="2531" y="21"/>
                    <a:pt x="2532" y="23"/>
                    <a:pt x="2533" y="24"/>
                  </a:cubicBezTo>
                  <a:cubicBezTo>
                    <a:pt x="2467" y="99"/>
                    <a:pt x="2415" y="196"/>
                    <a:pt x="2403" y="271"/>
                  </a:cubicBezTo>
                  <a:cubicBezTo>
                    <a:pt x="2423" y="283"/>
                    <a:pt x="2444" y="280"/>
                    <a:pt x="2466" y="274"/>
                  </a:cubicBezTo>
                  <a:cubicBezTo>
                    <a:pt x="2537" y="254"/>
                    <a:pt x="2586" y="204"/>
                    <a:pt x="2632" y="150"/>
                  </a:cubicBezTo>
                  <a:cubicBezTo>
                    <a:pt x="2639" y="142"/>
                    <a:pt x="2646" y="133"/>
                    <a:pt x="2653" y="125"/>
                  </a:cubicBezTo>
                  <a:cubicBezTo>
                    <a:pt x="2654" y="124"/>
                    <a:pt x="2656" y="125"/>
                    <a:pt x="2661" y="124"/>
                  </a:cubicBezTo>
                  <a:cubicBezTo>
                    <a:pt x="2680" y="211"/>
                    <a:pt x="2704" y="296"/>
                    <a:pt x="2761" y="368"/>
                  </a:cubicBezTo>
                  <a:cubicBezTo>
                    <a:pt x="2827" y="311"/>
                    <a:pt x="2845" y="235"/>
                    <a:pt x="2848" y="155"/>
                  </a:cubicBezTo>
                  <a:cubicBezTo>
                    <a:pt x="2851" y="98"/>
                    <a:pt x="2835" y="46"/>
                    <a:pt x="2802" y="0"/>
                  </a:cubicBezTo>
                  <a:close/>
                  <a:moveTo>
                    <a:pt x="2769" y="335"/>
                  </a:moveTo>
                  <a:cubicBezTo>
                    <a:pt x="2723" y="280"/>
                    <a:pt x="2680" y="171"/>
                    <a:pt x="2685" y="108"/>
                  </a:cubicBezTo>
                  <a:cubicBezTo>
                    <a:pt x="2687" y="76"/>
                    <a:pt x="2685" y="37"/>
                    <a:pt x="2727" y="17"/>
                  </a:cubicBezTo>
                  <a:cubicBezTo>
                    <a:pt x="2746" y="57"/>
                    <a:pt x="2743" y="100"/>
                    <a:pt x="2758" y="139"/>
                  </a:cubicBezTo>
                  <a:cubicBezTo>
                    <a:pt x="2774" y="97"/>
                    <a:pt x="2754" y="57"/>
                    <a:pt x="2756" y="13"/>
                  </a:cubicBezTo>
                  <a:cubicBezTo>
                    <a:pt x="2785" y="26"/>
                    <a:pt x="2806" y="44"/>
                    <a:pt x="2814" y="72"/>
                  </a:cubicBezTo>
                  <a:cubicBezTo>
                    <a:pt x="2843" y="167"/>
                    <a:pt x="2822" y="253"/>
                    <a:pt x="2769" y="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713074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103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0"/>
            <a:ext cx="9144000" cy="6907530"/>
          </a:xfrm>
          <a:custGeom>
            <a:avLst/>
            <a:gdLst/>
            <a:ahLst/>
            <a:cxnLst/>
            <a:rect l="0" t="0" r="r" b="b"/>
            <a:pathLst>
              <a:path w="2880" h="2178">
                <a:moveTo>
                  <a:pt x="1180" y="1620"/>
                </a:moveTo>
                <a:cubicBezTo>
                  <a:pt x="1167" y="1517"/>
                  <a:pt x="1118" y="1433"/>
                  <a:pt x="1057" y="1352"/>
                </a:cubicBezTo>
                <a:cubicBezTo>
                  <a:pt x="1050" y="1356"/>
                  <a:pt x="1041" y="1358"/>
                  <a:pt x="1037" y="1363"/>
                </a:cubicBezTo>
                <a:cubicBezTo>
                  <a:pt x="977" y="1434"/>
                  <a:pt x="937" y="1510"/>
                  <a:pt x="945" y="1608"/>
                </a:cubicBezTo>
                <a:cubicBezTo>
                  <a:pt x="950" y="1669"/>
                  <a:pt x="952" y="1730"/>
                  <a:pt x="971" y="1789"/>
                </a:cubicBezTo>
                <a:cubicBezTo>
                  <a:pt x="886" y="1703"/>
                  <a:pt x="834" y="1605"/>
                  <a:pt x="850" y="1479"/>
                </a:cubicBezTo>
                <a:cubicBezTo>
                  <a:pt x="858" y="1414"/>
                  <a:pt x="868" y="1349"/>
                  <a:pt x="897" y="1289"/>
                </a:cubicBezTo>
                <a:cubicBezTo>
                  <a:pt x="932" y="1215"/>
                  <a:pt x="971" y="1142"/>
                  <a:pt x="1039" y="1086"/>
                </a:cubicBezTo>
                <a:cubicBezTo>
                  <a:pt x="1119" y="1180"/>
                  <a:pt x="1292" y="1206"/>
                  <a:pt x="1434" y="1082"/>
                </a:cubicBezTo>
                <a:cubicBezTo>
                  <a:pt x="1428" y="1035"/>
                  <a:pt x="1391" y="1016"/>
                  <a:pt x="1352" y="1000"/>
                </a:cubicBezTo>
                <a:cubicBezTo>
                  <a:pt x="1330" y="990"/>
                  <a:pt x="1305" y="985"/>
                  <a:pt x="1282" y="979"/>
                </a:cubicBezTo>
                <a:cubicBezTo>
                  <a:pt x="1312" y="919"/>
                  <a:pt x="1341" y="862"/>
                  <a:pt x="1371" y="804"/>
                </a:cubicBezTo>
                <a:cubicBezTo>
                  <a:pt x="1360" y="797"/>
                  <a:pt x="1353" y="790"/>
                  <a:pt x="1346" y="789"/>
                </a:cubicBezTo>
                <a:cubicBezTo>
                  <a:pt x="1284" y="782"/>
                  <a:pt x="1223" y="794"/>
                  <a:pt x="1168" y="822"/>
                </a:cubicBezTo>
                <a:cubicBezTo>
                  <a:pt x="1126" y="843"/>
                  <a:pt x="1101" y="885"/>
                  <a:pt x="1075" y="923"/>
                </a:cubicBezTo>
                <a:cubicBezTo>
                  <a:pt x="1051" y="957"/>
                  <a:pt x="1040" y="996"/>
                  <a:pt x="1034" y="1036"/>
                </a:cubicBezTo>
                <a:cubicBezTo>
                  <a:pt x="1031" y="1051"/>
                  <a:pt x="1029" y="1067"/>
                  <a:pt x="1005" y="1073"/>
                </a:cubicBezTo>
                <a:cubicBezTo>
                  <a:pt x="1024" y="1013"/>
                  <a:pt x="1017" y="957"/>
                  <a:pt x="1002" y="901"/>
                </a:cubicBezTo>
                <a:cubicBezTo>
                  <a:pt x="987" y="842"/>
                  <a:pt x="950" y="797"/>
                  <a:pt x="907" y="754"/>
                </a:cubicBezTo>
                <a:cubicBezTo>
                  <a:pt x="849" y="812"/>
                  <a:pt x="829" y="885"/>
                  <a:pt x="827" y="963"/>
                </a:cubicBezTo>
                <a:cubicBezTo>
                  <a:pt x="825" y="1041"/>
                  <a:pt x="847" y="1112"/>
                  <a:pt x="907" y="1169"/>
                </a:cubicBezTo>
                <a:cubicBezTo>
                  <a:pt x="825" y="1294"/>
                  <a:pt x="782" y="1427"/>
                  <a:pt x="792" y="1577"/>
                </a:cubicBezTo>
                <a:cubicBezTo>
                  <a:pt x="693" y="1473"/>
                  <a:pt x="625" y="1351"/>
                  <a:pt x="567" y="1221"/>
                </a:cubicBezTo>
                <a:cubicBezTo>
                  <a:pt x="587" y="1204"/>
                  <a:pt x="606" y="1191"/>
                  <a:pt x="622" y="1174"/>
                </a:cubicBezTo>
                <a:cubicBezTo>
                  <a:pt x="674" y="1120"/>
                  <a:pt x="707" y="1055"/>
                  <a:pt x="718" y="982"/>
                </a:cubicBezTo>
                <a:cubicBezTo>
                  <a:pt x="723" y="947"/>
                  <a:pt x="718" y="910"/>
                  <a:pt x="715" y="874"/>
                </a:cubicBezTo>
                <a:cubicBezTo>
                  <a:pt x="714" y="859"/>
                  <a:pt x="702" y="854"/>
                  <a:pt x="687" y="854"/>
                </a:cubicBezTo>
                <a:cubicBezTo>
                  <a:pt x="648" y="852"/>
                  <a:pt x="617" y="873"/>
                  <a:pt x="588" y="894"/>
                </a:cubicBezTo>
                <a:cubicBezTo>
                  <a:pt x="564" y="910"/>
                  <a:pt x="545" y="933"/>
                  <a:pt x="522" y="955"/>
                </a:cubicBezTo>
                <a:cubicBezTo>
                  <a:pt x="505" y="892"/>
                  <a:pt x="503" y="827"/>
                  <a:pt x="499" y="758"/>
                </a:cubicBezTo>
                <a:cubicBezTo>
                  <a:pt x="520" y="765"/>
                  <a:pt x="538" y="773"/>
                  <a:pt x="556" y="776"/>
                </a:cubicBezTo>
                <a:cubicBezTo>
                  <a:pt x="601" y="782"/>
                  <a:pt x="637" y="759"/>
                  <a:pt x="667" y="729"/>
                </a:cubicBezTo>
                <a:cubicBezTo>
                  <a:pt x="699" y="695"/>
                  <a:pt x="721" y="654"/>
                  <a:pt x="731" y="608"/>
                </a:cubicBezTo>
                <a:cubicBezTo>
                  <a:pt x="737" y="583"/>
                  <a:pt x="745" y="559"/>
                  <a:pt x="752" y="535"/>
                </a:cubicBezTo>
                <a:cubicBezTo>
                  <a:pt x="764" y="495"/>
                  <a:pt x="782" y="460"/>
                  <a:pt x="831" y="438"/>
                </a:cubicBezTo>
                <a:cubicBezTo>
                  <a:pt x="783" y="424"/>
                  <a:pt x="741" y="419"/>
                  <a:pt x="705" y="433"/>
                </a:cubicBezTo>
                <a:cubicBezTo>
                  <a:pt x="670" y="446"/>
                  <a:pt x="640" y="474"/>
                  <a:pt x="604" y="498"/>
                </a:cubicBezTo>
                <a:cubicBezTo>
                  <a:pt x="587" y="400"/>
                  <a:pt x="540" y="316"/>
                  <a:pt x="474" y="236"/>
                </a:cubicBezTo>
                <a:cubicBezTo>
                  <a:pt x="470" y="245"/>
                  <a:pt x="466" y="250"/>
                  <a:pt x="466" y="254"/>
                </a:cubicBezTo>
                <a:cubicBezTo>
                  <a:pt x="473" y="305"/>
                  <a:pt x="451" y="350"/>
                  <a:pt x="434" y="395"/>
                </a:cubicBezTo>
                <a:cubicBezTo>
                  <a:pt x="420" y="433"/>
                  <a:pt x="402" y="469"/>
                  <a:pt x="386" y="506"/>
                </a:cubicBezTo>
                <a:cubicBezTo>
                  <a:pt x="358" y="501"/>
                  <a:pt x="327" y="496"/>
                  <a:pt x="296" y="489"/>
                </a:cubicBezTo>
                <a:cubicBezTo>
                  <a:pt x="265" y="482"/>
                  <a:pt x="235" y="473"/>
                  <a:pt x="202" y="465"/>
                </a:cubicBezTo>
                <a:cubicBezTo>
                  <a:pt x="182" y="541"/>
                  <a:pt x="227" y="600"/>
                  <a:pt x="269" y="658"/>
                </a:cubicBezTo>
                <a:cubicBezTo>
                  <a:pt x="314" y="717"/>
                  <a:pt x="371" y="758"/>
                  <a:pt x="452" y="751"/>
                </a:cubicBezTo>
                <a:cubicBezTo>
                  <a:pt x="451" y="794"/>
                  <a:pt x="448" y="833"/>
                  <a:pt x="450" y="872"/>
                </a:cubicBezTo>
                <a:cubicBezTo>
                  <a:pt x="451" y="911"/>
                  <a:pt x="455" y="950"/>
                  <a:pt x="459" y="996"/>
                </a:cubicBezTo>
                <a:cubicBezTo>
                  <a:pt x="362" y="918"/>
                  <a:pt x="259" y="880"/>
                  <a:pt x="137" y="909"/>
                </a:cubicBezTo>
                <a:cubicBezTo>
                  <a:pt x="132" y="941"/>
                  <a:pt x="147" y="969"/>
                  <a:pt x="158" y="997"/>
                </a:cubicBezTo>
                <a:cubicBezTo>
                  <a:pt x="184" y="1069"/>
                  <a:pt x="239" y="1117"/>
                  <a:pt x="301" y="1157"/>
                </a:cubicBezTo>
                <a:cubicBezTo>
                  <a:pt x="371" y="1203"/>
                  <a:pt x="451" y="1225"/>
                  <a:pt x="534" y="1247"/>
                </a:cubicBezTo>
                <a:cubicBezTo>
                  <a:pt x="575" y="1355"/>
                  <a:pt x="625" y="1461"/>
                  <a:pt x="693" y="1557"/>
                </a:cubicBezTo>
                <a:cubicBezTo>
                  <a:pt x="760" y="1652"/>
                  <a:pt x="837" y="1740"/>
                  <a:pt x="912" y="1835"/>
                </a:cubicBezTo>
                <a:cubicBezTo>
                  <a:pt x="883" y="1826"/>
                  <a:pt x="856" y="1817"/>
                  <a:pt x="830" y="1809"/>
                </a:cubicBezTo>
                <a:cubicBezTo>
                  <a:pt x="751" y="1649"/>
                  <a:pt x="633" y="1546"/>
                  <a:pt x="446" y="1532"/>
                </a:cubicBezTo>
                <a:cubicBezTo>
                  <a:pt x="441" y="1593"/>
                  <a:pt x="459" y="1644"/>
                  <a:pt x="495" y="1687"/>
                </a:cubicBezTo>
                <a:cubicBezTo>
                  <a:pt x="528" y="1727"/>
                  <a:pt x="568" y="1762"/>
                  <a:pt x="607" y="1802"/>
                </a:cubicBezTo>
                <a:cubicBezTo>
                  <a:pt x="493" y="1812"/>
                  <a:pt x="395" y="1861"/>
                  <a:pt x="296" y="1920"/>
                </a:cubicBezTo>
                <a:cubicBezTo>
                  <a:pt x="280" y="1912"/>
                  <a:pt x="261" y="1904"/>
                  <a:pt x="243" y="1893"/>
                </a:cubicBezTo>
                <a:cubicBezTo>
                  <a:pt x="166" y="1849"/>
                  <a:pt x="87" y="1856"/>
                  <a:pt x="9" y="1888"/>
                </a:cubicBezTo>
                <a:cubicBezTo>
                  <a:pt x="6" y="1889"/>
                  <a:pt x="3" y="1891"/>
                  <a:pt x="0" y="1892"/>
                </a:cubicBezTo>
                <a:cubicBezTo>
                  <a:pt x="0" y="1917"/>
                  <a:pt x="0" y="1917"/>
                  <a:pt x="0" y="1917"/>
                </a:cubicBezTo>
                <a:cubicBezTo>
                  <a:pt x="67" y="1891"/>
                  <a:pt x="155" y="1890"/>
                  <a:pt x="198" y="1923"/>
                </a:cubicBezTo>
                <a:cubicBezTo>
                  <a:pt x="150" y="1930"/>
                  <a:pt x="100" y="1936"/>
                  <a:pt x="50" y="1943"/>
                </a:cubicBezTo>
                <a:cubicBezTo>
                  <a:pt x="51" y="1946"/>
                  <a:pt x="51" y="1948"/>
                  <a:pt x="51" y="1951"/>
                </a:cubicBezTo>
                <a:cubicBezTo>
                  <a:pt x="106" y="1956"/>
                  <a:pt x="162" y="1936"/>
                  <a:pt x="218" y="1954"/>
                </a:cubicBezTo>
                <a:cubicBezTo>
                  <a:pt x="155" y="2028"/>
                  <a:pt x="74" y="2038"/>
                  <a:pt x="0" y="2009"/>
                </a:cubicBezTo>
                <a:cubicBezTo>
                  <a:pt x="0" y="2030"/>
                  <a:pt x="0" y="2030"/>
                  <a:pt x="0" y="2030"/>
                </a:cubicBezTo>
                <a:cubicBezTo>
                  <a:pt x="39" y="2043"/>
                  <a:pt x="79" y="2049"/>
                  <a:pt x="122" y="2043"/>
                </a:cubicBezTo>
                <a:cubicBezTo>
                  <a:pt x="123" y="2043"/>
                  <a:pt x="124" y="2045"/>
                  <a:pt x="125" y="2046"/>
                </a:cubicBezTo>
                <a:cubicBezTo>
                  <a:pt x="98" y="2081"/>
                  <a:pt x="74" y="2120"/>
                  <a:pt x="55" y="2160"/>
                </a:cubicBezTo>
                <a:cubicBezTo>
                  <a:pt x="55" y="2160"/>
                  <a:pt x="55" y="2160"/>
                  <a:pt x="55" y="2161"/>
                </a:cubicBezTo>
                <a:cubicBezTo>
                  <a:pt x="78" y="2161"/>
                  <a:pt x="78" y="2161"/>
                  <a:pt x="78" y="2161"/>
                </a:cubicBezTo>
                <a:cubicBezTo>
                  <a:pt x="78" y="2160"/>
                  <a:pt x="78" y="2160"/>
                  <a:pt x="78" y="2160"/>
                </a:cubicBezTo>
                <a:cubicBezTo>
                  <a:pt x="103" y="2110"/>
                  <a:pt x="136" y="2066"/>
                  <a:pt x="176" y="2026"/>
                </a:cubicBezTo>
                <a:cubicBezTo>
                  <a:pt x="189" y="2013"/>
                  <a:pt x="203" y="2016"/>
                  <a:pt x="219" y="2023"/>
                </a:cubicBezTo>
                <a:cubicBezTo>
                  <a:pt x="188" y="2070"/>
                  <a:pt x="157" y="2115"/>
                  <a:pt x="127" y="2160"/>
                </a:cubicBezTo>
                <a:cubicBezTo>
                  <a:pt x="127" y="2160"/>
                  <a:pt x="126" y="2160"/>
                  <a:pt x="126" y="2161"/>
                </a:cubicBezTo>
                <a:cubicBezTo>
                  <a:pt x="137" y="2161"/>
                  <a:pt x="137" y="2161"/>
                  <a:pt x="137" y="2161"/>
                </a:cubicBezTo>
                <a:cubicBezTo>
                  <a:pt x="137" y="2160"/>
                  <a:pt x="137" y="2160"/>
                  <a:pt x="138" y="2160"/>
                </a:cubicBezTo>
                <a:cubicBezTo>
                  <a:pt x="171" y="2121"/>
                  <a:pt x="205" y="2082"/>
                  <a:pt x="245" y="2037"/>
                </a:cubicBezTo>
                <a:cubicBezTo>
                  <a:pt x="248" y="2088"/>
                  <a:pt x="233" y="2127"/>
                  <a:pt x="210" y="2160"/>
                </a:cubicBezTo>
                <a:cubicBezTo>
                  <a:pt x="210" y="2160"/>
                  <a:pt x="210" y="2160"/>
                  <a:pt x="210" y="2161"/>
                </a:cubicBezTo>
                <a:cubicBezTo>
                  <a:pt x="236" y="2161"/>
                  <a:pt x="236" y="2161"/>
                  <a:pt x="236" y="2161"/>
                </a:cubicBezTo>
                <a:cubicBezTo>
                  <a:pt x="236" y="2160"/>
                  <a:pt x="236" y="2160"/>
                  <a:pt x="236" y="2160"/>
                </a:cubicBezTo>
                <a:cubicBezTo>
                  <a:pt x="241" y="2153"/>
                  <a:pt x="246" y="2146"/>
                  <a:pt x="251" y="2139"/>
                </a:cubicBezTo>
                <a:cubicBezTo>
                  <a:pt x="252" y="2138"/>
                  <a:pt x="254" y="2139"/>
                  <a:pt x="259" y="2138"/>
                </a:cubicBezTo>
                <a:cubicBezTo>
                  <a:pt x="261" y="2145"/>
                  <a:pt x="263" y="2153"/>
                  <a:pt x="265" y="2160"/>
                </a:cubicBezTo>
                <a:cubicBezTo>
                  <a:pt x="265" y="2160"/>
                  <a:pt x="266" y="2160"/>
                  <a:pt x="266" y="2161"/>
                </a:cubicBezTo>
                <a:cubicBezTo>
                  <a:pt x="287" y="2161"/>
                  <a:pt x="287" y="2161"/>
                  <a:pt x="287" y="2161"/>
                </a:cubicBezTo>
                <a:cubicBezTo>
                  <a:pt x="286" y="2160"/>
                  <a:pt x="286" y="2160"/>
                  <a:pt x="286" y="2160"/>
                </a:cubicBezTo>
                <a:cubicBezTo>
                  <a:pt x="283" y="2146"/>
                  <a:pt x="282" y="2132"/>
                  <a:pt x="282" y="2120"/>
                </a:cubicBezTo>
                <a:cubicBezTo>
                  <a:pt x="282" y="2088"/>
                  <a:pt x="277" y="2050"/>
                  <a:pt x="318" y="2027"/>
                </a:cubicBezTo>
                <a:cubicBezTo>
                  <a:pt x="340" y="2066"/>
                  <a:pt x="340" y="2108"/>
                  <a:pt x="357" y="2146"/>
                </a:cubicBezTo>
                <a:cubicBezTo>
                  <a:pt x="370" y="2104"/>
                  <a:pt x="348" y="2064"/>
                  <a:pt x="347" y="2021"/>
                </a:cubicBezTo>
                <a:cubicBezTo>
                  <a:pt x="377" y="2031"/>
                  <a:pt x="399" y="2049"/>
                  <a:pt x="409" y="2076"/>
                </a:cubicBezTo>
                <a:cubicBezTo>
                  <a:pt x="420" y="2104"/>
                  <a:pt x="425" y="2132"/>
                  <a:pt x="427" y="2160"/>
                </a:cubicBezTo>
                <a:cubicBezTo>
                  <a:pt x="427" y="2160"/>
                  <a:pt x="427" y="2160"/>
                  <a:pt x="427" y="2161"/>
                </a:cubicBezTo>
                <a:cubicBezTo>
                  <a:pt x="448" y="2161"/>
                  <a:pt x="448" y="2161"/>
                  <a:pt x="448" y="2161"/>
                </a:cubicBezTo>
                <a:cubicBezTo>
                  <a:pt x="448" y="2160"/>
                  <a:pt x="448" y="2160"/>
                  <a:pt x="448" y="2160"/>
                </a:cubicBezTo>
                <a:cubicBezTo>
                  <a:pt x="448" y="2159"/>
                  <a:pt x="448" y="2158"/>
                  <a:pt x="448" y="2157"/>
                </a:cubicBezTo>
                <a:cubicBezTo>
                  <a:pt x="447" y="2075"/>
                  <a:pt x="410" y="2009"/>
                  <a:pt x="340" y="1954"/>
                </a:cubicBezTo>
                <a:cubicBezTo>
                  <a:pt x="444" y="1898"/>
                  <a:pt x="546" y="1862"/>
                  <a:pt x="664" y="1864"/>
                </a:cubicBezTo>
                <a:cubicBezTo>
                  <a:pt x="580" y="1944"/>
                  <a:pt x="544" y="2037"/>
                  <a:pt x="564" y="2149"/>
                </a:cubicBezTo>
                <a:cubicBezTo>
                  <a:pt x="668" y="2178"/>
                  <a:pt x="832" y="2048"/>
                  <a:pt x="839" y="1886"/>
                </a:cubicBezTo>
                <a:cubicBezTo>
                  <a:pt x="915" y="1909"/>
                  <a:pt x="985" y="1941"/>
                  <a:pt x="1037" y="2003"/>
                </a:cubicBezTo>
                <a:cubicBezTo>
                  <a:pt x="1053" y="2022"/>
                  <a:pt x="1066" y="2043"/>
                  <a:pt x="1093" y="2048"/>
                </a:cubicBezTo>
                <a:cubicBezTo>
                  <a:pt x="1101" y="2050"/>
                  <a:pt x="1109" y="2059"/>
                  <a:pt x="1114" y="2066"/>
                </a:cubicBezTo>
                <a:cubicBezTo>
                  <a:pt x="1135" y="2097"/>
                  <a:pt x="1154" y="2128"/>
                  <a:pt x="1170" y="2160"/>
                </a:cubicBezTo>
                <a:cubicBezTo>
                  <a:pt x="1171" y="2160"/>
                  <a:pt x="1171" y="2160"/>
                  <a:pt x="1171" y="2161"/>
                </a:cubicBezTo>
                <a:cubicBezTo>
                  <a:pt x="1198" y="2161"/>
                  <a:pt x="1198" y="2161"/>
                  <a:pt x="1198" y="2161"/>
                </a:cubicBezTo>
                <a:cubicBezTo>
                  <a:pt x="1198" y="2160"/>
                  <a:pt x="1198" y="2160"/>
                  <a:pt x="1198" y="2160"/>
                </a:cubicBezTo>
                <a:cubicBezTo>
                  <a:pt x="1194" y="2144"/>
                  <a:pt x="1194" y="2126"/>
                  <a:pt x="1201" y="2105"/>
                </a:cubicBezTo>
                <a:cubicBezTo>
                  <a:pt x="1178" y="2119"/>
                  <a:pt x="1167" y="2113"/>
                  <a:pt x="1159" y="2097"/>
                </a:cubicBezTo>
                <a:cubicBezTo>
                  <a:pt x="1153" y="2083"/>
                  <a:pt x="1142" y="2070"/>
                  <a:pt x="1137" y="2056"/>
                </a:cubicBezTo>
                <a:cubicBezTo>
                  <a:pt x="1130" y="2033"/>
                  <a:pt x="1117" y="2020"/>
                  <a:pt x="1092" y="2019"/>
                </a:cubicBezTo>
                <a:cubicBezTo>
                  <a:pt x="1089" y="1975"/>
                  <a:pt x="1056" y="1957"/>
                  <a:pt x="1023" y="1941"/>
                </a:cubicBezTo>
                <a:cubicBezTo>
                  <a:pt x="965" y="1913"/>
                  <a:pt x="910" y="1881"/>
                  <a:pt x="847" y="1863"/>
                </a:cubicBezTo>
                <a:cubicBezTo>
                  <a:pt x="831" y="1858"/>
                  <a:pt x="822" y="1851"/>
                  <a:pt x="831" y="1834"/>
                </a:cubicBezTo>
                <a:cubicBezTo>
                  <a:pt x="902" y="1842"/>
                  <a:pt x="952" y="1894"/>
                  <a:pt x="1016" y="1919"/>
                </a:cubicBezTo>
                <a:cubicBezTo>
                  <a:pt x="1014" y="1908"/>
                  <a:pt x="1011" y="1900"/>
                  <a:pt x="1005" y="1893"/>
                </a:cubicBezTo>
                <a:cubicBezTo>
                  <a:pt x="941" y="1821"/>
                  <a:pt x="878" y="1749"/>
                  <a:pt x="812" y="1679"/>
                </a:cubicBezTo>
                <a:cubicBezTo>
                  <a:pt x="749" y="1610"/>
                  <a:pt x="698" y="1534"/>
                  <a:pt x="652" y="1453"/>
                </a:cubicBezTo>
                <a:cubicBezTo>
                  <a:pt x="643" y="1438"/>
                  <a:pt x="636" y="1421"/>
                  <a:pt x="629" y="1405"/>
                </a:cubicBezTo>
                <a:cubicBezTo>
                  <a:pt x="655" y="1432"/>
                  <a:pt x="672" y="1464"/>
                  <a:pt x="693" y="1494"/>
                </a:cubicBezTo>
                <a:cubicBezTo>
                  <a:pt x="765" y="1593"/>
                  <a:pt x="844" y="1687"/>
                  <a:pt x="927" y="1778"/>
                </a:cubicBezTo>
                <a:cubicBezTo>
                  <a:pt x="994" y="1852"/>
                  <a:pt x="1064" y="1925"/>
                  <a:pt x="1133" y="1998"/>
                </a:cubicBezTo>
                <a:cubicBezTo>
                  <a:pt x="1180" y="2048"/>
                  <a:pt x="1218" y="2102"/>
                  <a:pt x="1251" y="2160"/>
                </a:cubicBezTo>
                <a:cubicBezTo>
                  <a:pt x="1251" y="2160"/>
                  <a:pt x="1251" y="2160"/>
                  <a:pt x="1251" y="2161"/>
                </a:cubicBezTo>
                <a:cubicBezTo>
                  <a:pt x="1275" y="2161"/>
                  <a:pt x="1275" y="2161"/>
                  <a:pt x="1275" y="2161"/>
                </a:cubicBezTo>
                <a:cubicBezTo>
                  <a:pt x="1275" y="2160"/>
                  <a:pt x="1275" y="2160"/>
                  <a:pt x="1275" y="2160"/>
                </a:cubicBezTo>
                <a:cubicBezTo>
                  <a:pt x="1240" y="2095"/>
                  <a:pt x="1196" y="2036"/>
                  <a:pt x="1145" y="1980"/>
                </a:cubicBezTo>
                <a:cubicBezTo>
                  <a:pt x="1136" y="1970"/>
                  <a:pt x="1128" y="1958"/>
                  <a:pt x="1118" y="1945"/>
                </a:cubicBezTo>
                <a:cubicBezTo>
                  <a:pt x="1128" y="1941"/>
                  <a:pt x="1135" y="1937"/>
                  <a:pt x="1142" y="1935"/>
                </a:cubicBezTo>
                <a:cubicBezTo>
                  <a:pt x="1221" y="1911"/>
                  <a:pt x="1263" y="1851"/>
                  <a:pt x="1290" y="1780"/>
                </a:cubicBezTo>
                <a:cubicBezTo>
                  <a:pt x="1305" y="1742"/>
                  <a:pt x="1309" y="1698"/>
                  <a:pt x="1313" y="1657"/>
                </a:cubicBezTo>
                <a:cubicBezTo>
                  <a:pt x="1315" y="1627"/>
                  <a:pt x="1307" y="1596"/>
                  <a:pt x="1304" y="1566"/>
                </a:cubicBezTo>
                <a:cubicBezTo>
                  <a:pt x="1252" y="1562"/>
                  <a:pt x="1221" y="1597"/>
                  <a:pt x="1180" y="1620"/>
                </a:cubicBezTo>
                <a:close/>
                <a:moveTo>
                  <a:pt x="1414" y="1071"/>
                </a:moveTo>
                <a:cubicBezTo>
                  <a:pt x="1355" y="1123"/>
                  <a:pt x="1290" y="1148"/>
                  <a:pt x="1216" y="1146"/>
                </a:cubicBezTo>
                <a:cubicBezTo>
                  <a:pt x="1180" y="1145"/>
                  <a:pt x="1145" y="1138"/>
                  <a:pt x="1119" y="1100"/>
                </a:cubicBezTo>
                <a:cubicBezTo>
                  <a:pt x="1178" y="1089"/>
                  <a:pt x="1236" y="1094"/>
                  <a:pt x="1288" y="1066"/>
                </a:cubicBezTo>
                <a:cubicBezTo>
                  <a:pt x="1249" y="1067"/>
                  <a:pt x="1209" y="1067"/>
                  <a:pt x="1161" y="1068"/>
                </a:cubicBezTo>
                <a:cubicBezTo>
                  <a:pt x="1197" y="1044"/>
                  <a:pt x="1227" y="1025"/>
                  <a:pt x="1257" y="1005"/>
                </a:cubicBezTo>
                <a:cubicBezTo>
                  <a:pt x="1260" y="1003"/>
                  <a:pt x="1265" y="1004"/>
                  <a:pt x="1269" y="1004"/>
                </a:cubicBezTo>
                <a:cubicBezTo>
                  <a:pt x="1324" y="1008"/>
                  <a:pt x="1373" y="1023"/>
                  <a:pt x="1414" y="1071"/>
                </a:cubicBezTo>
                <a:close/>
                <a:moveTo>
                  <a:pt x="1093" y="932"/>
                </a:moveTo>
                <a:cubicBezTo>
                  <a:pt x="1125" y="881"/>
                  <a:pt x="1162" y="837"/>
                  <a:pt x="1225" y="824"/>
                </a:cubicBezTo>
                <a:cubicBezTo>
                  <a:pt x="1261" y="817"/>
                  <a:pt x="1297" y="802"/>
                  <a:pt x="1344" y="810"/>
                </a:cubicBezTo>
                <a:cubicBezTo>
                  <a:pt x="1310" y="862"/>
                  <a:pt x="1297" y="920"/>
                  <a:pt x="1258" y="965"/>
                </a:cubicBezTo>
                <a:cubicBezTo>
                  <a:pt x="1220" y="1009"/>
                  <a:pt x="1179" y="1039"/>
                  <a:pt x="1112" y="1025"/>
                </a:cubicBezTo>
                <a:cubicBezTo>
                  <a:pt x="1122" y="1008"/>
                  <a:pt x="1129" y="994"/>
                  <a:pt x="1138" y="982"/>
                </a:cubicBezTo>
                <a:cubicBezTo>
                  <a:pt x="1147" y="970"/>
                  <a:pt x="1159" y="960"/>
                  <a:pt x="1170" y="949"/>
                </a:cubicBezTo>
                <a:cubicBezTo>
                  <a:pt x="1179" y="939"/>
                  <a:pt x="1189" y="930"/>
                  <a:pt x="1198" y="920"/>
                </a:cubicBezTo>
                <a:cubicBezTo>
                  <a:pt x="1148" y="934"/>
                  <a:pt x="1117" y="971"/>
                  <a:pt x="1086" y="1010"/>
                </a:cubicBezTo>
                <a:cubicBezTo>
                  <a:pt x="1069" y="979"/>
                  <a:pt x="1079" y="954"/>
                  <a:pt x="1093" y="932"/>
                </a:cubicBezTo>
                <a:close/>
                <a:moveTo>
                  <a:pt x="907" y="1084"/>
                </a:moveTo>
                <a:cubicBezTo>
                  <a:pt x="875" y="1069"/>
                  <a:pt x="863" y="1049"/>
                  <a:pt x="857" y="1026"/>
                </a:cubicBezTo>
                <a:cubicBezTo>
                  <a:pt x="843" y="977"/>
                  <a:pt x="848" y="929"/>
                  <a:pt x="860" y="881"/>
                </a:cubicBezTo>
                <a:cubicBezTo>
                  <a:pt x="869" y="845"/>
                  <a:pt x="881" y="812"/>
                  <a:pt x="912" y="784"/>
                </a:cubicBezTo>
                <a:cubicBezTo>
                  <a:pt x="930" y="810"/>
                  <a:pt x="948" y="833"/>
                  <a:pt x="962" y="858"/>
                </a:cubicBezTo>
                <a:cubicBezTo>
                  <a:pt x="990" y="907"/>
                  <a:pt x="1000" y="960"/>
                  <a:pt x="993" y="1015"/>
                </a:cubicBezTo>
                <a:cubicBezTo>
                  <a:pt x="989" y="1047"/>
                  <a:pt x="978" y="1077"/>
                  <a:pt x="940" y="1092"/>
                </a:cubicBezTo>
                <a:cubicBezTo>
                  <a:pt x="921" y="1045"/>
                  <a:pt x="935" y="991"/>
                  <a:pt x="905" y="949"/>
                </a:cubicBezTo>
                <a:cubicBezTo>
                  <a:pt x="905" y="992"/>
                  <a:pt x="906" y="1035"/>
                  <a:pt x="907" y="1084"/>
                </a:cubicBezTo>
                <a:close/>
                <a:moveTo>
                  <a:pt x="620" y="545"/>
                </a:moveTo>
                <a:cubicBezTo>
                  <a:pt x="625" y="497"/>
                  <a:pt x="665" y="480"/>
                  <a:pt x="698" y="459"/>
                </a:cubicBezTo>
                <a:cubicBezTo>
                  <a:pt x="716" y="447"/>
                  <a:pt x="737" y="439"/>
                  <a:pt x="762" y="449"/>
                </a:cubicBezTo>
                <a:cubicBezTo>
                  <a:pt x="746" y="494"/>
                  <a:pt x="729" y="534"/>
                  <a:pt x="719" y="576"/>
                </a:cubicBezTo>
                <a:cubicBezTo>
                  <a:pt x="710" y="611"/>
                  <a:pt x="691" y="640"/>
                  <a:pt x="670" y="668"/>
                </a:cubicBezTo>
                <a:cubicBezTo>
                  <a:pt x="654" y="690"/>
                  <a:pt x="631" y="704"/>
                  <a:pt x="599" y="702"/>
                </a:cubicBezTo>
                <a:cubicBezTo>
                  <a:pt x="614" y="676"/>
                  <a:pt x="628" y="654"/>
                  <a:pt x="642" y="631"/>
                </a:cubicBezTo>
                <a:cubicBezTo>
                  <a:pt x="623" y="643"/>
                  <a:pt x="610" y="658"/>
                  <a:pt x="595" y="672"/>
                </a:cubicBezTo>
                <a:cubicBezTo>
                  <a:pt x="580" y="686"/>
                  <a:pt x="566" y="703"/>
                  <a:pt x="540" y="694"/>
                </a:cubicBezTo>
                <a:cubicBezTo>
                  <a:pt x="556" y="670"/>
                  <a:pt x="573" y="648"/>
                  <a:pt x="587" y="624"/>
                </a:cubicBezTo>
                <a:cubicBezTo>
                  <a:pt x="602" y="599"/>
                  <a:pt x="595" y="565"/>
                  <a:pt x="620" y="545"/>
                </a:cubicBezTo>
                <a:close/>
                <a:moveTo>
                  <a:pt x="331" y="688"/>
                </a:moveTo>
                <a:cubicBezTo>
                  <a:pt x="278" y="643"/>
                  <a:pt x="242" y="588"/>
                  <a:pt x="220" y="523"/>
                </a:cubicBezTo>
                <a:cubicBezTo>
                  <a:pt x="217" y="515"/>
                  <a:pt x="219" y="505"/>
                  <a:pt x="219" y="499"/>
                </a:cubicBezTo>
                <a:cubicBezTo>
                  <a:pt x="253" y="505"/>
                  <a:pt x="285" y="511"/>
                  <a:pt x="318" y="514"/>
                </a:cubicBezTo>
                <a:cubicBezTo>
                  <a:pt x="346" y="517"/>
                  <a:pt x="372" y="526"/>
                  <a:pt x="389" y="543"/>
                </a:cubicBezTo>
                <a:cubicBezTo>
                  <a:pt x="394" y="575"/>
                  <a:pt x="398" y="603"/>
                  <a:pt x="402" y="634"/>
                </a:cubicBezTo>
                <a:cubicBezTo>
                  <a:pt x="375" y="618"/>
                  <a:pt x="351" y="605"/>
                  <a:pt x="328" y="591"/>
                </a:cubicBezTo>
                <a:cubicBezTo>
                  <a:pt x="355" y="625"/>
                  <a:pt x="395" y="645"/>
                  <a:pt x="408" y="689"/>
                </a:cubicBezTo>
                <a:cubicBezTo>
                  <a:pt x="374" y="709"/>
                  <a:pt x="356" y="709"/>
                  <a:pt x="331" y="688"/>
                </a:cubicBezTo>
                <a:close/>
                <a:moveTo>
                  <a:pt x="457" y="648"/>
                </a:moveTo>
                <a:cubicBezTo>
                  <a:pt x="455" y="646"/>
                  <a:pt x="452" y="644"/>
                  <a:pt x="451" y="642"/>
                </a:cubicBezTo>
                <a:cubicBezTo>
                  <a:pt x="409" y="581"/>
                  <a:pt x="402" y="516"/>
                  <a:pt x="433" y="448"/>
                </a:cubicBezTo>
                <a:cubicBezTo>
                  <a:pt x="456" y="400"/>
                  <a:pt x="481" y="353"/>
                  <a:pt x="492" y="295"/>
                </a:cubicBezTo>
                <a:cubicBezTo>
                  <a:pt x="508" y="322"/>
                  <a:pt x="527" y="348"/>
                  <a:pt x="541" y="376"/>
                </a:cubicBezTo>
                <a:cubicBezTo>
                  <a:pt x="567" y="428"/>
                  <a:pt x="584" y="482"/>
                  <a:pt x="583" y="541"/>
                </a:cubicBezTo>
                <a:cubicBezTo>
                  <a:pt x="583" y="609"/>
                  <a:pt x="560" y="641"/>
                  <a:pt x="500" y="657"/>
                </a:cubicBezTo>
                <a:cubicBezTo>
                  <a:pt x="504" y="610"/>
                  <a:pt x="515" y="564"/>
                  <a:pt x="502" y="518"/>
                </a:cubicBezTo>
                <a:cubicBezTo>
                  <a:pt x="491" y="562"/>
                  <a:pt x="492" y="610"/>
                  <a:pt x="469" y="651"/>
                </a:cubicBezTo>
                <a:cubicBezTo>
                  <a:pt x="462" y="649"/>
                  <a:pt x="460" y="649"/>
                  <a:pt x="457" y="648"/>
                </a:cubicBezTo>
                <a:close/>
                <a:moveTo>
                  <a:pt x="490" y="1129"/>
                </a:moveTo>
                <a:cubicBezTo>
                  <a:pt x="446" y="1105"/>
                  <a:pt x="406" y="1083"/>
                  <a:pt x="366" y="1061"/>
                </a:cubicBezTo>
                <a:cubicBezTo>
                  <a:pt x="365" y="1063"/>
                  <a:pt x="363" y="1066"/>
                  <a:pt x="362" y="1068"/>
                </a:cubicBezTo>
                <a:cubicBezTo>
                  <a:pt x="398" y="1096"/>
                  <a:pt x="435" y="1125"/>
                  <a:pt x="472" y="1153"/>
                </a:cubicBezTo>
                <a:cubicBezTo>
                  <a:pt x="444" y="1176"/>
                  <a:pt x="399" y="1178"/>
                  <a:pt x="329" y="1147"/>
                </a:cubicBezTo>
                <a:cubicBezTo>
                  <a:pt x="237" y="1105"/>
                  <a:pt x="181" y="1031"/>
                  <a:pt x="160" y="928"/>
                </a:cubicBezTo>
                <a:cubicBezTo>
                  <a:pt x="276" y="897"/>
                  <a:pt x="410" y="959"/>
                  <a:pt x="473" y="1048"/>
                </a:cubicBezTo>
                <a:cubicBezTo>
                  <a:pt x="488" y="1070"/>
                  <a:pt x="497" y="1097"/>
                  <a:pt x="490" y="1129"/>
                </a:cubicBezTo>
                <a:close/>
                <a:moveTo>
                  <a:pt x="493" y="1020"/>
                </a:moveTo>
                <a:cubicBezTo>
                  <a:pt x="469" y="949"/>
                  <a:pt x="467" y="880"/>
                  <a:pt x="474" y="810"/>
                </a:cubicBezTo>
                <a:cubicBezTo>
                  <a:pt x="502" y="930"/>
                  <a:pt x="507" y="985"/>
                  <a:pt x="493" y="1020"/>
                </a:cubicBezTo>
                <a:close/>
                <a:moveTo>
                  <a:pt x="535" y="989"/>
                </a:moveTo>
                <a:cubicBezTo>
                  <a:pt x="543" y="972"/>
                  <a:pt x="553" y="954"/>
                  <a:pt x="566" y="940"/>
                </a:cubicBezTo>
                <a:cubicBezTo>
                  <a:pt x="598" y="906"/>
                  <a:pt x="635" y="879"/>
                  <a:pt x="684" y="874"/>
                </a:cubicBezTo>
                <a:cubicBezTo>
                  <a:pt x="730" y="968"/>
                  <a:pt x="660" y="1144"/>
                  <a:pt x="577" y="1146"/>
                </a:cubicBezTo>
                <a:cubicBezTo>
                  <a:pt x="568" y="1085"/>
                  <a:pt x="603" y="1034"/>
                  <a:pt x="620" y="972"/>
                </a:cubicBezTo>
                <a:cubicBezTo>
                  <a:pt x="577" y="1016"/>
                  <a:pt x="570" y="1070"/>
                  <a:pt x="549" y="1119"/>
                </a:cubicBezTo>
                <a:cubicBezTo>
                  <a:pt x="513" y="1075"/>
                  <a:pt x="513" y="1033"/>
                  <a:pt x="535" y="989"/>
                </a:cubicBezTo>
                <a:close/>
                <a:moveTo>
                  <a:pt x="464" y="1555"/>
                </a:moveTo>
                <a:cubicBezTo>
                  <a:pt x="471" y="1555"/>
                  <a:pt x="478" y="1554"/>
                  <a:pt x="485" y="1555"/>
                </a:cubicBezTo>
                <a:cubicBezTo>
                  <a:pt x="496" y="1556"/>
                  <a:pt x="507" y="1558"/>
                  <a:pt x="518" y="1560"/>
                </a:cubicBezTo>
                <a:cubicBezTo>
                  <a:pt x="611" y="1581"/>
                  <a:pt x="680" y="1637"/>
                  <a:pt x="732" y="1716"/>
                </a:cubicBezTo>
                <a:cubicBezTo>
                  <a:pt x="739" y="1727"/>
                  <a:pt x="740" y="1742"/>
                  <a:pt x="744" y="1756"/>
                </a:cubicBezTo>
                <a:cubicBezTo>
                  <a:pt x="741" y="1757"/>
                  <a:pt x="739" y="1758"/>
                  <a:pt x="736" y="1759"/>
                </a:cubicBezTo>
                <a:cubicBezTo>
                  <a:pt x="686" y="1725"/>
                  <a:pt x="636" y="1691"/>
                  <a:pt x="586" y="1657"/>
                </a:cubicBezTo>
                <a:cubicBezTo>
                  <a:pt x="625" y="1714"/>
                  <a:pt x="692" y="1739"/>
                  <a:pt x="734" y="1799"/>
                </a:cubicBezTo>
                <a:cubicBezTo>
                  <a:pt x="612" y="1814"/>
                  <a:pt x="466" y="1668"/>
                  <a:pt x="464" y="1555"/>
                </a:cubicBezTo>
                <a:close/>
                <a:moveTo>
                  <a:pt x="517" y="1860"/>
                </a:moveTo>
                <a:cubicBezTo>
                  <a:pt x="464" y="1873"/>
                  <a:pt x="413" y="1895"/>
                  <a:pt x="356" y="1915"/>
                </a:cubicBezTo>
                <a:cubicBezTo>
                  <a:pt x="437" y="1854"/>
                  <a:pt x="618" y="1801"/>
                  <a:pt x="679" y="1834"/>
                </a:cubicBezTo>
                <a:cubicBezTo>
                  <a:pt x="626" y="1842"/>
                  <a:pt x="570" y="1847"/>
                  <a:pt x="517" y="1860"/>
                </a:cubicBezTo>
                <a:close/>
                <a:moveTo>
                  <a:pt x="755" y="2041"/>
                </a:moveTo>
                <a:cubicBezTo>
                  <a:pt x="713" y="2100"/>
                  <a:pt x="650" y="2121"/>
                  <a:pt x="583" y="2137"/>
                </a:cubicBezTo>
                <a:cubicBezTo>
                  <a:pt x="566" y="2030"/>
                  <a:pt x="627" y="1900"/>
                  <a:pt x="701" y="1877"/>
                </a:cubicBezTo>
                <a:cubicBezTo>
                  <a:pt x="716" y="1880"/>
                  <a:pt x="730" y="1882"/>
                  <a:pt x="747" y="1886"/>
                </a:cubicBezTo>
                <a:cubicBezTo>
                  <a:pt x="731" y="1940"/>
                  <a:pt x="694" y="1978"/>
                  <a:pt x="666" y="2027"/>
                </a:cubicBezTo>
                <a:cubicBezTo>
                  <a:pt x="706" y="2002"/>
                  <a:pt x="740" y="1962"/>
                  <a:pt x="768" y="1907"/>
                </a:cubicBezTo>
                <a:cubicBezTo>
                  <a:pt x="786" y="1960"/>
                  <a:pt x="783" y="2002"/>
                  <a:pt x="755" y="2041"/>
                </a:cubicBezTo>
                <a:close/>
                <a:moveTo>
                  <a:pt x="868" y="1293"/>
                </a:moveTo>
                <a:cubicBezTo>
                  <a:pt x="854" y="1350"/>
                  <a:pt x="841" y="1403"/>
                  <a:pt x="828" y="1455"/>
                </a:cubicBezTo>
                <a:cubicBezTo>
                  <a:pt x="825" y="1402"/>
                  <a:pt x="844" y="1332"/>
                  <a:pt x="868" y="1293"/>
                </a:cubicBezTo>
                <a:close/>
                <a:moveTo>
                  <a:pt x="1097" y="1815"/>
                </a:moveTo>
                <a:cubicBezTo>
                  <a:pt x="1077" y="1748"/>
                  <a:pt x="1056" y="1681"/>
                  <a:pt x="1051" y="1601"/>
                </a:cubicBezTo>
                <a:cubicBezTo>
                  <a:pt x="1046" y="1619"/>
                  <a:pt x="1040" y="1629"/>
                  <a:pt x="1041" y="1637"/>
                </a:cubicBezTo>
                <a:cubicBezTo>
                  <a:pt x="1048" y="1698"/>
                  <a:pt x="1056" y="1759"/>
                  <a:pt x="1065" y="1824"/>
                </a:cubicBezTo>
                <a:cubicBezTo>
                  <a:pt x="1056" y="1819"/>
                  <a:pt x="1047" y="1817"/>
                  <a:pt x="1042" y="1812"/>
                </a:cubicBezTo>
                <a:cubicBezTo>
                  <a:pt x="1002" y="1776"/>
                  <a:pt x="975" y="1733"/>
                  <a:pt x="969" y="1679"/>
                </a:cubicBezTo>
                <a:cubicBezTo>
                  <a:pt x="966" y="1656"/>
                  <a:pt x="967" y="1632"/>
                  <a:pt x="964" y="1608"/>
                </a:cubicBezTo>
                <a:cubicBezTo>
                  <a:pt x="955" y="1518"/>
                  <a:pt x="995" y="1447"/>
                  <a:pt x="1050" y="1377"/>
                </a:cubicBezTo>
                <a:cubicBezTo>
                  <a:pt x="1069" y="1404"/>
                  <a:pt x="1089" y="1428"/>
                  <a:pt x="1104" y="1454"/>
                </a:cubicBezTo>
                <a:cubicBezTo>
                  <a:pt x="1160" y="1550"/>
                  <a:pt x="1174" y="1654"/>
                  <a:pt x="1152" y="1761"/>
                </a:cubicBezTo>
                <a:cubicBezTo>
                  <a:pt x="1147" y="1787"/>
                  <a:pt x="1130" y="1809"/>
                  <a:pt x="1097" y="1815"/>
                </a:cubicBezTo>
                <a:close/>
                <a:moveTo>
                  <a:pt x="1281" y="1738"/>
                </a:moveTo>
                <a:cubicBezTo>
                  <a:pt x="1272" y="1777"/>
                  <a:pt x="1260" y="1814"/>
                  <a:pt x="1231" y="1842"/>
                </a:cubicBezTo>
                <a:cubicBezTo>
                  <a:pt x="1208" y="1865"/>
                  <a:pt x="1191" y="1870"/>
                  <a:pt x="1161" y="1863"/>
                </a:cubicBezTo>
                <a:cubicBezTo>
                  <a:pt x="1175" y="1805"/>
                  <a:pt x="1232" y="1764"/>
                  <a:pt x="1228" y="1690"/>
                </a:cubicBezTo>
                <a:cubicBezTo>
                  <a:pt x="1216" y="1713"/>
                  <a:pt x="1208" y="1729"/>
                  <a:pt x="1199" y="1746"/>
                </a:cubicBezTo>
                <a:cubicBezTo>
                  <a:pt x="1173" y="1660"/>
                  <a:pt x="1198" y="1612"/>
                  <a:pt x="1283" y="1588"/>
                </a:cubicBezTo>
                <a:cubicBezTo>
                  <a:pt x="1298" y="1633"/>
                  <a:pt x="1296" y="1680"/>
                  <a:pt x="1281" y="1738"/>
                </a:cubicBezTo>
                <a:close/>
                <a:moveTo>
                  <a:pt x="2880" y="482"/>
                </a:moveTo>
                <a:cubicBezTo>
                  <a:pt x="2880" y="443"/>
                  <a:pt x="2880" y="443"/>
                  <a:pt x="2880" y="443"/>
                </a:cubicBezTo>
                <a:cubicBezTo>
                  <a:pt x="2845" y="479"/>
                  <a:pt x="2831" y="531"/>
                  <a:pt x="2817" y="581"/>
                </a:cubicBezTo>
                <a:cubicBezTo>
                  <a:pt x="2798" y="652"/>
                  <a:pt x="2801" y="723"/>
                  <a:pt x="2856" y="782"/>
                </a:cubicBezTo>
                <a:cubicBezTo>
                  <a:pt x="2821" y="807"/>
                  <a:pt x="2789" y="830"/>
                  <a:pt x="2759" y="854"/>
                </a:cubicBezTo>
                <a:cubicBezTo>
                  <a:pt x="2729" y="879"/>
                  <a:pt x="2701" y="906"/>
                  <a:pt x="2667" y="937"/>
                </a:cubicBezTo>
                <a:cubicBezTo>
                  <a:pt x="2669" y="814"/>
                  <a:pt x="2635" y="709"/>
                  <a:pt x="2538" y="630"/>
                </a:cubicBezTo>
                <a:cubicBezTo>
                  <a:pt x="2509" y="646"/>
                  <a:pt x="2497" y="675"/>
                  <a:pt x="2481" y="701"/>
                </a:cubicBezTo>
                <a:cubicBezTo>
                  <a:pt x="2441" y="765"/>
                  <a:pt x="2436" y="838"/>
                  <a:pt x="2442" y="912"/>
                </a:cubicBezTo>
                <a:cubicBezTo>
                  <a:pt x="2450" y="995"/>
                  <a:pt x="2480" y="1072"/>
                  <a:pt x="2514" y="1151"/>
                </a:cubicBezTo>
                <a:cubicBezTo>
                  <a:pt x="2454" y="1249"/>
                  <a:pt x="2401" y="1354"/>
                  <a:pt x="2367" y="1467"/>
                </a:cubicBezTo>
                <a:cubicBezTo>
                  <a:pt x="2333" y="1578"/>
                  <a:pt x="2310" y="1693"/>
                  <a:pt x="2282" y="1810"/>
                </a:cubicBezTo>
                <a:cubicBezTo>
                  <a:pt x="2271" y="1782"/>
                  <a:pt x="2261" y="1755"/>
                  <a:pt x="2252" y="1729"/>
                </a:cubicBezTo>
                <a:cubicBezTo>
                  <a:pt x="2330" y="1569"/>
                  <a:pt x="2338" y="1412"/>
                  <a:pt x="2235" y="1256"/>
                </a:cubicBezTo>
                <a:cubicBezTo>
                  <a:pt x="2184" y="1290"/>
                  <a:pt x="2155" y="1335"/>
                  <a:pt x="2143" y="1389"/>
                </a:cubicBezTo>
                <a:cubicBezTo>
                  <a:pt x="2131" y="1440"/>
                  <a:pt x="2128" y="1493"/>
                  <a:pt x="2120" y="1549"/>
                </a:cubicBezTo>
                <a:cubicBezTo>
                  <a:pt x="2043" y="1465"/>
                  <a:pt x="1944" y="1417"/>
                  <a:pt x="1837" y="1375"/>
                </a:cubicBezTo>
                <a:cubicBezTo>
                  <a:pt x="1833" y="1358"/>
                  <a:pt x="1828" y="1338"/>
                  <a:pt x="1825" y="1318"/>
                </a:cubicBezTo>
                <a:cubicBezTo>
                  <a:pt x="1813" y="1229"/>
                  <a:pt x="1759" y="1171"/>
                  <a:pt x="1686" y="1129"/>
                </a:cubicBezTo>
                <a:cubicBezTo>
                  <a:pt x="1657" y="1112"/>
                  <a:pt x="1625" y="1099"/>
                  <a:pt x="1594" y="1090"/>
                </a:cubicBezTo>
                <a:cubicBezTo>
                  <a:pt x="1557" y="1079"/>
                  <a:pt x="1542" y="1096"/>
                  <a:pt x="1549" y="1135"/>
                </a:cubicBezTo>
                <a:cubicBezTo>
                  <a:pt x="1562" y="1201"/>
                  <a:pt x="1583" y="1264"/>
                  <a:pt x="1633" y="1314"/>
                </a:cubicBezTo>
                <a:cubicBezTo>
                  <a:pt x="1633" y="1314"/>
                  <a:pt x="1633" y="1316"/>
                  <a:pt x="1632" y="1318"/>
                </a:cubicBezTo>
                <a:cubicBezTo>
                  <a:pt x="1533" y="1318"/>
                  <a:pt x="1425" y="1344"/>
                  <a:pt x="1361" y="1384"/>
                </a:cubicBezTo>
                <a:cubicBezTo>
                  <a:pt x="1366" y="1407"/>
                  <a:pt x="1382" y="1421"/>
                  <a:pt x="1401" y="1434"/>
                </a:cubicBezTo>
                <a:cubicBezTo>
                  <a:pt x="1463" y="1473"/>
                  <a:pt x="1533" y="1477"/>
                  <a:pt x="1603" y="1476"/>
                </a:cubicBezTo>
                <a:cubicBezTo>
                  <a:pt x="1614" y="1475"/>
                  <a:pt x="1625" y="1475"/>
                  <a:pt x="1636" y="1475"/>
                </a:cubicBezTo>
                <a:cubicBezTo>
                  <a:pt x="1637" y="1475"/>
                  <a:pt x="1638" y="1476"/>
                  <a:pt x="1642" y="1480"/>
                </a:cubicBezTo>
                <a:cubicBezTo>
                  <a:pt x="1590" y="1551"/>
                  <a:pt x="1542" y="1626"/>
                  <a:pt x="1526" y="1717"/>
                </a:cubicBezTo>
                <a:cubicBezTo>
                  <a:pt x="1612" y="1727"/>
                  <a:pt x="1681" y="1691"/>
                  <a:pt x="1743" y="1641"/>
                </a:cubicBezTo>
                <a:cubicBezTo>
                  <a:pt x="1806" y="1590"/>
                  <a:pt x="1836" y="1520"/>
                  <a:pt x="1836" y="1431"/>
                </a:cubicBezTo>
                <a:cubicBezTo>
                  <a:pt x="1945" y="1478"/>
                  <a:pt x="2036" y="1538"/>
                  <a:pt x="2106" y="1632"/>
                </a:cubicBezTo>
                <a:cubicBezTo>
                  <a:pt x="1991" y="1615"/>
                  <a:pt x="1896" y="1643"/>
                  <a:pt x="1820" y="1727"/>
                </a:cubicBezTo>
                <a:cubicBezTo>
                  <a:pt x="1861" y="1827"/>
                  <a:pt x="2064" y="1878"/>
                  <a:pt x="2197" y="1783"/>
                </a:cubicBezTo>
                <a:cubicBezTo>
                  <a:pt x="2225" y="1858"/>
                  <a:pt x="2243" y="1933"/>
                  <a:pt x="2226" y="2012"/>
                </a:cubicBezTo>
                <a:cubicBezTo>
                  <a:pt x="2220" y="2036"/>
                  <a:pt x="2212" y="2059"/>
                  <a:pt x="2224" y="2084"/>
                </a:cubicBezTo>
                <a:cubicBezTo>
                  <a:pt x="2228" y="2091"/>
                  <a:pt x="2226" y="2103"/>
                  <a:pt x="2223" y="2112"/>
                </a:cubicBezTo>
                <a:cubicBezTo>
                  <a:pt x="2217" y="2128"/>
                  <a:pt x="2212" y="2144"/>
                  <a:pt x="2206" y="2160"/>
                </a:cubicBezTo>
                <a:cubicBezTo>
                  <a:pt x="2206" y="2160"/>
                  <a:pt x="2205" y="2160"/>
                  <a:pt x="2205" y="2161"/>
                </a:cubicBezTo>
                <a:cubicBezTo>
                  <a:pt x="2229" y="2161"/>
                  <a:pt x="2229" y="2161"/>
                  <a:pt x="2229" y="2161"/>
                </a:cubicBezTo>
                <a:cubicBezTo>
                  <a:pt x="2229" y="2160"/>
                  <a:pt x="2229" y="2160"/>
                  <a:pt x="2229" y="2160"/>
                </a:cubicBezTo>
                <a:cubicBezTo>
                  <a:pt x="2234" y="2148"/>
                  <a:pt x="2237" y="2134"/>
                  <a:pt x="2245" y="2124"/>
                </a:cubicBezTo>
                <a:cubicBezTo>
                  <a:pt x="2259" y="2104"/>
                  <a:pt x="2261" y="2086"/>
                  <a:pt x="2246" y="2065"/>
                </a:cubicBezTo>
                <a:cubicBezTo>
                  <a:pt x="2280" y="2036"/>
                  <a:pt x="2274" y="1999"/>
                  <a:pt x="2266" y="1963"/>
                </a:cubicBezTo>
                <a:cubicBezTo>
                  <a:pt x="2253" y="1900"/>
                  <a:pt x="2244" y="1836"/>
                  <a:pt x="2220" y="1776"/>
                </a:cubicBezTo>
                <a:cubicBezTo>
                  <a:pt x="2213" y="1761"/>
                  <a:pt x="2214" y="1749"/>
                  <a:pt x="2232" y="1745"/>
                </a:cubicBezTo>
                <a:cubicBezTo>
                  <a:pt x="2270" y="1806"/>
                  <a:pt x="2259" y="1878"/>
                  <a:pt x="2279" y="1943"/>
                </a:cubicBezTo>
                <a:cubicBezTo>
                  <a:pt x="2286" y="1935"/>
                  <a:pt x="2291" y="1928"/>
                  <a:pt x="2293" y="1919"/>
                </a:cubicBezTo>
                <a:cubicBezTo>
                  <a:pt x="2310" y="1825"/>
                  <a:pt x="2328" y="1730"/>
                  <a:pt x="2344" y="1635"/>
                </a:cubicBezTo>
                <a:cubicBezTo>
                  <a:pt x="2359" y="1544"/>
                  <a:pt x="2388" y="1456"/>
                  <a:pt x="2424" y="1371"/>
                </a:cubicBezTo>
                <a:cubicBezTo>
                  <a:pt x="2431" y="1354"/>
                  <a:pt x="2439" y="1339"/>
                  <a:pt x="2447" y="1323"/>
                </a:cubicBezTo>
                <a:cubicBezTo>
                  <a:pt x="2442" y="1360"/>
                  <a:pt x="2427" y="1393"/>
                  <a:pt x="2417" y="1428"/>
                </a:cubicBezTo>
                <a:cubicBezTo>
                  <a:pt x="2382" y="1546"/>
                  <a:pt x="2357" y="1666"/>
                  <a:pt x="2336" y="1787"/>
                </a:cubicBezTo>
                <a:cubicBezTo>
                  <a:pt x="2318" y="1886"/>
                  <a:pt x="2304" y="1986"/>
                  <a:pt x="2288" y="2085"/>
                </a:cubicBezTo>
                <a:cubicBezTo>
                  <a:pt x="2284" y="2110"/>
                  <a:pt x="2279" y="2135"/>
                  <a:pt x="2272" y="2160"/>
                </a:cubicBezTo>
                <a:cubicBezTo>
                  <a:pt x="2272" y="2160"/>
                  <a:pt x="2272" y="2160"/>
                  <a:pt x="2272" y="2161"/>
                </a:cubicBezTo>
                <a:cubicBezTo>
                  <a:pt x="2293" y="2161"/>
                  <a:pt x="2293" y="2161"/>
                  <a:pt x="2293" y="2161"/>
                </a:cubicBezTo>
                <a:cubicBezTo>
                  <a:pt x="2293" y="2160"/>
                  <a:pt x="2293" y="2160"/>
                  <a:pt x="2293" y="2160"/>
                </a:cubicBezTo>
                <a:cubicBezTo>
                  <a:pt x="2300" y="2135"/>
                  <a:pt x="2305" y="2109"/>
                  <a:pt x="2310" y="2083"/>
                </a:cubicBezTo>
                <a:cubicBezTo>
                  <a:pt x="2312" y="2069"/>
                  <a:pt x="2317" y="2057"/>
                  <a:pt x="2321" y="2040"/>
                </a:cubicBezTo>
                <a:cubicBezTo>
                  <a:pt x="2330" y="2045"/>
                  <a:pt x="2338" y="2048"/>
                  <a:pt x="2344" y="2053"/>
                </a:cubicBezTo>
                <a:cubicBezTo>
                  <a:pt x="2411" y="2101"/>
                  <a:pt x="2484" y="2097"/>
                  <a:pt x="2557" y="2076"/>
                </a:cubicBezTo>
                <a:cubicBezTo>
                  <a:pt x="2596" y="2064"/>
                  <a:pt x="2633" y="2040"/>
                  <a:pt x="2668" y="2017"/>
                </a:cubicBezTo>
                <a:cubicBezTo>
                  <a:pt x="2693" y="2001"/>
                  <a:pt x="2712" y="1976"/>
                  <a:pt x="2734" y="1955"/>
                </a:cubicBezTo>
                <a:cubicBezTo>
                  <a:pt x="2706" y="1911"/>
                  <a:pt x="2659" y="1908"/>
                  <a:pt x="2616" y="1890"/>
                </a:cubicBezTo>
                <a:cubicBezTo>
                  <a:pt x="2689" y="1817"/>
                  <a:pt x="2725" y="1727"/>
                  <a:pt x="2751" y="1628"/>
                </a:cubicBezTo>
                <a:cubicBezTo>
                  <a:pt x="2745" y="1625"/>
                  <a:pt x="2738" y="1620"/>
                  <a:pt x="2730" y="1619"/>
                </a:cubicBezTo>
                <a:cubicBezTo>
                  <a:pt x="2638" y="1615"/>
                  <a:pt x="2554" y="1631"/>
                  <a:pt x="2481" y="1696"/>
                </a:cubicBezTo>
                <a:cubicBezTo>
                  <a:pt x="2436" y="1738"/>
                  <a:pt x="2389" y="1777"/>
                  <a:pt x="2354" y="1829"/>
                </a:cubicBezTo>
                <a:cubicBezTo>
                  <a:pt x="2370" y="1709"/>
                  <a:pt x="2415" y="1607"/>
                  <a:pt x="2524" y="1543"/>
                </a:cubicBezTo>
                <a:cubicBezTo>
                  <a:pt x="2581" y="1509"/>
                  <a:pt x="2639" y="1477"/>
                  <a:pt x="2704" y="1463"/>
                </a:cubicBezTo>
                <a:cubicBezTo>
                  <a:pt x="2761" y="1451"/>
                  <a:pt x="2820" y="1440"/>
                  <a:pt x="2880" y="1443"/>
                </a:cubicBezTo>
                <a:cubicBezTo>
                  <a:pt x="2880" y="1339"/>
                  <a:pt x="2880" y="1339"/>
                  <a:pt x="2880" y="1339"/>
                </a:cubicBezTo>
                <a:cubicBezTo>
                  <a:pt x="2877" y="1341"/>
                  <a:pt x="2874" y="1343"/>
                  <a:pt x="2872" y="1345"/>
                </a:cubicBezTo>
                <a:cubicBezTo>
                  <a:pt x="2865" y="1317"/>
                  <a:pt x="2870" y="1298"/>
                  <a:pt x="2880" y="1281"/>
                </a:cubicBezTo>
                <a:cubicBezTo>
                  <a:pt x="2880" y="1241"/>
                  <a:pt x="2880" y="1241"/>
                  <a:pt x="2880" y="1241"/>
                </a:cubicBezTo>
                <a:cubicBezTo>
                  <a:pt x="2838" y="1283"/>
                  <a:pt x="2811" y="1334"/>
                  <a:pt x="2805" y="1398"/>
                </a:cubicBezTo>
                <a:cubicBezTo>
                  <a:pt x="2656" y="1409"/>
                  <a:pt x="2524" y="1458"/>
                  <a:pt x="2412" y="1557"/>
                </a:cubicBezTo>
                <a:cubicBezTo>
                  <a:pt x="2433" y="1415"/>
                  <a:pt x="2488" y="1287"/>
                  <a:pt x="2555" y="1161"/>
                </a:cubicBezTo>
                <a:cubicBezTo>
                  <a:pt x="2580" y="1167"/>
                  <a:pt x="2603" y="1173"/>
                  <a:pt x="2626" y="1176"/>
                </a:cubicBezTo>
                <a:cubicBezTo>
                  <a:pt x="2700" y="1183"/>
                  <a:pt x="2772" y="1170"/>
                  <a:pt x="2837" y="1134"/>
                </a:cubicBezTo>
                <a:cubicBezTo>
                  <a:pt x="2852" y="1125"/>
                  <a:pt x="2866" y="1114"/>
                  <a:pt x="2880" y="1102"/>
                </a:cubicBezTo>
                <a:cubicBezTo>
                  <a:pt x="2880" y="1072"/>
                  <a:pt x="2880" y="1072"/>
                  <a:pt x="2880" y="1072"/>
                </a:cubicBezTo>
                <a:cubicBezTo>
                  <a:pt x="2814" y="1145"/>
                  <a:pt x="2666" y="1180"/>
                  <a:pt x="2621" y="1123"/>
                </a:cubicBezTo>
                <a:cubicBezTo>
                  <a:pt x="2663" y="1079"/>
                  <a:pt x="2725" y="1074"/>
                  <a:pt x="2784" y="1051"/>
                </a:cubicBezTo>
                <a:cubicBezTo>
                  <a:pt x="2723" y="1043"/>
                  <a:pt x="2677" y="1071"/>
                  <a:pt x="2624" y="1085"/>
                </a:cubicBezTo>
                <a:cubicBezTo>
                  <a:pt x="2637" y="1029"/>
                  <a:pt x="2671" y="1003"/>
                  <a:pt x="2718" y="994"/>
                </a:cubicBezTo>
                <a:cubicBezTo>
                  <a:pt x="2737" y="990"/>
                  <a:pt x="2757" y="986"/>
                  <a:pt x="2777" y="988"/>
                </a:cubicBezTo>
                <a:cubicBezTo>
                  <a:pt x="2814" y="992"/>
                  <a:pt x="2849" y="1000"/>
                  <a:pt x="2880" y="1022"/>
                </a:cubicBezTo>
                <a:cubicBezTo>
                  <a:pt x="2880" y="997"/>
                  <a:pt x="2880" y="997"/>
                  <a:pt x="2880" y="997"/>
                </a:cubicBezTo>
                <a:cubicBezTo>
                  <a:pt x="2863" y="988"/>
                  <a:pt x="2845" y="983"/>
                  <a:pt x="2827" y="977"/>
                </a:cubicBezTo>
                <a:cubicBezTo>
                  <a:pt x="2799" y="968"/>
                  <a:pt x="2769" y="968"/>
                  <a:pt x="2737" y="963"/>
                </a:cubicBezTo>
                <a:cubicBezTo>
                  <a:pt x="2777" y="910"/>
                  <a:pt x="2827" y="869"/>
                  <a:pt x="2879" y="824"/>
                </a:cubicBezTo>
                <a:cubicBezTo>
                  <a:pt x="2879" y="824"/>
                  <a:pt x="2880" y="824"/>
                  <a:pt x="2880" y="824"/>
                </a:cubicBezTo>
                <a:cubicBezTo>
                  <a:pt x="2880" y="707"/>
                  <a:pt x="2880" y="707"/>
                  <a:pt x="2880" y="707"/>
                </a:cubicBezTo>
                <a:cubicBezTo>
                  <a:pt x="2879" y="708"/>
                  <a:pt x="2879" y="709"/>
                  <a:pt x="2878" y="709"/>
                </a:cubicBezTo>
                <a:cubicBezTo>
                  <a:pt x="2841" y="695"/>
                  <a:pt x="2830" y="681"/>
                  <a:pt x="2831" y="647"/>
                </a:cubicBezTo>
                <a:cubicBezTo>
                  <a:pt x="2834" y="588"/>
                  <a:pt x="2850" y="533"/>
                  <a:pt x="2880" y="482"/>
                </a:cubicBezTo>
                <a:close/>
                <a:moveTo>
                  <a:pt x="1572" y="1111"/>
                </a:moveTo>
                <a:cubicBezTo>
                  <a:pt x="1657" y="1110"/>
                  <a:pt x="1774" y="1221"/>
                  <a:pt x="1774" y="1300"/>
                </a:cubicBezTo>
                <a:cubicBezTo>
                  <a:pt x="1740" y="1266"/>
                  <a:pt x="1704" y="1231"/>
                  <a:pt x="1668" y="1196"/>
                </a:cubicBezTo>
                <a:cubicBezTo>
                  <a:pt x="1666" y="1197"/>
                  <a:pt x="1664" y="1199"/>
                  <a:pt x="1662" y="1201"/>
                </a:cubicBezTo>
                <a:cubicBezTo>
                  <a:pt x="1691" y="1248"/>
                  <a:pt x="1742" y="1279"/>
                  <a:pt x="1762" y="1335"/>
                </a:cubicBezTo>
                <a:cubicBezTo>
                  <a:pt x="1632" y="1329"/>
                  <a:pt x="1573" y="1226"/>
                  <a:pt x="1572" y="1111"/>
                </a:cubicBezTo>
                <a:close/>
                <a:moveTo>
                  <a:pt x="1540" y="1455"/>
                </a:moveTo>
                <a:cubicBezTo>
                  <a:pt x="1486" y="1452"/>
                  <a:pt x="1430" y="1441"/>
                  <a:pt x="1388" y="1394"/>
                </a:cubicBezTo>
                <a:cubicBezTo>
                  <a:pt x="1482" y="1346"/>
                  <a:pt x="1579" y="1333"/>
                  <a:pt x="1680" y="1346"/>
                </a:cubicBezTo>
                <a:cubicBezTo>
                  <a:pt x="1698" y="1348"/>
                  <a:pt x="1704" y="1361"/>
                  <a:pt x="1708" y="1378"/>
                </a:cubicBezTo>
                <a:cubicBezTo>
                  <a:pt x="1650" y="1382"/>
                  <a:pt x="1594" y="1386"/>
                  <a:pt x="1539" y="1389"/>
                </a:cubicBezTo>
                <a:cubicBezTo>
                  <a:pt x="1539" y="1392"/>
                  <a:pt x="1539" y="1394"/>
                  <a:pt x="1539" y="1397"/>
                </a:cubicBezTo>
                <a:cubicBezTo>
                  <a:pt x="1594" y="1400"/>
                  <a:pt x="1648" y="1403"/>
                  <a:pt x="1713" y="1407"/>
                </a:cubicBezTo>
                <a:cubicBezTo>
                  <a:pt x="1657" y="1456"/>
                  <a:pt x="1598" y="1458"/>
                  <a:pt x="1540" y="1455"/>
                </a:cubicBezTo>
                <a:close/>
                <a:moveTo>
                  <a:pt x="1783" y="1560"/>
                </a:moveTo>
                <a:cubicBezTo>
                  <a:pt x="1731" y="1644"/>
                  <a:pt x="1652" y="1685"/>
                  <a:pt x="1555" y="1700"/>
                </a:cubicBezTo>
                <a:cubicBezTo>
                  <a:pt x="1566" y="1630"/>
                  <a:pt x="1619" y="1525"/>
                  <a:pt x="1670" y="1487"/>
                </a:cubicBezTo>
                <a:cubicBezTo>
                  <a:pt x="1695" y="1468"/>
                  <a:pt x="1723" y="1440"/>
                  <a:pt x="1766" y="1458"/>
                </a:cubicBezTo>
                <a:cubicBezTo>
                  <a:pt x="1748" y="1499"/>
                  <a:pt x="1715" y="1526"/>
                  <a:pt x="1696" y="1562"/>
                </a:cubicBezTo>
                <a:cubicBezTo>
                  <a:pt x="1737" y="1546"/>
                  <a:pt x="1755" y="1505"/>
                  <a:pt x="1788" y="1478"/>
                </a:cubicBezTo>
                <a:cubicBezTo>
                  <a:pt x="1798" y="1507"/>
                  <a:pt x="1798" y="1535"/>
                  <a:pt x="1783" y="1560"/>
                </a:cubicBezTo>
                <a:close/>
                <a:moveTo>
                  <a:pt x="2020" y="1513"/>
                </a:moveTo>
                <a:cubicBezTo>
                  <a:pt x="1977" y="1479"/>
                  <a:pt x="1928" y="1453"/>
                  <a:pt x="1877" y="1420"/>
                </a:cubicBezTo>
                <a:cubicBezTo>
                  <a:pt x="1976" y="1446"/>
                  <a:pt x="2128" y="1557"/>
                  <a:pt x="2139" y="1625"/>
                </a:cubicBezTo>
                <a:cubicBezTo>
                  <a:pt x="2100" y="1588"/>
                  <a:pt x="2063" y="1547"/>
                  <a:pt x="2020" y="1513"/>
                </a:cubicBezTo>
                <a:close/>
                <a:moveTo>
                  <a:pt x="2136" y="1740"/>
                </a:moveTo>
                <a:cubicBezTo>
                  <a:pt x="2105" y="1787"/>
                  <a:pt x="2070" y="1810"/>
                  <a:pt x="2023" y="1812"/>
                </a:cubicBezTo>
                <a:cubicBezTo>
                  <a:pt x="1951" y="1815"/>
                  <a:pt x="1895" y="1778"/>
                  <a:pt x="1841" y="1735"/>
                </a:cubicBezTo>
                <a:cubicBezTo>
                  <a:pt x="1915" y="1657"/>
                  <a:pt x="2055" y="1624"/>
                  <a:pt x="2119" y="1669"/>
                </a:cubicBezTo>
                <a:cubicBezTo>
                  <a:pt x="2126" y="1682"/>
                  <a:pt x="2133" y="1696"/>
                  <a:pt x="2140" y="1711"/>
                </a:cubicBezTo>
                <a:cubicBezTo>
                  <a:pt x="2088" y="1732"/>
                  <a:pt x="2035" y="1726"/>
                  <a:pt x="1979" y="1734"/>
                </a:cubicBezTo>
                <a:cubicBezTo>
                  <a:pt x="2023" y="1750"/>
                  <a:pt x="2076" y="1752"/>
                  <a:pt x="2136" y="1740"/>
                </a:cubicBezTo>
                <a:close/>
                <a:moveTo>
                  <a:pt x="2234" y="1625"/>
                </a:moveTo>
                <a:cubicBezTo>
                  <a:pt x="2230" y="1564"/>
                  <a:pt x="2226" y="1504"/>
                  <a:pt x="2222" y="1444"/>
                </a:cubicBezTo>
                <a:cubicBezTo>
                  <a:pt x="2201" y="1509"/>
                  <a:pt x="2223" y="1577"/>
                  <a:pt x="2201" y="1647"/>
                </a:cubicBezTo>
                <a:cubicBezTo>
                  <a:pt x="2114" y="1561"/>
                  <a:pt x="2140" y="1355"/>
                  <a:pt x="2228" y="1285"/>
                </a:cubicBezTo>
                <a:cubicBezTo>
                  <a:pt x="2232" y="1290"/>
                  <a:pt x="2237" y="1295"/>
                  <a:pt x="2241" y="1301"/>
                </a:cubicBezTo>
                <a:cubicBezTo>
                  <a:pt x="2246" y="1310"/>
                  <a:pt x="2252" y="1320"/>
                  <a:pt x="2257" y="1330"/>
                </a:cubicBezTo>
                <a:cubicBezTo>
                  <a:pt x="2298" y="1417"/>
                  <a:pt x="2296" y="1506"/>
                  <a:pt x="2265" y="1595"/>
                </a:cubicBezTo>
                <a:cubicBezTo>
                  <a:pt x="2261" y="1607"/>
                  <a:pt x="2249" y="1617"/>
                  <a:pt x="2241" y="1629"/>
                </a:cubicBezTo>
                <a:cubicBezTo>
                  <a:pt x="2239" y="1627"/>
                  <a:pt x="2236" y="1626"/>
                  <a:pt x="2234" y="1625"/>
                </a:cubicBezTo>
                <a:close/>
                <a:moveTo>
                  <a:pt x="2704" y="1952"/>
                </a:moveTo>
                <a:cubicBezTo>
                  <a:pt x="2677" y="1991"/>
                  <a:pt x="2640" y="2018"/>
                  <a:pt x="2584" y="2043"/>
                </a:cubicBezTo>
                <a:cubicBezTo>
                  <a:pt x="2548" y="2058"/>
                  <a:pt x="2512" y="2072"/>
                  <a:pt x="2471" y="2066"/>
                </a:cubicBezTo>
                <a:cubicBezTo>
                  <a:pt x="2439" y="2062"/>
                  <a:pt x="2425" y="2052"/>
                  <a:pt x="2412" y="2024"/>
                </a:cubicBezTo>
                <a:cubicBezTo>
                  <a:pt x="2466" y="1999"/>
                  <a:pt x="2534" y="2019"/>
                  <a:pt x="2590" y="1970"/>
                </a:cubicBezTo>
                <a:cubicBezTo>
                  <a:pt x="2564" y="1975"/>
                  <a:pt x="2547" y="1979"/>
                  <a:pt x="2527" y="1982"/>
                </a:cubicBezTo>
                <a:cubicBezTo>
                  <a:pt x="2579" y="1909"/>
                  <a:pt x="2633" y="1900"/>
                  <a:pt x="2704" y="1952"/>
                </a:cubicBezTo>
                <a:close/>
                <a:moveTo>
                  <a:pt x="2379" y="1898"/>
                </a:moveTo>
                <a:cubicBezTo>
                  <a:pt x="2383" y="1845"/>
                  <a:pt x="2401" y="1798"/>
                  <a:pt x="2439" y="1760"/>
                </a:cubicBezTo>
                <a:cubicBezTo>
                  <a:pt x="2456" y="1743"/>
                  <a:pt x="2475" y="1729"/>
                  <a:pt x="2493" y="1712"/>
                </a:cubicBezTo>
                <a:cubicBezTo>
                  <a:pt x="2558" y="1650"/>
                  <a:pt x="2639" y="1638"/>
                  <a:pt x="2728" y="1638"/>
                </a:cubicBezTo>
                <a:cubicBezTo>
                  <a:pt x="2718" y="1670"/>
                  <a:pt x="2711" y="1700"/>
                  <a:pt x="2700" y="1728"/>
                </a:cubicBezTo>
                <a:cubicBezTo>
                  <a:pt x="2659" y="1831"/>
                  <a:pt x="2585" y="1906"/>
                  <a:pt x="2487" y="1955"/>
                </a:cubicBezTo>
                <a:cubicBezTo>
                  <a:pt x="2464" y="1967"/>
                  <a:pt x="2436" y="1967"/>
                  <a:pt x="2410" y="1944"/>
                </a:cubicBezTo>
                <a:cubicBezTo>
                  <a:pt x="2452" y="1887"/>
                  <a:pt x="2491" y="1830"/>
                  <a:pt x="2552" y="1776"/>
                </a:cubicBezTo>
                <a:cubicBezTo>
                  <a:pt x="2534" y="1784"/>
                  <a:pt x="2523" y="1785"/>
                  <a:pt x="2517" y="1791"/>
                </a:cubicBezTo>
                <a:cubicBezTo>
                  <a:pt x="2473" y="1834"/>
                  <a:pt x="2430" y="1877"/>
                  <a:pt x="2384" y="1924"/>
                </a:cubicBezTo>
                <a:cubicBezTo>
                  <a:pt x="2382" y="1914"/>
                  <a:pt x="2379" y="1906"/>
                  <a:pt x="2379" y="1898"/>
                </a:cubicBezTo>
                <a:close/>
                <a:moveTo>
                  <a:pt x="2683" y="1443"/>
                </a:moveTo>
                <a:cubicBezTo>
                  <a:pt x="2629" y="1467"/>
                  <a:pt x="2579" y="1489"/>
                  <a:pt x="2530" y="1511"/>
                </a:cubicBezTo>
                <a:cubicBezTo>
                  <a:pt x="2570" y="1476"/>
                  <a:pt x="2637" y="1447"/>
                  <a:pt x="2683" y="1443"/>
                </a:cubicBezTo>
                <a:close/>
                <a:moveTo>
                  <a:pt x="2634" y="981"/>
                </a:moveTo>
                <a:cubicBezTo>
                  <a:pt x="2626" y="1006"/>
                  <a:pt x="2611" y="1030"/>
                  <a:pt x="2580" y="1044"/>
                </a:cubicBezTo>
                <a:cubicBezTo>
                  <a:pt x="2573" y="995"/>
                  <a:pt x="2565" y="950"/>
                  <a:pt x="2558" y="904"/>
                </a:cubicBezTo>
                <a:cubicBezTo>
                  <a:pt x="2556" y="905"/>
                  <a:pt x="2553" y="905"/>
                  <a:pt x="2550" y="905"/>
                </a:cubicBezTo>
                <a:cubicBezTo>
                  <a:pt x="2550" y="951"/>
                  <a:pt x="2550" y="998"/>
                  <a:pt x="2550" y="1045"/>
                </a:cubicBezTo>
                <a:cubicBezTo>
                  <a:pt x="2515" y="1037"/>
                  <a:pt x="2486" y="1002"/>
                  <a:pt x="2468" y="927"/>
                </a:cubicBezTo>
                <a:cubicBezTo>
                  <a:pt x="2445" y="829"/>
                  <a:pt x="2469" y="739"/>
                  <a:pt x="2537" y="660"/>
                </a:cubicBezTo>
                <a:cubicBezTo>
                  <a:pt x="2633" y="733"/>
                  <a:pt x="2666" y="877"/>
                  <a:pt x="2634" y="981"/>
                </a:cubicBezTo>
                <a:close/>
                <a:moveTo>
                  <a:pt x="2669" y="980"/>
                </a:moveTo>
                <a:cubicBezTo>
                  <a:pt x="2710" y="917"/>
                  <a:pt x="2763" y="873"/>
                  <a:pt x="2823" y="836"/>
                </a:cubicBezTo>
                <a:cubicBezTo>
                  <a:pt x="2746" y="931"/>
                  <a:pt x="2705" y="969"/>
                  <a:pt x="2669" y="980"/>
                </a:cubicBezTo>
                <a:close/>
                <a:moveTo>
                  <a:pt x="2466" y="274"/>
                </a:moveTo>
                <a:cubicBezTo>
                  <a:pt x="2537" y="253"/>
                  <a:pt x="2586" y="204"/>
                  <a:pt x="2632" y="150"/>
                </a:cubicBezTo>
                <a:cubicBezTo>
                  <a:pt x="2639" y="142"/>
                  <a:pt x="2646" y="133"/>
                  <a:pt x="2653" y="125"/>
                </a:cubicBezTo>
                <a:cubicBezTo>
                  <a:pt x="2654" y="124"/>
                  <a:pt x="2656" y="124"/>
                  <a:pt x="2661" y="124"/>
                </a:cubicBezTo>
                <a:cubicBezTo>
                  <a:pt x="2680" y="210"/>
                  <a:pt x="2704" y="295"/>
                  <a:pt x="2761" y="368"/>
                </a:cubicBezTo>
                <a:cubicBezTo>
                  <a:pt x="2827" y="310"/>
                  <a:pt x="2845" y="234"/>
                  <a:pt x="2848" y="155"/>
                </a:cubicBezTo>
                <a:cubicBezTo>
                  <a:pt x="2851" y="97"/>
                  <a:pt x="2835" y="46"/>
                  <a:pt x="2802" y="0"/>
                </a:cubicBezTo>
                <a:cubicBezTo>
                  <a:pt x="2611" y="0"/>
                  <a:pt x="2611" y="0"/>
                  <a:pt x="2611" y="0"/>
                </a:cubicBezTo>
                <a:cubicBezTo>
                  <a:pt x="2617" y="1"/>
                  <a:pt x="2623" y="4"/>
                  <a:pt x="2629" y="7"/>
                </a:cubicBezTo>
                <a:cubicBezTo>
                  <a:pt x="2593" y="53"/>
                  <a:pt x="2559" y="97"/>
                  <a:pt x="2524" y="141"/>
                </a:cubicBezTo>
                <a:cubicBezTo>
                  <a:pt x="2526" y="143"/>
                  <a:pt x="2529" y="144"/>
                  <a:pt x="2531" y="146"/>
                </a:cubicBezTo>
                <a:cubicBezTo>
                  <a:pt x="2569" y="107"/>
                  <a:pt x="2608" y="68"/>
                  <a:pt x="2653" y="22"/>
                </a:cubicBezTo>
                <a:cubicBezTo>
                  <a:pt x="2653" y="96"/>
                  <a:pt x="2615" y="142"/>
                  <a:pt x="2575" y="183"/>
                </a:cubicBezTo>
                <a:cubicBezTo>
                  <a:pt x="2536" y="222"/>
                  <a:pt x="2491" y="257"/>
                  <a:pt x="2428" y="257"/>
                </a:cubicBezTo>
                <a:cubicBezTo>
                  <a:pt x="2455" y="155"/>
                  <a:pt x="2509" y="74"/>
                  <a:pt x="2586" y="7"/>
                </a:cubicBezTo>
                <a:cubicBezTo>
                  <a:pt x="2590" y="3"/>
                  <a:pt x="2594" y="1"/>
                  <a:pt x="2598" y="0"/>
                </a:cubicBezTo>
                <a:cubicBezTo>
                  <a:pt x="2411" y="0"/>
                  <a:pt x="2411" y="0"/>
                  <a:pt x="2411" y="0"/>
                </a:cubicBezTo>
                <a:cubicBezTo>
                  <a:pt x="2449" y="15"/>
                  <a:pt x="2488" y="23"/>
                  <a:pt x="2531" y="21"/>
                </a:cubicBezTo>
                <a:cubicBezTo>
                  <a:pt x="2531" y="20"/>
                  <a:pt x="2532" y="23"/>
                  <a:pt x="2533" y="24"/>
                </a:cubicBezTo>
                <a:cubicBezTo>
                  <a:pt x="2467" y="98"/>
                  <a:pt x="2415" y="196"/>
                  <a:pt x="2403" y="270"/>
                </a:cubicBezTo>
                <a:cubicBezTo>
                  <a:pt x="2423" y="282"/>
                  <a:pt x="2444" y="280"/>
                  <a:pt x="2466" y="274"/>
                </a:cubicBezTo>
                <a:close/>
                <a:moveTo>
                  <a:pt x="2685" y="108"/>
                </a:moveTo>
                <a:cubicBezTo>
                  <a:pt x="2687" y="76"/>
                  <a:pt x="2685" y="37"/>
                  <a:pt x="2727" y="17"/>
                </a:cubicBezTo>
                <a:cubicBezTo>
                  <a:pt x="2746" y="57"/>
                  <a:pt x="2743" y="100"/>
                  <a:pt x="2758" y="138"/>
                </a:cubicBezTo>
                <a:cubicBezTo>
                  <a:pt x="2774" y="97"/>
                  <a:pt x="2754" y="56"/>
                  <a:pt x="2756" y="13"/>
                </a:cubicBezTo>
                <a:cubicBezTo>
                  <a:pt x="2785" y="25"/>
                  <a:pt x="2806" y="44"/>
                  <a:pt x="2814" y="71"/>
                </a:cubicBezTo>
                <a:cubicBezTo>
                  <a:pt x="2843" y="166"/>
                  <a:pt x="2822" y="252"/>
                  <a:pt x="2769" y="335"/>
                </a:cubicBezTo>
                <a:cubicBezTo>
                  <a:pt x="2723" y="280"/>
                  <a:pt x="2680" y="171"/>
                  <a:pt x="2685" y="108"/>
                </a:cubicBezTo>
                <a:close/>
                <a:moveTo>
                  <a:pt x="1917" y="2102"/>
                </a:moveTo>
                <a:cubicBezTo>
                  <a:pt x="1881" y="2113"/>
                  <a:pt x="1849" y="2138"/>
                  <a:pt x="1812" y="2160"/>
                </a:cubicBezTo>
                <a:cubicBezTo>
                  <a:pt x="1801" y="2061"/>
                  <a:pt x="1760" y="1974"/>
                  <a:pt x="1698" y="1890"/>
                </a:cubicBezTo>
                <a:cubicBezTo>
                  <a:pt x="1694" y="1898"/>
                  <a:pt x="1690" y="1903"/>
                  <a:pt x="1690" y="1907"/>
                </a:cubicBezTo>
                <a:cubicBezTo>
                  <a:pt x="1693" y="1959"/>
                  <a:pt x="1668" y="2002"/>
                  <a:pt x="1648" y="2046"/>
                </a:cubicBezTo>
                <a:cubicBezTo>
                  <a:pt x="1632" y="2083"/>
                  <a:pt x="1612" y="2118"/>
                  <a:pt x="1593" y="2154"/>
                </a:cubicBezTo>
                <a:cubicBezTo>
                  <a:pt x="1566" y="2147"/>
                  <a:pt x="1535" y="2139"/>
                  <a:pt x="1505" y="2130"/>
                </a:cubicBezTo>
                <a:cubicBezTo>
                  <a:pt x="1475" y="2122"/>
                  <a:pt x="1445" y="2111"/>
                  <a:pt x="1412" y="2101"/>
                </a:cubicBezTo>
                <a:cubicBezTo>
                  <a:pt x="1406" y="2121"/>
                  <a:pt x="1404" y="2141"/>
                  <a:pt x="1405" y="2160"/>
                </a:cubicBezTo>
                <a:cubicBezTo>
                  <a:pt x="1405" y="2160"/>
                  <a:pt x="1405" y="2160"/>
                  <a:pt x="1405" y="2161"/>
                </a:cubicBezTo>
                <a:cubicBezTo>
                  <a:pt x="1427" y="2161"/>
                  <a:pt x="1427" y="2161"/>
                  <a:pt x="1427" y="2161"/>
                </a:cubicBezTo>
                <a:cubicBezTo>
                  <a:pt x="1427" y="2160"/>
                  <a:pt x="1427" y="2160"/>
                  <a:pt x="1427" y="2160"/>
                </a:cubicBezTo>
                <a:cubicBezTo>
                  <a:pt x="1427" y="2160"/>
                  <a:pt x="1427" y="2160"/>
                  <a:pt x="1427" y="2160"/>
                </a:cubicBezTo>
                <a:cubicBezTo>
                  <a:pt x="1425" y="2151"/>
                  <a:pt x="1427" y="2142"/>
                  <a:pt x="1427" y="2136"/>
                </a:cubicBezTo>
                <a:cubicBezTo>
                  <a:pt x="1461" y="2144"/>
                  <a:pt x="1493" y="2152"/>
                  <a:pt x="1525" y="2157"/>
                </a:cubicBezTo>
                <a:cubicBezTo>
                  <a:pt x="1529" y="2158"/>
                  <a:pt x="1533" y="2159"/>
                  <a:pt x="1536" y="2160"/>
                </a:cubicBezTo>
                <a:cubicBezTo>
                  <a:pt x="1537" y="2160"/>
                  <a:pt x="1538" y="2160"/>
                  <a:pt x="1539" y="2161"/>
                </a:cubicBezTo>
                <a:cubicBezTo>
                  <a:pt x="1622" y="2161"/>
                  <a:pt x="1622" y="2161"/>
                  <a:pt x="1622" y="2161"/>
                </a:cubicBezTo>
                <a:cubicBezTo>
                  <a:pt x="1622" y="2160"/>
                  <a:pt x="1622" y="2160"/>
                  <a:pt x="1622" y="2160"/>
                </a:cubicBezTo>
                <a:cubicBezTo>
                  <a:pt x="1626" y="2140"/>
                  <a:pt x="1633" y="2119"/>
                  <a:pt x="1645" y="2099"/>
                </a:cubicBezTo>
                <a:cubicBezTo>
                  <a:pt x="1670" y="2052"/>
                  <a:pt x="1698" y="2007"/>
                  <a:pt x="1713" y="1950"/>
                </a:cubicBezTo>
                <a:cubicBezTo>
                  <a:pt x="1728" y="1978"/>
                  <a:pt x="1745" y="2005"/>
                  <a:pt x="1757" y="2034"/>
                </a:cubicBezTo>
                <a:cubicBezTo>
                  <a:pt x="1774" y="2075"/>
                  <a:pt x="1786" y="2116"/>
                  <a:pt x="1788" y="2160"/>
                </a:cubicBezTo>
                <a:cubicBezTo>
                  <a:pt x="1788" y="2160"/>
                  <a:pt x="1788" y="2160"/>
                  <a:pt x="1789" y="2161"/>
                </a:cubicBezTo>
                <a:cubicBezTo>
                  <a:pt x="1851" y="2161"/>
                  <a:pt x="1851" y="2161"/>
                  <a:pt x="1851" y="2161"/>
                </a:cubicBezTo>
                <a:cubicBezTo>
                  <a:pt x="1852" y="2160"/>
                  <a:pt x="1852" y="2160"/>
                  <a:pt x="1852" y="2160"/>
                </a:cubicBezTo>
                <a:cubicBezTo>
                  <a:pt x="1868" y="2146"/>
                  <a:pt x="1889" y="2137"/>
                  <a:pt x="1908" y="2127"/>
                </a:cubicBezTo>
                <a:cubicBezTo>
                  <a:pt x="1926" y="2116"/>
                  <a:pt x="1948" y="2110"/>
                  <a:pt x="1972" y="2122"/>
                </a:cubicBezTo>
                <a:cubicBezTo>
                  <a:pt x="1967" y="2135"/>
                  <a:pt x="1961" y="2147"/>
                  <a:pt x="1956" y="2160"/>
                </a:cubicBezTo>
                <a:cubicBezTo>
                  <a:pt x="1955" y="2160"/>
                  <a:pt x="1955" y="2160"/>
                  <a:pt x="1955" y="2161"/>
                </a:cubicBezTo>
                <a:cubicBezTo>
                  <a:pt x="1980" y="2161"/>
                  <a:pt x="1980" y="2161"/>
                  <a:pt x="1980" y="2161"/>
                </a:cubicBezTo>
                <a:cubicBezTo>
                  <a:pt x="1980" y="2160"/>
                  <a:pt x="1980" y="2160"/>
                  <a:pt x="1981" y="2160"/>
                </a:cubicBezTo>
                <a:cubicBezTo>
                  <a:pt x="1994" y="2141"/>
                  <a:pt x="2013" y="2125"/>
                  <a:pt x="2042" y="2115"/>
                </a:cubicBezTo>
                <a:cubicBezTo>
                  <a:pt x="1995" y="2097"/>
                  <a:pt x="1954" y="2090"/>
                  <a:pt x="1917" y="2102"/>
                </a:cubicBezTo>
                <a:close/>
                <a:moveTo>
                  <a:pt x="121" y="115"/>
                </a:moveTo>
                <a:cubicBezTo>
                  <a:pt x="137" y="79"/>
                  <a:pt x="133" y="39"/>
                  <a:pt x="12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15" y="53"/>
                  <a:pt x="113" y="105"/>
                  <a:pt x="76" y="151"/>
                </a:cubicBezTo>
                <a:cubicBezTo>
                  <a:pt x="54" y="179"/>
                  <a:pt x="37" y="212"/>
                  <a:pt x="0" y="236"/>
                </a:cubicBezTo>
                <a:cubicBezTo>
                  <a:pt x="0" y="259"/>
                  <a:pt x="0" y="259"/>
                  <a:pt x="0" y="259"/>
                </a:cubicBezTo>
                <a:cubicBezTo>
                  <a:pt x="3" y="259"/>
                  <a:pt x="5" y="258"/>
                  <a:pt x="7" y="257"/>
                </a:cubicBezTo>
                <a:cubicBezTo>
                  <a:pt x="59" y="221"/>
                  <a:pt x="97" y="172"/>
                  <a:pt x="121" y="115"/>
                </a:cubicBezTo>
                <a:close/>
                <a:moveTo>
                  <a:pt x="1024" y="90"/>
                </a:moveTo>
                <a:cubicBezTo>
                  <a:pt x="996" y="65"/>
                  <a:pt x="982" y="33"/>
                  <a:pt x="970" y="0"/>
                </a:cubicBezTo>
                <a:cubicBezTo>
                  <a:pt x="945" y="0"/>
                  <a:pt x="945" y="0"/>
                  <a:pt x="945" y="0"/>
                </a:cubicBezTo>
                <a:cubicBezTo>
                  <a:pt x="953" y="25"/>
                  <a:pt x="963" y="50"/>
                  <a:pt x="977" y="75"/>
                </a:cubicBezTo>
                <a:cubicBezTo>
                  <a:pt x="947" y="66"/>
                  <a:pt x="916" y="59"/>
                  <a:pt x="887" y="46"/>
                </a:cubicBezTo>
                <a:cubicBezTo>
                  <a:pt x="857" y="34"/>
                  <a:pt x="829" y="19"/>
                  <a:pt x="803" y="0"/>
                </a:cubicBezTo>
                <a:cubicBezTo>
                  <a:pt x="767" y="0"/>
                  <a:pt x="767" y="0"/>
                  <a:pt x="767" y="0"/>
                </a:cubicBezTo>
                <a:cubicBezTo>
                  <a:pt x="842" y="59"/>
                  <a:pt x="930" y="92"/>
                  <a:pt x="1030" y="108"/>
                </a:cubicBezTo>
                <a:cubicBezTo>
                  <a:pt x="1027" y="99"/>
                  <a:pt x="1027" y="93"/>
                  <a:pt x="1024" y="90"/>
                </a:cubicBezTo>
                <a:close/>
                <a:moveTo>
                  <a:pt x="39" y="0"/>
                </a:moveTo>
                <a:cubicBezTo>
                  <a:pt x="38" y="7"/>
                  <a:pt x="37" y="14"/>
                  <a:pt x="37" y="20"/>
                </a:cubicBezTo>
                <a:cubicBezTo>
                  <a:pt x="36" y="34"/>
                  <a:pt x="35" y="48"/>
                  <a:pt x="35" y="61"/>
                </a:cubicBezTo>
                <a:cubicBezTo>
                  <a:pt x="48" y="42"/>
                  <a:pt x="55" y="21"/>
                  <a:pt x="58" y="0"/>
                </a:cubicBezTo>
                <a:lnTo>
                  <a:pt x="39" y="0"/>
                </a:lnTo>
                <a:close/>
                <a:moveTo>
                  <a:pt x="627" y="188"/>
                </a:moveTo>
                <a:cubicBezTo>
                  <a:pt x="673" y="167"/>
                  <a:pt x="707" y="144"/>
                  <a:pt x="726" y="110"/>
                </a:cubicBezTo>
                <a:cubicBezTo>
                  <a:pt x="743" y="78"/>
                  <a:pt x="748" y="39"/>
                  <a:pt x="759" y="0"/>
                </a:cubicBezTo>
                <a:cubicBezTo>
                  <a:pt x="730" y="0"/>
                  <a:pt x="730" y="0"/>
                  <a:pt x="730" y="0"/>
                </a:cubicBezTo>
                <a:cubicBezTo>
                  <a:pt x="736" y="29"/>
                  <a:pt x="723" y="57"/>
                  <a:pt x="714" y="85"/>
                </a:cubicBezTo>
                <a:cubicBezTo>
                  <a:pt x="708" y="106"/>
                  <a:pt x="697" y="126"/>
                  <a:pt x="672" y="134"/>
                </a:cubicBezTo>
                <a:cubicBezTo>
                  <a:pt x="655" y="90"/>
                  <a:pt x="642" y="49"/>
                  <a:pt x="622" y="10"/>
                </a:cubicBezTo>
                <a:cubicBezTo>
                  <a:pt x="621" y="7"/>
                  <a:pt x="619" y="3"/>
                  <a:pt x="618" y="0"/>
                </a:cubicBezTo>
                <a:cubicBezTo>
                  <a:pt x="595" y="0"/>
                  <a:pt x="595" y="0"/>
                  <a:pt x="595" y="0"/>
                </a:cubicBezTo>
                <a:cubicBezTo>
                  <a:pt x="605" y="20"/>
                  <a:pt x="614" y="42"/>
                  <a:pt x="624" y="63"/>
                </a:cubicBezTo>
                <a:cubicBezTo>
                  <a:pt x="641" y="101"/>
                  <a:pt x="650" y="139"/>
                  <a:pt x="627" y="188"/>
                </a:cubicBezTo>
                <a:close/>
                <a:moveTo>
                  <a:pt x="66" y="566"/>
                </a:moveTo>
                <a:cubicBezTo>
                  <a:pt x="44" y="567"/>
                  <a:pt x="22" y="569"/>
                  <a:pt x="0" y="571"/>
                </a:cubicBezTo>
                <a:cubicBezTo>
                  <a:pt x="0" y="593"/>
                  <a:pt x="0" y="593"/>
                  <a:pt x="0" y="593"/>
                </a:cubicBezTo>
                <a:cubicBezTo>
                  <a:pt x="16" y="593"/>
                  <a:pt x="32" y="591"/>
                  <a:pt x="49" y="589"/>
                </a:cubicBezTo>
                <a:cubicBezTo>
                  <a:pt x="40" y="628"/>
                  <a:pt x="19" y="653"/>
                  <a:pt x="0" y="679"/>
                </a:cubicBezTo>
                <a:cubicBezTo>
                  <a:pt x="0" y="717"/>
                  <a:pt x="0" y="717"/>
                  <a:pt x="0" y="717"/>
                </a:cubicBezTo>
                <a:cubicBezTo>
                  <a:pt x="32" y="682"/>
                  <a:pt x="56" y="641"/>
                  <a:pt x="70" y="594"/>
                </a:cubicBezTo>
                <a:cubicBezTo>
                  <a:pt x="72" y="587"/>
                  <a:pt x="68" y="579"/>
                  <a:pt x="66" y="566"/>
                </a:cubicBezTo>
                <a:close/>
                <a:moveTo>
                  <a:pt x="1614" y="933"/>
                </a:moveTo>
                <a:cubicBezTo>
                  <a:pt x="1661" y="949"/>
                  <a:pt x="1702" y="956"/>
                  <a:pt x="1739" y="944"/>
                </a:cubicBezTo>
                <a:cubicBezTo>
                  <a:pt x="1775" y="932"/>
                  <a:pt x="1806" y="906"/>
                  <a:pt x="1843" y="884"/>
                </a:cubicBezTo>
                <a:cubicBezTo>
                  <a:pt x="1856" y="983"/>
                  <a:pt x="1898" y="1069"/>
                  <a:pt x="1961" y="1152"/>
                </a:cubicBezTo>
                <a:cubicBezTo>
                  <a:pt x="1965" y="1143"/>
                  <a:pt x="1969" y="1139"/>
                  <a:pt x="1969" y="1135"/>
                </a:cubicBezTo>
                <a:cubicBezTo>
                  <a:pt x="1965" y="1083"/>
                  <a:pt x="1989" y="1040"/>
                  <a:pt x="2008" y="995"/>
                </a:cubicBezTo>
                <a:cubicBezTo>
                  <a:pt x="2024" y="958"/>
                  <a:pt x="2043" y="923"/>
                  <a:pt x="2061" y="886"/>
                </a:cubicBezTo>
                <a:cubicBezTo>
                  <a:pt x="2089" y="893"/>
                  <a:pt x="2120" y="900"/>
                  <a:pt x="2150" y="908"/>
                </a:cubicBezTo>
                <a:cubicBezTo>
                  <a:pt x="2181" y="917"/>
                  <a:pt x="2211" y="927"/>
                  <a:pt x="2243" y="936"/>
                </a:cubicBezTo>
                <a:cubicBezTo>
                  <a:pt x="2267" y="862"/>
                  <a:pt x="2225" y="800"/>
                  <a:pt x="2185" y="740"/>
                </a:cubicBezTo>
                <a:cubicBezTo>
                  <a:pt x="2144" y="679"/>
                  <a:pt x="2088" y="635"/>
                  <a:pt x="2008" y="639"/>
                </a:cubicBezTo>
                <a:cubicBezTo>
                  <a:pt x="2011" y="596"/>
                  <a:pt x="2015" y="557"/>
                  <a:pt x="2016" y="518"/>
                </a:cubicBezTo>
                <a:cubicBezTo>
                  <a:pt x="2016" y="479"/>
                  <a:pt x="2014" y="440"/>
                  <a:pt x="2013" y="394"/>
                </a:cubicBezTo>
                <a:cubicBezTo>
                  <a:pt x="2105" y="477"/>
                  <a:pt x="2206" y="519"/>
                  <a:pt x="2329" y="497"/>
                </a:cubicBezTo>
                <a:cubicBezTo>
                  <a:pt x="2337" y="464"/>
                  <a:pt x="2322" y="436"/>
                  <a:pt x="2313" y="407"/>
                </a:cubicBezTo>
                <a:cubicBezTo>
                  <a:pt x="2290" y="334"/>
                  <a:pt x="2238" y="284"/>
                  <a:pt x="2178" y="240"/>
                </a:cubicBezTo>
                <a:cubicBezTo>
                  <a:pt x="2110" y="191"/>
                  <a:pt x="2032" y="165"/>
                  <a:pt x="1949" y="139"/>
                </a:cubicBezTo>
                <a:cubicBezTo>
                  <a:pt x="1934" y="92"/>
                  <a:pt x="1918" y="46"/>
                  <a:pt x="1898" y="0"/>
                </a:cubicBezTo>
                <a:cubicBezTo>
                  <a:pt x="1843" y="0"/>
                  <a:pt x="1843" y="0"/>
                  <a:pt x="1843" y="0"/>
                </a:cubicBezTo>
                <a:cubicBezTo>
                  <a:pt x="1870" y="53"/>
                  <a:pt x="1893" y="107"/>
                  <a:pt x="1915" y="163"/>
                </a:cubicBezTo>
                <a:cubicBezTo>
                  <a:pt x="1895" y="179"/>
                  <a:pt x="1875" y="192"/>
                  <a:pt x="1858" y="208"/>
                </a:cubicBezTo>
                <a:cubicBezTo>
                  <a:pt x="1804" y="260"/>
                  <a:pt x="1767" y="322"/>
                  <a:pt x="1753" y="395"/>
                </a:cubicBezTo>
                <a:cubicBezTo>
                  <a:pt x="1746" y="430"/>
                  <a:pt x="1750" y="467"/>
                  <a:pt x="1751" y="503"/>
                </a:cubicBezTo>
                <a:cubicBezTo>
                  <a:pt x="1751" y="518"/>
                  <a:pt x="1763" y="523"/>
                  <a:pt x="1777" y="525"/>
                </a:cubicBezTo>
                <a:cubicBezTo>
                  <a:pt x="1817" y="528"/>
                  <a:pt x="1848" y="508"/>
                  <a:pt x="1878" y="489"/>
                </a:cubicBezTo>
                <a:cubicBezTo>
                  <a:pt x="1903" y="474"/>
                  <a:pt x="1923" y="452"/>
                  <a:pt x="1947" y="431"/>
                </a:cubicBezTo>
                <a:cubicBezTo>
                  <a:pt x="1962" y="496"/>
                  <a:pt x="1960" y="561"/>
                  <a:pt x="1961" y="629"/>
                </a:cubicBezTo>
                <a:cubicBezTo>
                  <a:pt x="1940" y="622"/>
                  <a:pt x="1923" y="612"/>
                  <a:pt x="1905" y="609"/>
                </a:cubicBezTo>
                <a:cubicBezTo>
                  <a:pt x="1859" y="600"/>
                  <a:pt x="1822" y="621"/>
                  <a:pt x="1792" y="651"/>
                </a:cubicBezTo>
                <a:cubicBezTo>
                  <a:pt x="1758" y="683"/>
                  <a:pt x="1734" y="723"/>
                  <a:pt x="1721" y="768"/>
                </a:cubicBezTo>
                <a:cubicBezTo>
                  <a:pt x="1714" y="792"/>
                  <a:pt x="1706" y="816"/>
                  <a:pt x="1697" y="840"/>
                </a:cubicBezTo>
                <a:cubicBezTo>
                  <a:pt x="1683" y="879"/>
                  <a:pt x="1663" y="914"/>
                  <a:pt x="1614" y="933"/>
                </a:cubicBezTo>
                <a:close/>
                <a:moveTo>
                  <a:pt x="1936" y="396"/>
                </a:moveTo>
                <a:cubicBezTo>
                  <a:pt x="1927" y="413"/>
                  <a:pt x="1917" y="431"/>
                  <a:pt x="1903" y="444"/>
                </a:cubicBezTo>
                <a:cubicBezTo>
                  <a:pt x="1869" y="476"/>
                  <a:pt x="1831" y="502"/>
                  <a:pt x="1781" y="504"/>
                </a:cubicBezTo>
                <a:cubicBezTo>
                  <a:pt x="1740" y="408"/>
                  <a:pt x="1819" y="236"/>
                  <a:pt x="1901" y="238"/>
                </a:cubicBezTo>
                <a:cubicBezTo>
                  <a:pt x="1907" y="300"/>
                  <a:pt x="1871" y="349"/>
                  <a:pt x="1850" y="409"/>
                </a:cubicBezTo>
                <a:cubicBezTo>
                  <a:pt x="1895" y="368"/>
                  <a:pt x="1905" y="314"/>
                  <a:pt x="1928" y="266"/>
                </a:cubicBezTo>
                <a:cubicBezTo>
                  <a:pt x="1962" y="312"/>
                  <a:pt x="1960" y="354"/>
                  <a:pt x="1936" y="396"/>
                </a:cubicBezTo>
                <a:close/>
                <a:moveTo>
                  <a:pt x="2125" y="708"/>
                </a:moveTo>
                <a:cubicBezTo>
                  <a:pt x="2175" y="755"/>
                  <a:pt x="2209" y="811"/>
                  <a:pt x="2228" y="877"/>
                </a:cubicBezTo>
                <a:cubicBezTo>
                  <a:pt x="2230" y="886"/>
                  <a:pt x="2228" y="896"/>
                  <a:pt x="2228" y="901"/>
                </a:cubicBezTo>
                <a:cubicBezTo>
                  <a:pt x="2194" y="894"/>
                  <a:pt x="2162" y="887"/>
                  <a:pt x="2130" y="882"/>
                </a:cubicBezTo>
                <a:cubicBezTo>
                  <a:pt x="2101" y="877"/>
                  <a:pt x="2076" y="867"/>
                  <a:pt x="2060" y="849"/>
                </a:cubicBezTo>
                <a:cubicBezTo>
                  <a:pt x="2057" y="817"/>
                  <a:pt x="2054" y="789"/>
                  <a:pt x="2051" y="758"/>
                </a:cubicBezTo>
                <a:cubicBezTo>
                  <a:pt x="2078" y="775"/>
                  <a:pt x="2101" y="790"/>
                  <a:pt x="2123" y="804"/>
                </a:cubicBezTo>
                <a:cubicBezTo>
                  <a:pt x="2098" y="769"/>
                  <a:pt x="2059" y="747"/>
                  <a:pt x="2048" y="703"/>
                </a:cubicBezTo>
                <a:cubicBezTo>
                  <a:pt x="2083" y="684"/>
                  <a:pt x="2101" y="685"/>
                  <a:pt x="2125" y="708"/>
                </a:cubicBezTo>
                <a:close/>
                <a:moveTo>
                  <a:pt x="1988" y="259"/>
                </a:moveTo>
                <a:cubicBezTo>
                  <a:pt x="2030" y="285"/>
                  <a:pt x="2069" y="309"/>
                  <a:pt x="2108" y="333"/>
                </a:cubicBezTo>
                <a:cubicBezTo>
                  <a:pt x="2110" y="331"/>
                  <a:pt x="2111" y="329"/>
                  <a:pt x="2113" y="327"/>
                </a:cubicBezTo>
                <a:cubicBezTo>
                  <a:pt x="2078" y="296"/>
                  <a:pt x="2042" y="266"/>
                  <a:pt x="2007" y="236"/>
                </a:cubicBezTo>
                <a:cubicBezTo>
                  <a:pt x="2036" y="214"/>
                  <a:pt x="2082" y="215"/>
                  <a:pt x="2150" y="250"/>
                </a:cubicBezTo>
                <a:cubicBezTo>
                  <a:pt x="2239" y="296"/>
                  <a:pt x="2292" y="372"/>
                  <a:pt x="2308" y="476"/>
                </a:cubicBezTo>
                <a:cubicBezTo>
                  <a:pt x="2190" y="501"/>
                  <a:pt x="2059" y="433"/>
                  <a:pt x="2001" y="341"/>
                </a:cubicBezTo>
                <a:cubicBezTo>
                  <a:pt x="1987" y="318"/>
                  <a:pt x="1979" y="291"/>
                  <a:pt x="1988" y="259"/>
                </a:cubicBezTo>
                <a:close/>
                <a:moveTo>
                  <a:pt x="1979" y="368"/>
                </a:moveTo>
                <a:cubicBezTo>
                  <a:pt x="2000" y="440"/>
                  <a:pt x="1999" y="509"/>
                  <a:pt x="1988" y="578"/>
                </a:cubicBezTo>
                <a:cubicBezTo>
                  <a:pt x="1966" y="458"/>
                  <a:pt x="1963" y="402"/>
                  <a:pt x="1979" y="368"/>
                </a:cubicBezTo>
                <a:close/>
                <a:moveTo>
                  <a:pt x="1945" y="869"/>
                </a:moveTo>
                <a:cubicBezTo>
                  <a:pt x="1959" y="825"/>
                  <a:pt x="1960" y="777"/>
                  <a:pt x="1986" y="737"/>
                </a:cubicBezTo>
                <a:cubicBezTo>
                  <a:pt x="1992" y="740"/>
                  <a:pt x="1995" y="740"/>
                  <a:pt x="1997" y="742"/>
                </a:cubicBezTo>
                <a:cubicBezTo>
                  <a:pt x="1999" y="743"/>
                  <a:pt x="2002" y="745"/>
                  <a:pt x="2003" y="747"/>
                </a:cubicBezTo>
                <a:cubicBezTo>
                  <a:pt x="2042" y="811"/>
                  <a:pt x="2046" y="876"/>
                  <a:pt x="2011" y="942"/>
                </a:cubicBezTo>
                <a:cubicBezTo>
                  <a:pt x="1986" y="989"/>
                  <a:pt x="1959" y="1035"/>
                  <a:pt x="1945" y="1092"/>
                </a:cubicBezTo>
                <a:cubicBezTo>
                  <a:pt x="1930" y="1064"/>
                  <a:pt x="1912" y="1038"/>
                  <a:pt x="1900" y="1009"/>
                </a:cubicBezTo>
                <a:cubicBezTo>
                  <a:pt x="1877" y="956"/>
                  <a:pt x="1862" y="901"/>
                  <a:pt x="1866" y="842"/>
                </a:cubicBezTo>
                <a:cubicBezTo>
                  <a:pt x="1870" y="774"/>
                  <a:pt x="1894" y="744"/>
                  <a:pt x="1955" y="730"/>
                </a:cubicBezTo>
                <a:cubicBezTo>
                  <a:pt x="1948" y="777"/>
                  <a:pt x="1935" y="822"/>
                  <a:pt x="1945" y="869"/>
                </a:cubicBezTo>
                <a:close/>
                <a:moveTo>
                  <a:pt x="1732" y="801"/>
                </a:moveTo>
                <a:cubicBezTo>
                  <a:pt x="1743" y="766"/>
                  <a:pt x="1763" y="738"/>
                  <a:pt x="1785" y="711"/>
                </a:cubicBezTo>
                <a:cubicBezTo>
                  <a:pt x="1803" y="690"/>
                  <a:pt x="1826" y="677"/>
                  <a:pt x="1858" y="680"/>
                </a:cubicBezTo>
                <a:cubicBezTo>
                  <a:pt x="1842" y="705"/>
                  <a:pt x="1827" y="727"/>
                  <a:pt x="1812" y="750"/>
                </a:cubicBezTo>
                <a:cubicBezTo>
                  <a:pt x="1831" y="739"/>
                  <a:pt x="1845" y="723"/>
                  <a:pt x="1861" y="710"/>
                </a:cubicBezTo>
                <a:cubicBezTo>
                  <a:pt x="1876" y="697"/>
                  <a:pt x="1891" y="681"/>
                  <a:pt x="1917" y="691"/>
                </a:cubicBezTo>
                <a:cubicBezTo>
                  <a:pt x="1899" y="715"/>
                  <a:pt x="1882" y="736"/>
                  <a:pt x="1866" y="759"/>
                </a:cubicBezTo>
                <a:cubicBezTo>
                  <a:pt x="1851" y="783"/>
                  <a:pt x="1856" y="817"/>
                  <a:pt x="1829" y="836"/>
                </a:cubicBezTo>
                <a:cubicBezTo>
                  <a:pt x="1822" y="884"/>
                  <a:pt x="1782" y="899"/>
                  <a:pt x="1747" y="919"/>
                </a:cubicBezTo>
                <a:cubicBezTo>
                  <a:pt x="1729" y="929"/>
                  <a:pt x="1707" y="936"/>
                  <a:pt x="1683" y="925"/>
                </a:cubicBezTo>
                <a:cubicBezTo>
                  <a:pt x="1701" y="881"/>
                  <a:pt x="1720" y="842"/>
                  <a:pt x="1732" y="801"/>
                </a:cubicBezTo>
                <a:close/>
                <a:moveTo>
                  <a:pt x="1452" y="0"/>
                </a:moveTo>
                <a:cubicBezTo>
                  <a:pt x="1427" y="0"/>
                  <a:pt x="1427" y="0"/>
                  <a:pt x="1427" y="0"/>
                </a:cubicBezTo>
                <a:cubicBezTo>
                  <a:pt x="1429" y="3"/>
                  <a:pt x="1431" y="6"/>
                  <a:pt x="1433" y="9"/>
                </a:cubicBezTo>
                <a:cubicBezTo>
                  <a:pt x="1439" y="6"/>
                  <a:pt x="1447" y="4"/>
                  <a:pt x="1452" y="0"/>
                </a:cubicBezTo>
                <a:close/>
                <a:moveTo>
                  <a:pt x="1120" y="346"/>
                </a:moveTo>
                <a:cubicBezTo>
                  <a:pt x="1142" y="357"/>
                  <a:pt x="1167" y="363"/>
                  <a:pt x="1190" y="371"/>
                </a:cubicBezTo>
                <a:cubicBezTo>
                  <a:pt x="1156" y="429"/>
                  <a:pt x="1125" y="484"/>
                  <a:pt x="1092" y="541"/>
                </a:cubicBezTo>
                <a:cubicBezTo>
                  <a:pt x="1103" y="549"/>
                  <a:pt x="1109" y="556"/>
                  <a:pt x="1116" y="557"/>
                </a:cubicBezTo>
                <a:cubicBezTo>
                  <a:pt x="1178" y="567"/>
                  <a:pt x="1239" y="558"/>
                  <a:pt x="1296" y="533"/>
                </a:cubicBezTo>
                <a:cubicBezTo>
                  <a:pt x="1339" y="514"/>
                  <a:pt x="1366" y="474"/>
                  <a:pt x="1394" y="437"/>
                </a:cubicBezTo>
                <a:cubicBezTo>
                  <a:pt x="1419" y="403"/>
                  <a:pt x="1432" y="365"/>
                  <a:pt x="1440" y="325"/>
                </a:cubicBezTo>
                <a:cubicBezTo>
                  <a:pt x="1443" y="310"/>
                  <a:pt x="1447" y="295"/>
                  <a:pt x="1470" y="290"/>
                </a:cubicBezTo>
                <a:cubicBezTo>
                  <a:pt x="1448" y="349"/>
                  <a:pt x="1453" y="405"/>
                  <a:pt x="1465" y="462"/>
                </a:cubicBezTo>
                <a:cubicBezTo>
                  <a:pt x="1478" y="521"/>
                  <a:pt x="1512" y="569"/>
                  <a:pt x="1553" y="614"/>
                </a:cubicBezTo>
                <a:cubicBezTo>
                  <a:pt x="1613" y="558"/>
                  <a:pt x="1638" y="487"/>
                  <a:pt x="1643" y="409"/>
                </a:cubicBezTo>
                <a:cubicBezTo>
                  <a:pt x="1649" y="331"/>
                  <a:pt x="1630" y="259"/>
                  <a:pt x="1573" y="199"/>
                </a:cubicBezTo>
                <a:cubicBezTo>
                  <a:pt x="1619" y="136"/>
                  <a:pt x="1655" y="70"/>
                  <a:pt x="1677" y="0"/>
                </a:cubicBezTo>
                <a:cubicBezTo>
                  <a:pt x="1653" y="0"/>
                  <a:pt x="1653" y="0"/>
                  <a:pt x="1653" y="0"/>
                </a:cubicBezTo>
                <a:cubicBezTo>
                  <a:pt x="1644" y="30"/>
                  <a:pt x="1632" y="58"/>
                  <a:pt x="1618" y="77"/>
                </a:cubicBezTo>
                <a:cubicBezTo>
                  <a:pt x="1626" y="51"/>
                  <a:pt x="1634" y="25"/>
                  <a:pt x="1641" y="0"/>
                </a:cubicBezTo>
                <a:cubicBezTo>
                  <a:pt x="1622" y="0"/>
                  <a:pt x="1622" y="0"/>
                  <a:pt x="1622" y="0"/>
                </a:cubicBezTo>
                <a:cubicBezTo>
                  <a:pt x="1613" y="27"/>
                  <a:pt x="1603" y="54"/>
                  <a:pt x="1589" y="80"/>
                </a:cubicBezTo>
                <a:cubicBezTo>
                  <a:pt x="1550" y="152"/>
                  <a:pt x="1507" y="223"/>
                  <a:pt x="1437" y="275"/>
                </a:cubicBezTo>
                <a:cubicBezTo>
                  <a:pt x="1362" y="178"/>
                  <a:pt x="1190" y="143"/>
                  <a:pt x="1043" y="260"/>
                </a:cubicBezTo>
                <a:cubicBezTo>
                  <a:pt x="1046" y="307"/>
                  <a:pt x="1083" y="328"/>
                  <a:pt x="1120" y="346"/>
                </a:cubicBezTo>
                <a:close/>
                <a:moveTo>
                  <a:pt x="1480" y="348"/>
                </a:moveTo>
                <a:cubicBezTo>
                  <a:pt x="1485" y="317"/>
                  <a:pt x="1498" y="287"/>
                  <a:pt x="1536" y="274"/>
                </a:cubicBezTo>
                <a:cubicBezTo>
                  <a:pt x="1553" y="323"/>
                  <a:pt x="1537" y="376"/>
                  <a:pt x="1565" y="418"/>
                </a:cubicBezTo>
                <a:cubicBezTo>
                  <a:pt x="1566" y="376"/>
                  <a:pt x="1568" y="333"/>
                  <a:pt x="1569" y="284"/>
                </a:cubicBezTo>
                <a:cubicBezTo>
                  <a:pt x="1601" y="300"/>
                  <a:pt x="1611" y="320"/>
                  <a:pt x="1616" y="345"/>
                </a:cubicBezTo>
                <a:cubicBezTo>
                  <a:pt x="1627" y="394"/>
                  <a:pt x="1620" y="442"/>
                  <a:pt x="1606" y="489"/>
                </a:cubicBezTo>
                <a:cubicBezTo>
                  <a:pt x="1596" y="524"/>
                  <a:pt x="1582" y="556"/>
                  <a:pt x="1549" y="583"/>
                </a:cubicBezTo>
                <a:cubicBezTo>
                  <a:pt x="1533" y="556"/>
                  <a:pt x="1516" y="533"/>
                  <a:pt x="1503" y="507"/>
                </a:cubicBezTo>
                <a:cubicBezTo>
                  <a:pt x="1478" y="457"/>
                  <a:pt x="1470" y="403"/>
                  <a:pt x="1480" y="348"/>
                </a:cubicBezTo>
                <a:close/>
                <a:moveTo>
                  <a:pt x="1386" y="349"/>
                </a:moveTo>
                <a:cubicBezTo>
                  <a:pt x="1402" y="381"/>
                  <a:pt x="1391" y="405"/>
                  <a:pt x="1376" y="427"/>
                </a:cubicBezTo>
                <a:cubicBezTo>
                  <a:pt x="1342" y="476"/>
                  <a:pt x="1303" y="518"/>
                  <a:pt x="1239" y="528"/>
                </a:cubicBezTo>
                <a:cubicBezTo>
                  <a:pt x="1202" y="533"/>
                  <a:pt x="1166" y="546"/>
                  <a:pt x="1120" y="536"/>
                </a:cubicBezTo>
                <a:cubicBezTo>
                  <a:pt x="1156" y="485"/>
                  <a:pt x="1171" y="429"/>
                  <a:pt x="1213" y="385"/>
                </a:cubicBezTo>
                <a:cubicBezTo>
                  <a:pt x="1252" y="344"/>
                  <a:pt x="1295" y="315"/>
                  <a:pt x="1362" y="332"/>
                </a:cubicBezTo>
                <a:cubicBezTo>
                  <a:pt x="1350" y="349"/>
                  <a:pt x="1343" y="363"/>
                  <a:pt x="1334" y="374"/>
                </a:cubicBezTo>
                <a:cubicBezTo>
                  <a:pt x="1324" y="386"/>
                  <a:pt x="1311" y="395"/>
                  <a:pt x="1300" y="406"/>
                </a:cubicBezTo>
                <a:cubicBezTo>
                  <a:pt x="1290" y="415"/>
                  <a:pt x="1280" y="424"/>
                  <a:pt x="1270" y="434"/>
                </a:cubicBezTo>
                <a:cubicBezTo>
                  <a:pt x="1321" y="422"/>
                  <a:pt x="1354" y="387"/>
                  <a:pt x="1386" y="349"/>
                </a:cubicBezTo>
                <a:close/>
                <a:moveTo>
                  <a:pt x="1263" y="206"/>
                </a:moveTo>
                <a:cubicBezTo>
                  <a:pt x="1299" y="209"/>
                  <a:pt x="1334" y="218"/>
                  <a:pt x="1358" y="257"/>
                </a:cubicBezTo>
                <a:cubicBezTo>
                  <a:pt x="1299" y="266"/>
                  <a:pt x="1241" y="258"/>
                  <a:pt x="1187" y="283"/>
                </a:cubicBezTo>
                <a:cubicBezTo>
                  <a:pt x="1227" y="285"/>
                  <a:pt x="1266" y="286"/>
                  <a:pt x="1315" y="287"/>
                </a:cubicBezTo>
                <a:cubicBezTo>
                  <a:pt x="1277" y="309"/>
                  <a:pt x="1247" y="328"/>
                  <a:pt x="1216" y="345"/>
                </a:cubicBezTo>
                <a:cubicBezTo>
                  <a:pt x="1212" y="347"/>
                  <a:pt x="1207" y="346"/>
                  <a:pt x="1203" y="346"/>
                </a:cubicBezTo>
                <a:cubicBezTo>
                  <a:pt x="1149" y="339"/>
                  <a:pt x="1100" y="322"/>
                  <a:pt x="1062" y="272"/>
                </a:cubicBezTo>
                <a:cubicBezTo>
                  <a:pt x="1123" y="223"/>
                  <a:pt x="1189" y="201"/>
                  <a:pt x="1263" y="206"/>
                </a:cubicBezTo>
                <a:close/>
                <a:moveTo>
                  <a:pt x="77" y="1588"/>
                </a:moveTo>
                <a:cubicBezTo>
                  <a:pt x="125" y="1591"/>
                  <a:pt x="175" y="1588"/>
                  <a:pt x="220" y="1613"/>
                </a:cubicBezTo>
                <a:cubicBezTo>
                  <a:pt x="223" y="1615"/>
                  <a:pt x="229" y="1614"/>
                  <a:pt x="238" y="1614"/>
                </a:cubicBezTo>
                <a:cubicBezTo>
                  <a:pt x="191" y="1521"/>
                  <a:pt x="132" y="1446"/>
                  <a:pt x="48" y="1391"/>
                </a:cubicBezTo>
                <a:cubicBezTo>
                  <a:pt x="84" y="1368"/>
                  <a:pt x="121" y="1351"/>
                  <a:pt x="148" y="1324"/>
                </a:cubicBezTo>
                <a:cubicBezTo>
                  <a:pt x="175" y="1296"/>
                  <a:pt x="187" y="1256"/>
                  <a:pt x="192" y="1206"/>
                </a:cubicBezTo>
                <a:cubicBezTo>
                  <a:pt x="153" y="1242"/>
                  <a:pt x="113" y="1245"/>
                  <a:pt x="72" y="1241"/>
                </a:cubicBezTo>
                <a:cubicBezTo>
                  <a:pt x="48" y="1238"/>
                  <a:pt x="24" y="1236"/>
                  <a:pt x="0" y="1232"/>
                </a:cubicBezTo>
                <a:cubicBezTo>
                  <a:pt x="0" y="1253"/>
                  <a:pt x="0" y="1253"/>
                  <a:pt x="0" y="1253"/>
                </a:cubicBezTo>
                <a:cubicBezTo>
                  <a:pt x="7" y="1254"/>
                  <a:pt x="14" y="1254"/>
                  <a:pt x="22" y="1255"/>
                </a:cubicBezTo>
                <a:cubicBezTo>
                  <a:pt x="64" y="1262"/>
                  <a:pt x="107" y="1262"/>
                  <a:pt x="155" y="1265"/>
                </a:cubicBezTo>
                <a:cubicBezTo>
                  <a:pt x="154" y="1292"/>
                  <a:pt x="139" y="1308"/>
                  <a:pt x="121" y="1320"/>
                </a:cubicBezTo>
                <a:cubicBezTo>
                  <a:pt x="88" y="1342"/>
                  <a:pt x="57" y="1373"/>
                  <a:pt x="12" y="1358"/>
                </a:cubicBezTo>
                <a:cubicBezTo>
                  <a:pt x="8" y="1360"/>
                  <a:pt x="4" y="1362"/>
                  <a:pt x="0" y="1363"/>
                </a:cubicBezTo>
                <a:cubicBezTo>
                  <a:pt x="0" y="1393"/>
                  <a:pt x="0" y="1393"/>
                  <a:pt x="0" y="1393"/>
                </a:cubicBezTo>
                <a:cubicBezTo>
                  <a:pt x="0" y="1393"/>
                  <a:pt x="0" y="1393"/>
                  <a:pt x="1" y="1394"/>
                </a:cubicBezTo>
                <a:cubicBezTo>
                  <a:pt x="55" y="1416"/>
                  <a:pt x="99" y="1453"/>
                  <a:pt x="136" y="1497"/>
                </a:cubicBezTo>
                <a:cubicBezTo>
                  <a:pt x="157" y="1520"/>
                  <a:pt x="173" y="1548"/>
                  <a:pt x="191" y="1574"/>
                </a:cubicBezTo>
                <a:cubicBezTo>
                  <a:pt x="134" y="1561"/>
                  <a:pt x="81" y="1566"/>
                  <a:pt x="28" y="1568"/>
                </a:cubicBezTo>
                <a:cubicBezTo>
                  <a:pt x="18" y="1568"/>
                  <a:pt x="9" y="1568"/>
                  <a:pt x="0" y="1567"/>
                </a:cubicBezTo>
                <a:cubicBezTo>
                  <a:pt x="0" y="1588"/>
                  <a:pt x="0" y="1588"/>
                  <a:pt x="0" y="1588"/>
                </a:cubicBezTo>
                <a:cubicBezTo>
                  <a:pt x="26" y="1588"/>
                  <a:pt x="51" y="1587"/>
                  <a:pt x="77" y="158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796027F-7875-4030-9381-8BD8C4F21935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6866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6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35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133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078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1031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0AD54-9E77-4F84-9462-FCB0495F3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7E790-4CC2-49D2-9365-5ADBE8A3A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1600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5363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4509A250-FF31-4206-8172-F9D3106AACB1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176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5363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4509A250-FF31-4206-8172-F9D3106AACB1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44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806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4325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E7FB0-6F33-420C-ABB1-C2085BB77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9697A-6784-435B-A02A-BA8877DC3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21063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34BFF-BA7E-4885-84F0-BCFFC0693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0663" y="1600200"/>
            <a:ext cx="3421062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368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A9B72-5E58-47C3-AB9A-73615760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148F5-23AA-4C83-B463-4A4E79AE6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7A336E-07AE-40D4-A64F-E590AB318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C9D7D9-C3B6-4B7C-A3C0-FE6760BDEF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DF4464-F4AD-4D92-BEBE-E0E8376404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63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47247-112A-47B9-BA2A-E6AED3BE1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529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41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99FE3-B372-46FB-88A3-43071908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62EF2-093B-41E9-B02F-DC8EC477D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A69CA-6BF7-4395-85EC-BF229FAC0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401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C71F4-90F7-46B7-91F6-428AFC4E2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83A1D8-B8F9-42B3-A029-C4116B2C3F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3A5D1-1615-4971-A4DF-120A08F90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43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6" name="Picture 14" descr="Watercolour Master_Blue">
            <a:extLst>
              <a:ext uri="{FF2B5EF4-FFF2-40B4-BE49-F238E27FC236}">
                <a16:creationId xmlns:a16="http://schemas.microsoft.com/office/drawing/2014/main" id="{CB133BEC-E59C-41F3-9117-884144E9D5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8" r="26973" b="5176"/>
          <a:stretch>
            <a:fillRect/>
          </a:stretch>
        </p:blipFill>
        <p:spPr bwMode="auto">
          <a:xfrm>
            <a:off x="7704138" y="0"/>
            <a:ext cx="1439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>
            <a:extLst>
              <a:ext uri="{FF2B5EF4-FFF2-40B4-BE49-F238E27FC236}">
                <a16:creationId xmlns:a16="http://schemas.microsoft.com/office/drawing/2014/main" id="{0C355233-F883-45A8-B9E8-4F146415C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9945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Heading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0289F6D-3A95-4D8A-B82C-7E2BB71E36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69945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First level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13317" name="Picture 5" descr="DOC_Single_CMYK">
            <a:extLst>
              <a:ext uri="{FF2B5EF4-FFF2-40B4-BE49-F238E27FC236}">
                <a16:creationId xmlns:a16="http://schemas.microsoft.com/office/drawing/2014/main" id="{27EFC0D3-F614-47A4-943D-8BB16B387C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0"/>
            <a:ext cx="1117600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DOC_Text white">
            <a:extLst>
              <a:ext uri="{FF2B5EF4-FFF2-40B4-BE49-F238E27FC236}">
                <a16:creationId xmlns:a16="http://schemas.microsoft.com/office/drawing/2014/main" id="{8F04703D-B557-485C-A1AC-E8E9C3E14A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124575"/>
            <a:ext cx="1116013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5" name="Rectangle 7">
            <a:extLst>
              <a:ext uri="{FF2B5EF4-FFF2-40B4-BE49-F238E27FC236}">
                <a16:creationId xmlns:a16="http://schemas.microsoft.com/office/drawing/2014/main" id="{9401D30D-DB50-42E3-9BC5-B408CAB98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 rot="16200000">
            <a:off x="-2203450" y="3076575"/>
            <a:ext cx="5472113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NZ" altLang="en-US"/>
              <a:t>Side panel watercolours</a:t>
            </a:r>
            <a:endParaRPr lang="en-GB" altLang="en-US"/>
          </a:p>
        </p:txBody>
      </p:sp>
      <p:pic>
        <p:nvPicPr>
          <p:cNvPr id="130058" name="Picture 10" descr="Watercolour Master_Brown">
            <a:extLst>
              <a:ext uri="{FF2B5EF4-FFF2-40B4-BE49-F238E27FC236}">
                <a16:creationId xmlns:a16="http://schemas.microsoft.com/office/drawing/2014/main" id="{D4EC7ABE-D223-4F3B-9A5C-8867C15B74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6" r="29732" b="4269"/>
          <a:stretch>
            <a:fillRect/>
          </a:stretch>
        </p:blipFill>
        <p:spPr bwMode="auto">
          <a:xfrm>
            <a:off x="5029200" y="0"/>
            <a:ext cx="153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9" name="Picture 11" descr="Watercolour Master_Orange">
            <a:extLst>
              <a:ext uri="{FF2B5EF4-FFF2-40B4-BE49-F238E27FC236}">
                <a16:creationId xmlns:a16="http://schemas.microsoft.com/office/drawing/2014/main" id="{5B82D5D7-EE61-484F-BE09-9F24F6DB16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0" r="23592" b="4274"/>
          <a:stretch>
            <a:fillRect/>
          </a:stretch>
        </p:blipFill>
        <p:spPr bwMode="auto">
          <a:xfrm>
            <a:off x="7637463" y="0"/>
            <a:ext cx="1506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60" name="Picture 12" descr="Watercolour Master_Pink">
            <a:extLst>
              <a:ext uri="{FF2B5EF4-FFF2-40B4-BE49-F238E27FC236}">
                <a16:creationId xmlns:a16="http://schemas.microsoft.com/office/drawing/2014/main" id="{30776F39-5F90-4327-B9AC-CD164938BB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7463" y="-2057400"/>
            <a:ext cx="1971675" cy="809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61" name="Picture 13" descr="Watercolour Master_Purple">
            <a:extLst>
              <a:ext uri="{FF2B5EF4-FFF2-40B4-BE49-F238E27FC236}">
                <a16:creationId xmlns:a16="http://schemas.microsoft.com/office/drawing/2014/main" id="{0EB49852-0C45-4A50-BCD3-255FFE69A9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8" r="22462" b="5176"/>
          <a:stretch>
            <a:fillRect/>
          </a:stretch>
        </p:blipFill>
        <p:spPr bwMode="auto">
          <a:xfrm>
            <a:off x="3627438" y="0"/>
            <a:ext cx="1528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62" name="Picture 14" descr="Watercolour Master_Yellow">
            <a:extLst>
              <a:ext uri="{FF2B5EF4-FFF2-40B4-BE49-F238E27FC236}">
                <a16:creationId xmlns:a16="http://schemas.microsoft.com/office/drawing/2014/main" id="{52FE6C34-20F0-40C2-B7DF-E88A4E6CC0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7" r="21820" b="5667"/>
          <a:stretch>
            <a:fillRect/>
          </a:stretch>
        </p:blipFill>
        <p:spPr bwMode="auto">
          <a:xfrm>
            <a:off x="2174875" y="0"/>
            <a:ext cx="154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63" name="Picture 15" descr="Watercolour Master_Green">
            <a:extLst>
              <a:ext uri="{FF2B5EF4-FFF2-40B4-BE49-F238E27FC236}">
                <a16:creationId xmlns:a16="http://schemas.microsoft.com/office/drawing/2014/main" id="{B3234B32-6AA5-4B2E-90CF-4B596FF031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50" y="-1611313"/>
            <a:ext cx="1971675" cy="809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64" name="Picture 16" descr="Watercolour Master_Pink">
            <a:extLst>
              <a:ext uri="{FF2B5EF4-FFF2-40B4-BE49-F238E27FC236}">
                <a16:creationId xmlns:a16="http://schemas.microsoft.com/office/drawing/2014/main" id="{024A706B-75F4-4298-A496-A4EC482E0C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" t="9235" r="21739" b="6059"/>
          <a:stretch>
            <a:fillRect/>
          </a:stretch>
        </p:blipFill>
        <p:spPr bwMode="auto">
          <a:xfrm>
            <a:off x="795338" y="0"/>
            <a:ext cx="14716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66" name="Picture 18" descr="Watercolour Master_Green">
            <a:extLst>
              <a:ext uri="{FF2B5EF4-FFF2-40B4-BE49-F238E27FC236}">
                <a16:creationId xmlns:a16="http://schemas.microsoft.com/office/drawing/2014/main" id="{0298DD92-948E-4A22-88CB-64D251820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5" r="21980" b="6059"/>
          <a:stretch>
            <a:fillRect/>
          </a:stretch>
        </p:blipFill>
        <p:spPr bwMode="auto">
          <a:xfrm>
            <a:off x="6273800" y="0"/>
            <a:ext cx="15382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4" descr="Watercolour Master_Blue">
            <a:extLst>
              <a:ext uri="{FF2B5EF4-FFF2-40B4-BE49-F238E27FC236}">
                <a16:creationId xmlns:a16="http://schemas.microsoft.com/office/drawing/2014/main" id="{2A18722B-C40A-4D9F-B200-1B71F3C28E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8" r="26973" b="5176"/>
          <a:stretch>
            <a:fillRect/>
          </a:stretch>
        </p:blipFill>
        <p:spPr bwMode="auto">
          <a:xfrm>
            <a:off x="7704138" y="0"/>
            <a:ext cx="1439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DOC_Single_CMYK">
            <a:extLst>
              <a:ext uri="{FF2B5EF4-FFF2-40B4-BE49-F238E27FC236}">
                <a16:creationId xmlns:a16="http://schemas.microsoft.com/office/drawing/2014/main" id="{D7A61398-8B79-42E5-B918-4D732E4361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0"/>
            <a:ext cx="1117600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OC_Text white">
            <a:extLst>
              <a:ext uri="{FF2B5EF4-FFF2-40B4-BE49-F238E27FC236}">
                <a16:creationId xmlns:a16="http://schemas.microsoft.com/office/drawing/2014/main" id="{6888F711-253E-472E-8F80-06834BCDEC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124575"/>
            <a:ext cx="1116013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3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13" orient="horz" pos="2160">
          <p15:clr>
            <a:srgbClr val="F26B43"/>
          </p15:clr>
        </p15:guide>
        <p15:guide id="14" pos="1386">
          <p15:clr>
            <a:srgbClr val="F26B43"/>
          </p15:clr>
        </p15:guide>
        <p15:guide id="15" orient="horz" pos="3960">
          <p15:clr>
            <a:srgbClr val="F26B43"/>
          </p15:clr>
        </p15:guide>
        <p15:guide id="16" orient="horz" pos="1536">
          <p15:clr>
            <a:srgbClr val="F26B43"/>
          </p15:clr>
        </p15:guide>
        <p15:guide id="17" orient="horz" pos="3840">
          <p15:clr>
            <a:srgbClr val="F26B43"/>
          </p15:clr>
        </p15:guide>
        <p15:guide id="18" pos="3312">
          <p15:clr>
            <a:srgbClr val="F26B43"/>
          </p15:clr>
        </p15:guide>
        <p15:guide id="19" pos="3600">
          <p15:clr>
            <a:srgbClr val="F26B43"/>
          </p15:clr>
        </p15:guide>
        <p15:guide id="20" orient="horz" pos="360">
          <p15:clr>
            <a:srgbClr val="F26B43"/>
          </p15:clr>
        </p15:guide>
        <p15:guide id="21" pos="5526">
          <p15:clr>
            <a:srgbClr val="F26B43"/>
          </p15:clr>
        </p15:guide>
        <p15:guide id="22" pos="1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d/%D0%9C%D1%8B%D1%88%D1%8C_2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nz/url?sa=i&amp;rct=j&amp;q=&amp;esrc=s&amp;source=images&amp;cd=&amp;ved=0ahUKEwiE9462zuLXAhWBE7wKHY3XAf0QjRwIBw&amp;url=http://csydes.wikia.com/wiki/File:Common_Wasp_(Vespula_vulgaris).PNG&amp;psig=AOvVaw34uOpSD9U96gw5vtuY9wER&amp;ust=1512004647572799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EDBBA-38DA-4147-A9F4-C1D6C113BA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Biology to Enhance Pest Control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5032D-A806-460B-BEAE-C92D5382AB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Understanding your pests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35395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2E8B83F1-0173-4CF6-8AB9-2B9D604C08A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8763"/>
            <a:ext cx="4754563" cy="847725"/>
          </a:xfrm>
        </p:spPr>
        <p:txBody>
          <a:bodyPr lIns="91433" tIns="45718" rIns="91433" bIns="45718"/>
          <a:lstStyle/>
          <a:p>
            <a:r>
              <a:rPr lang="en-NZ" altLang="en-US" b="1" dirty="0">
                <a:solidFill>
                  <a:schemeClr val="tx1"/>
                </a:solidFill>
              </a:rPr>
              <a:t>Ferrets</a:t>
            </a:r>
          </a:p>
        </p:txBody>
      </p:sp>
      <p:sp>
        <p:nvSpPr>
          <p:cNvPr id="270342" name="Text Box 6">
            <a:extLst>
              <a:ext uri="{FF2B5EF4-FFF2-40B4-BE49-F238E27FC236}">
                <a16:creationId xmlns:a16="http://schemas.microsoft.com/office/drawing/2014/main" id="{9AA03A01-B62D-4720-A8FC-6ED792150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41438"/>
            <a:ext cx="3549650" cy="424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8" rIns="91433" bIns="45718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NZ" altLang="en-US" b="1" dirty="0">
                <a:latin typeface="+mn-lt"/>
              </a:rPr>
              <a:t>Lifespan: </a:t>
            </a:r>
            <a:r>
              <a:rPr lang="en-NZ" altLang="en-US" dirty="0">
                <a:latin typeface="+mn-lt"/>
              </a:rPr>
              <a:t>8 years?</a:t>
            </a:r>
          </a:p>
          <a:p>
            <a:endParaRPr lang="en-NZ" altLang="en-US" b="1" dirty="0">
              <a:latin typeface="+mn-lt"/>
            </a:endParaRPr>
          </a:p>
          <a:p>
            <a:r>
              <a:rPr lang="en-NZ" altLang="en-US" b="1" dirty="0">
                <a:latin typeface="+mn-lt"/>
              </a:rPr>
              <a:t>Home range size: </a:t>
            </a:r>
            <a:r>
              <a:rPr lang="en-NZ" altLang="en-US" dirty="0">
                <a:latin typeface="+mn-lt"/>
              </a:rPr>
              <a:t>760ha</a:t>
            </a:r>
          </a:p>
          <a:p>
            <a:endParaRPr lang="en-NZ" altLang="en-US" b="1" dirty="0">
              <a:latin typeface="+mn-lt"/>
            </a:endParaRPr>
          </a:p>
          <a:p>
            <a:r>
              <a:rPr lang="en-NZ" altLang="en-US" b="1" dirty="0">
                <a:latin typeface="+mn-lt"/>
              </a:rPr>
              <a:t>Habitat: </a:t>
            </a:r>
            <a:r>
              <a:rPr lang="en-NZ" altLang="en-US" dirty="0">
                <a:latin typeface="+mn-lt"/>
              </a:rPr>
              <a:t>Most common in pastoral areas</a:t>
            </a:r>
            <a:endParaRPr lang="en-NZ" altLang="en-US" b="1" dirty="0">
              <a:latin typeface="+mn-lt"/>
            </a:endParaRPr>
          </a:p>
          <a:p>
            <a:endParaRPr lang="en-NZ" altLang="en-US" b="1" dirty="0">
              <a:latin typeface="+mn-lt"/>
            </a:endParaRPr>
          </a:p>
          <a:p>
            <a:r>
              <a:rPr lang="en-NZ" altLang="en-US" b="1" dirty="0">
                <a:latin typeface="+mn-lt"/>
              </a:rPr>
              <a:t>Breeding: </a:t>
            </a:r>
            <a:r>
              <a:rPr lang="en-NZ" altLang="en-US" dirty="0">
                <a:latin typeface="+mn-lt"/>
              </a:rPr>
              <a:t>Can have a litter of 12</a:t>
            </a:r>
          </a:p>
          <a:p>
            <a:endParaRPr lang="en-US" altLang="en-US" b="1" dirty="0">
              <a:latin typeface="+mn-lt"/>
            </a:endParaRPr>
          </a:p>
          <a:p>
            <a:r>
              <a:rPr lang="en-US" altLang="en-US" b="1" dirty="0">
                <a:latin typeface="+mn-lt"/>
              </a:rPr>
              <a:t>Behaviours</a:t>
            </a:r>
            <a:r>
              <a:rPr lang="en-US" altLang="en-US" dirty="0">
                <a:latin typeface="+mn-lt"/>
              </a:rPr>
              <a:t>: Mostly nocturnal</a:t>
            </a:r>
            <a:endParaRPr lang="en-NZ" altLang="en-US" b="1" dirty="0">
              <a:latin typeface="+mn-lt"/>
            </a:endParaRPr>
          </a:p>
          <a:p>
            <a:endParaRPr lang="en-NZ" altLang="en-US" b="1" dirty="0">
              <a:latin typeface="+mn-lt"/>
            </a:endParaRPr>
          </a:p>
          <a:p>
            <a:r>
              <a:rPr lang="en-NZ" altLang="en-US" b="1" dirty="0">
                <a:latin typeface="+mn-lt"/>
              </a:rPr>
              <a:t>Food: </a:t>
            </a:r>
            <a:r>
              <a:rPr lang="en-NZ" altLang="en-US" dirty="0">
                <a:latin typeface="+mn-lt"/>
              </a:rPr>
              <a:t>Small mammals and birds</a:t>
            </a:r>
          </a:p>
          <a:p>
            <a:endParaRPr lang="en-NZ" altLang="en-US" b="1" dirty="0">
              <a:latin typeface="+mn-lt"/>
            </a:endParaRPr>
          </a:p>
          <a:p>
            <a:r>
              <a:rPr lang="en-NZ" altLang="en-US" b="1" dirty="0">
                <a:latin typeface="+mn-lt"/>
              </a:rPr>
              <a:t>Control Considerations:</a:t>
            </a:r>
          </a:p>
          <a:p>
            <a:r>
              <a:rPr lang="en-NZ" altLang="en-US" dirty="0">
                <a:latin typeface="+mn-lt"/>
              </a:rPr>
              <a:t>Trap need </a:t>
            </a:r>
            <a:r>
              <a:rPr lang="en-NZ" altLang="en-US">
                <a:latin typeface="+mn-lt"/>
              </a:rPr>
              <a:t>larger entrance</a:t>
            </a:r>
            <a:endParaRPr lang="en-NZ" altLang="en-US" dirty="0">
              <a:latin typeface="+mn-lt"/>
            </a:endParaRPr>
          </a:p>
        </p:txBody>
      </p:sp>
      <p:pic>
        <p:nvPicPr>
          <p:cNvPr id="270343" name="Picture 7" descr="153-028R">
            <a:extLst>
              <a:ext uri="{FF2B5EF4-FFF2-40B4-BE49-F238E27FC236}">
                <a16:creationId xmlns:a16="http://schemas.microsoft.com/office/drawing/2014/main" id="{93570E97-6F65-4274-A5EC-2F197A38C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188" y="682625"/>
            <a:ext cx="3605213" cy="2403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2" name="AutoShape 2" descr="Image result for ferret nz">
            <a:extLst>
              <a:ext uri="{FF2B5EF4-FFF2-40B4-BE49-F238E27FC236}">
                <a16:creationId xmlns:a16="http://schemas.microsoft.com/office/drawing/2014/main" id="{E2C6D906-0ED6-489C-8734-85A3D19049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A04C28-35F1-4FE2-AB3C-ECDEFE850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091" y="3565772"/>
            <a:ext cx="3593309" cy="2239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93A734F6-5B4F-4B2B-8DBC-F85B90ACB74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8763"/>
            <a:ext cx="7200900" cy="866775"/>
          </a:xfrm>
        </p:spPr>
        <p:txBody>
          <a:bodyPr lIns="91433" tIns="45718" rIns="91433" bIns="45718"/>
          <a:lstStyle/>
          <a:p>
            <a:r>
              <a:rPr lang="en-NZ" altLang="en-US" b="1" dirty="0">
                <a:solidFill>
                  <a:schemeClr val="tx1"/>
                </a:solidFill>
              </a:rPr>
              <a:t>Rats (Ship)</a:t>
            </a:r>
          </a:p>
        </p:txBody>
      </p:sp>
      <p:pic>
        <p:nvPicPr>
          <p:cNvPr id="219139" name="Picture 12" descr="Img%2015L">
            <a:extLst>
              <a:ext uri="{FF2B5EF4-FFF2-40B4-BE49-F238E27FC236}">
                <a16:creationId xmlns:a16="http://schemas.microsoft.com/office/drawing/2014/main" id="{2142EE13-B152-466E-A4ED-4E9867BC5B3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784" y="1700808"/>
            <a:ext cx="5616624" cy="3999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37483B7C-9AA2-4C0C-9258-C8CC1CBF72F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8763"/>
            <a:ext cx="6694488" cy="866775"/>
          </a:xfrm>
        </p:spPr>
        <p:txBody>
          <a:bodyPr lIns="91433" tIns="45718" rIns="91433" bIns="45718"/>
          <a:lstStyle/>
          <a:p>
            <a:r>
              <a:rPr lang="en-NZ" altLang="en-US" b="1" dirty="0">
                <a:solidFill>
                  <a:schemeClr val="tx1"/>
                </a:solidFill>
              </a:rPr>
              <a:t>Rats (Ship)</a:t>
            </a:r>
          </a:p>
        </p:txBody>
      </p:sp>
      <p:sp>
        <p:nvSpPr>
          <p:cNvPr id="87044" name="Text Box 4">
            <a:extLst>
              <a:ext uri="{FF2B5EF4-FFF2-40B4-BE49-F238E27FC236}">
                <a16:creationId xmlns:a16="http://schemas.microsoft.com/office/drawing/2014/main" id="{06541436-08B5-41A2-ADF0-71916EF53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484313"/>
            <a:ext cx="2952750" cy="615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8" rIns="91433" bIns="45718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NZ" altLang="en-US" b="1" dirty="0">
                <a:latin typeface="+mn-lt"/>
              </a:rPr>
              <a:t>Lifespan: </a:t>
            </a:r>
            <a:r>
              <a:rPr lang="en-NZ" altLang="en-US" dirty="0">
                <a:latin typeface="+mn-lt"/>
              </a:rPr>
              <a:t>18 months</a:t>
            </a:r>
          </a:p>
          <a:p>
            <a:endParaRPr lang="en-NZ" altLang="en-US" b="1" dirty="0">
              <a:latin typeface="+mn-lt"/>
            </a:endParaRPr>
          </a:p>
          <a:p>
            <a:r>
              <a:rPr lang="en-NZ" altLang="en-US" b="1" dirty="0">
                <a:latin typeface="+mn-lt"/>
              </a:rPr>
              <a:t>Home range size: </a:t>
            </a:r>
            <a:r>
              <a:rPr lang="en-NZ" altLang="en-US" dirty="0">
                <a:latin typeface="+mn-lt"/>
              </a:rPr>
              <a:t>700m</a:t>
            </a:r>
          </a:p>
          <a:p>
            <a:endParaRPr lang="en-NZ" altLang="en-US" b="1" dirty="0">
              <a:latin typeface="+mn-lt"/>
            </a:endParaRPr>
          </a:p>
          <a:p>
            <a:r>
              <a:rPr lang="en-NZ" altLang="en-US" b="1" dirty="0">
                <a:latin typeface="+mn-lt"/>
              </a:rPr>
              <a:t>Habitat: </a:t>
            </a:r>
            <a:r>
              <a:rPr lang="en-NZ" altLang="en-US" dirty="0">
                <a:latin typeface="+mn-lt"/>
              </a:rPr>
              <a:t>All habitats below the treeline</a:t>
            </a:r>
            <a:endParaRPr lang="en-NZ" altLang="en-US" b="1" dirty="0">
              <a:latin typeface="+mn-lt"/>
            </a:endParaRPr>
          </a:p>
          <a:p>
            <a:endParaRPr lang="en-NZ" altLang="en-US" b="1" dirty="0">
              <a:latin typeface="+mn-lt"/>
            </a:endParaRPr>
          </a:p>
          <a:p>
            <a:r>
              <a:rPr lang="en-NZ" altLang="en-US" b="1" dirty="0">
                <a:latin typeface="+mn-lt"/>
              </a:rPr>
              <a:t>Breeding: </a:t>
            </a:r>
            <a:r>
              <a:rPr lang="en-NZ" altLang="en-US" dirty="0">
                <a:latin typeface="+mn-lt"/>
              </a:rPr>
              <a:t>Up to 8 per litter</a:t>
            </a:r>
          </a:p>
          <a:p>
            <a:endParaRPr lang="en-US" altLang="en-US" b="1" dirty="0">
              <a:latin typeface="+mn-lt"/>
            </a:endParaRPr>
          </a:p>
          <a:p>
            <a:r>
              <a:rPr lang="en-US" altLang="en-US" b="1" dirty="0">
                <a:latin typeface="+mn-lt"/>
              </a:rPr>
              <a:t>Behaviours</a:t>
            </a:r>
            <a:r>
              <a:rPr lang="en-US" altLang="en-US" dirty="0">
                <a:latin typeface="+mn-lt"/>
              </a:rPr>
              <a:t>: Nocturnal</a:t>
            </a:r>
          </a:p>
          <a:p>
            <a:endParaRPr lang="en-NZ" altLang="en-US" b="1" dirty="0">
              <a:latin typeface="+mn-lt"/>
            </a:endParaRPr>
          </a:p>
          <a:p>
            <a:r>
              <a:rPr lang="en-NZ" altLang="en-US" b="1" dirty="0">
                <a:latin typeface="+mn-lt"/>
              </a:rPr>
              <a:t>Food: </a:t>
            </a:r>
            <a:r>
              <a:rPr lang="en-NZ" altLang="en-US" dirty="0">
                <a:latin typeface="+mn-lt"/>
              </a:rPr>
              <a:t>Omnivorous</a:t>
            </a:r>
          </a:p>
          <a:p>
            <a:endParaRPr lang="en-NZ" altLang="en-US" b="1" dirty="0">
              <a:latin typeface="+mn-lt"/>
            </a:endParaRPr>
          </a:p>
          <a:p>
            <a:r>
              <a:rPr lang="en-NZ" altLang="en-US" b="1" dirty="0">
                <a:latin typeface="+mn-lt"/>
              </a:rPr>
              <a:t>Control Considerations:</a:t>
            </a:r>
          </a:p>
          <a:p>
            <a:r>
              <a:rPr lang="en-NZ" altLang="en-US" dirty="0">
                <a:latin typeface="+mn-lt"/>
              </a:rPr>
              <a:t>Small home range</a:t>
            </a:r>
          </a:p>
          <a:p>
            <a:r>
              <a:rPr lang="en-US" altLang="en-US" dirty="0">
                <a:latin typeface="+mn-lt"/>
              </a:rPr>
              <a:t>Can reach high numbers</a:t>
            </a:r>
            <a:endParaRPr lang="en-NZ" altLang="en-US" dirty="0">
              <a:latin typeface="+mn-lt"/>
            </a:endParaRPr>
          </a:p>
          <a:p>
            <a:pPr eaLnBrk="0" hangingPunct="0"/>
            <a:endParaRPr lang="en-NZ" altLang="en-US" sz="2800" b="1" dirty="0"/>
          </a:p>
          <a:p>
            <a:pPr eaLnBrk="0" hangingPunct="0"/>
            <a:endParaRPr lang="en-NZ" altLang="en-US" sz="2800" b="1" dirty="0"/>
          </a:p>
          <a:p>
            <a:pPr eaLnBrk="0" hangingPunct="0"/>
            <a:endParaRPr lang="en-NZ" altLang="en-US" sz="2200" b="1" dirty="0"/>
          </a:p>
          <a:p>
            <a:pPr eaLnBrk="0" hangingPunct="0"/>
            <a:endParaRPr lang="en-NZ" altLang="en-US" sz="2800" b="1" dirty="0"/>
          </a:p>
        </p:txBody>
      </p:sp>
      <p:pic>
        <p:nvPicPr>
          <p:cNvPr id="222214" name="Picture 7" descr="rat setting finger">
            <a:extLst>
              <a:ext uri="{FF2B5EF4-FFF2-40B4-BE49-F238E27FC236}">
                <a16:creationId xmlns:a16="http://schemas.microsoft.com/office/drawing/2014/main" id="{3252875C-0D41-4090-A20A-AEF9B1A17EF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2244"/>
            <a:ext cx="3816424" cy="2642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7DEB44-B6DA-46E1-8180-C276D0E8A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964679"/>
            <a:ext cx="3816424" cy="2721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>
            <a:extLst>
              <a:ext uri="{FF2B5EF4-FFF2-40B4-BE49-F238E27FC236}">
                <a16:creationId xmlns:a16="http://schemas.microsoft.com/office/drawing/2014/main" id="{03529198-730D-4888-9506-1C41FD36E4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8763"/>
            <a:ext cx="7200900" cy="866775"/>
          </a:xfrm>
        </p:spPr>
        <p:txBody>
          <a:bodyPr lIns="91433" tIns="45718" rIns="91433" bIns="45718"/>
          <a:lstStyle/>
          <a:p>
            <a:r>
              <a:rPr lang="en-NZ" altLang="en-US" b="1">
                <a:solidFill>
                  <a:schemeClr val="tx1"/>
                </a:solidFill>
              </a:rPr>
              <a:t>Mice</a:t>
            </a:r>
          </a:p>
        </p:txBody>
      </p:sp>
      <p:pic>
        <p:nvPicPr>
          <p:cNvPr id="278533" name="Picture 5" descr="File:Мышь 2.jpg">
            <a:hlinkClick r:id="rId3"/>
            <a:extLst>
              <a:ext uri="{FF2B5EF4-FFF2-40B4-BE49-F238E27FC236}">
                <a16:creationId xmlns:a16="http://schemas.microsoft.com/office/drawing/2014/main" id="{D10412EB-251B-4198-AD04-838466ADB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856" y="1700809"/>
            <a:ext cx="5323815" cy="28083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7FCB4A2E-F5F0-4655-99AF-267140EF10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8763"/>
            <a:ext cx="6694488" cy="866775"/>
          </a:xfrm>
        </p:spPr>
        <p:txBody>
          <a:bodyPr lIns="91433" tIns="45718" rIns="91433" bIns="45718"/>
          <a:lstStyle/>
          <a:p>
            <a:r>
              <a:rPr lang="en-NZ" altLang="en-US" b="1" dirty="0">
                <a:solidFill>
                  <a:schemeClr val="tx1"/>
                </a:solidFill>
              </a:rPr>
              <a:t>Mice</a:t>
            </a:r>
          </a:p>
        </p:txBody>
      </p:sp>
      <p:sp>
        <p:nvSpPr>
          <p:cNvPr id="87044" name="Text Box 4">
            <a:extLst>
              <a:ext uri="{FF2B5EF4-FFF2-40B4-BE49-F238E27FC236}">
                <a16:creationId xmlns:a16="http://schemas.microsoft.com/office/drawing/2014/main" id="{1DFB0C6F-0941-41ED-899D-588DBECD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484313"/>
            <a:ext cx="2952750" cy="495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8" rIns="91433" bIns="45718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NZ" altLang="en-US" b="1" dirty="0">
                <a:latin typeface="+mn-lt"/>
              </a:rPr>
              <a:t>Lifespan: </a:t>
            </a:r>
            <a:r>
              <a:rPr lang="en-NZ" altLang="en-US" dirty="0">
                <a:latin typeface="+mn-lt"/>
              </a:rPr>
              <a:t>18 months </a:t>
            </a:r>
          </a:p>
          <a:p>
            <a:endParaRPr lang="en-NZ" altLang="en-US" b="1" dirty="0">
              <a:latin typeface="+mn-lt"/>
            </a:endParaRPr>
          </a:p>
          <a:p>
            <a:r>
              <a:rPr lang="en-NZ" altLang="en-US" b="1" dirty="0">
                <a:latin typeface="+mn-lt"/>
              </a:rPr>
              <a:t>Home range size: </a:t>
            </a:r>
            <a:r>
              <a:rPr lang="en-NZ" altLang="en-US" dirty="0">
                <a:latin typeface="+mn-lt"/>
              </a:rPr>
              <a:t>58m</a:t>
            </a:r>
          </a:p>
          <a:p>
            <a:endParaRPr lang="en-NZ" altLang="en-US" b="1" dirty="0">
              <a:latin typeface="+mn-lt"/>
            </a:endParaRPr>
          </a:p>
          <a:p>
            <a:r>
              <a:rPr lang="en-NZ" altLang="en-US" b="1" dirty="0">
                <a:latin typeface="+mn-lt"/>
              </a:rPr>
              <a:t>Habitat: </a:t>
            </a:r>
            <a:r>
              <a:rPr lang="en-NZ" altLang="en-US" dirty="0">
                <a:latin typeface="+mn-lt"/>
              </a:rPr>
              <a:t>All habitats including subalpine tussock</a:t>
            </a:r>
            <a:endParaRPr lang="en-NZ" altLang="en-US" b="1" dirty="0">
              <a:latin typeface="+mn-lt"/>
            </a:endParaRPr>
          </a:p>
          <a:p>
            <a:endParaRPr lang="en-NZ" altLang="en-US" b="1" dirty="0">
              <a:latin typeface="+mn-lt"/>
            </a:endParaRPr>
          </a:p>
          <a:p>
            <a:r>
              <a:rPr lang="en-NZ" altLang="en-US" b="1" dirty="0">
                <a:latin typeface="+mn-lt"/>
              </a:rPr>
              <a:t>Breeding: </a:t>
            </a:r>
            <a:r>
              <a:rPr lang="en-NZ" altLang="en-US" dirty="0">
                <a:latin typeface="+mn-lt"/>
              </a:rPr>
              <a:t>Up to 9 per litter</a:t>
            </a:r>
          </a:p>
          <a:p>
            <a:endParaRPr lang="en-US" altLang="en-US" b="1" dirty="0">
              <a:latin typeface="+mn-lt"/>
            </a:endParaRPr>
          </a:p>
          <a:p>
            <a:r>
              <a:rPr lang="en-US" altLang="en-US" b="1" dirty="0">
                <a:latin typeface="+mn-lt"/>
              </a:rPr>
              <a:t>Behaviours</a:t>
            </a:r>
            <a:r>
              <a:rPr lang="en-US" altLang="en-US" dirty="0">
                <a:latin typeface="+mn-lt"/>
              </a:rPr>
              <a:t>: Mostly nocturnal</a:t>
            </a:r>
          </a:p>
          <a:p>
            <a:endParaRPr lang="en-NZ" altLang="en-US" b="1" dirty="0">
              <a:latin typeface="+mn-lt"/>
            </a:endParaRPr>
          </a:p>
          <a:p>
            <a:r>
              <a:rPr lang="en-NZ" altLang="en-US" b="1" dirty="0">
                <a:latin typeface="+mn-lt"/>
              </a:rPr>
              <a:t>Food: </a:t>
            </a:r>
            <a:r>
              <a:rPr lang="en-NZ" altLang="en-US" dirty="0">
                <a:latin typeface="+mn-lt"/>
              </a:rPr>
              <a:t>Omnivorous</a:t>
            </a:r>
          </a:p>
          <a:p>
            <a:endParaRPr lang="en-NZ" altLang="en-US" b="1" dirty="0">
              <a:latin typeface="+mn-lt"/>
            </a:endParaRPr>
          </a:p>
          <a:p>
            <a:r>
              <a:rPr lang="en-NZ" altLang="en-US" b="1" dirty="0">
                <a:latin typeface="+mn-lt"/>
              </a:rPr>
              <a:t>Control Considerations:</a:t>
            </a:r>
          </a:p>
          <a:p>
            <a:r>
              <a:rPr lang="en-NZ" altLang="en-US" dirty="0">
                <a:latin typeface="+mn-lt"/>
              </a:rPr>
              <a:t>Trapping very difficult </a:t>
            </a:r>
          </a:p>
          <a:p>
            <a:endParaRPr lang="en-NZ" altLang="en-US" dirty="0">
              <a:latin typeface="+mn-lt"/>
            </a:endParaRPr>
          </a:p>
          <a:p>
            <a:pPr eaLnBrk="0" hangingPunct="0"/>
            <a:r>
              <a:rPr lang="en-NZ" altLang="en-US" sz="2800" b="1" dirty="0"/>
              <a:t> </a:t>
            </a:r>
          </a:p>
        </p:txBody>
      </p:sp>
      <p:pic>
        <p:nvPicPr>
          <p:cNvPr id="276489" name="Picture 9" descr="105-045">
            <a:extLst>
              <a:ext uri="{FF2B5EF4-FFF2-40B4-BE49-F238E27FC236}">
                <a16:creationId xmlns:a16="http://schemas.microsoft.com/office/drawing/2014/main" id="{7A0CD6C3-AFB4-4EB3-83A2-AD5616A71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56" y="270432"/>
            <a:ext cx="46863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4EAB87-901C-4216-B241-A739402D8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683308"/>
            <a:ext cx="2754040" cy="2904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>
            <a:extLst>
              <a:ext uri="{FF2B5EF4-FFF2-40B4-BE49-F238E27FC236}">
                <a16:creationId xmlns:a16="http://schemas.microsoft.com/office/drawing/2014/main" id="{03529198-730D-4888-9506-1C41FD36E4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8763"/>
            <a:ext cx="7200900" cy="866775"/>
          </a:xfrm>
        </p:spPr>
        <p:txBody>
          <a:bodyPr lIns="91433" tIns="45718" rIns="91433" bIns="45718"/>
          <a:lstStyle/>
          <a:p>
            <a:r>
              <a:rPr lang="en-NZ" altLang="en-US" b="1" dirty="0">
                <a:solidFill>
                  <a:schemeClr val="tx1"/>
                </a:solidFill>
              </a:rPr>
              <a:t>Wasps</a:t>
            </a:r>
          </a:p>
        </p:txBody>
      </p:sp>
      <p:pic>
        <p:nvPicPr>
          <p:cNvPr id="4" name="Picture 2" descr="Image result for common wasp photos">
            <a:hlinkClick r:id="rId3"/>
            <a:extLst>
              <a:ext uri="{FF2B5EF4-FFF2-40B4-BE49-F238E27FC236}">
                <a16:creationId xmlns:a16="http://schemas.microsoft.com/office/drawing/2014/main" id="{9E002748-9436-46A3-B786-8D4A2B35D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25538"/>
            <a:ext cx="44386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89781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7FCB4A2E-F5F0-4655-99AF-267140EF10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8763"/>
            <a:ext cx="6694488" cy="866775"/>
          </a:xfrm>
        </p:spPr>
        <p:txBody>
          <a:bodyPr lIns="91433" tIns="45718" rIns="91433" bIns="45718"/>
          <a:lstStyle/>
          <a:p>
            <a:r>
              <a:rPr lang="en-NZ" altLang="en-US" b="1" dirty="0">
                <a:solidFill>
                  <a:schemeClr val="tx1"/>
                </a:solidFill>
              </a:rPr>
              <a:t>Wasps</a:t>
            </a:r>
          </a:p>
        </p:txBody>
      </p:sp>
      <p:sp>
        <p:nvSpPr>
          <p:cNvPr id="87044" name="Text Box 4">
            <a:extLst>
              <a:ext uri="{FF2B5EF4-FFF2-40B4-BE49-F238E27FC236}">
                <a16:creationId xmlns:a16="http://schemas.microsoft.com/office/drawing/2014/main" id="{1DFB0C6F-0941-41ED-899D-588DBECD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4744"/>
            <a:ext cx="3722646" cy="606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8" rIns="91433" bIns="45718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NZ" altLang="en-US" b="1" dirty="0">
                <a:latin typeface="+mn-lt"/>
              </a:rPr>
              <a:t>Lifespan: </a:t>
            </a:r>
            <a:r>
              <a:rPr lang="en-NZ" altLang="en-US" dirty="0">
                <a:latin typeface="+mn-lt"/>
              </a:rPr>
              <a:t>Workers 2 to 3 weeks, Queens one year </a:t>
            </a:r>
          </a:p>
          <a:p>
            <a:endParaRPr lang="en-NZ" altLang="en-US" b="1" dirty="0">
              <a:latin typeface="+mn-lt"/>
            </a:endParaRPr>
          </a:p>
          <a:p>
            <a:r>
              <a:rPr lang="en-NZ" altLang="en-US" b="1" dirty="0">
                <a:latin typeface="+mn-lt"/>
              </a:rPr>
              <a:t>Home range size: </a:t>
            </a:r>
            <a:r>
              <a:rPr lang="en-NZ" altLang="en-US" dirty="0">
                <a:latin typeface="+mn-lt"/>
              </a:rPr>
              <a:t>Can range for several hundred metres</a:t>
            </a:r>
          </a:p>
          <a:p>
            <a:endParaRPr lang="en-NZ" altLang="en-US" b="1" dirty="0">
              <a:latin typeface="+mn-lt"/>
            </a:endParaRPr>
          </a:p>
          <a:p>
            <a:r>
              <a:rPr lang="en-NZ" altLang="en-US" b="1" dirty="0">
                <a:latin typeface="+mn-lt"/>
              </a:rPr>
              <a:t>Habitat: </a:t>
            </a:r>
            <a:r>
              <a:rPr lang="en-NZ" altLang="en-US" dirty="0">
                <a:latin typeface="+mn-lt"/>
              </a:rPr>
              <a:t>All habitats below around 1000m</a:t>
            </a:r>
            <a:endParaRPr lang="en-NZ" altLang="en-US" b="1" dirty="0">
              <a:latin typeface="+mn-lt"/>
            </a:endParaRPr>
          </a:p>
          <a:p>
            <a:endParaRPr lang="en-NZ" altLang="en-US" b="1" dirty="0">
              <a:latin typeface="+mn-lt"/>
            </a:endParaRPr>
          </a:p>
          <a:p>
            <a:r>
              <a:rPr lang="en-NZ" altLang="en-US" b="1" dirty="0">
                <a:latin typeface="+mn-lt"/>
              </a:rPr>
              <a:t>Breeding: </a:t>
            </a:r>
            <a:r>
              <a:rPr lang="en-NZ" altLang="en-US" dirty="0">
                <a:latin typeface="+mn-lt"/>
              </a:rPr>
              <a:t>Annual cycle</a:t>
            </a:r>
          </a:p>
          <a:p>
            <a:endParaRPr lang="en-US" altLang="en-US" b="1" dirty="0">
              <a:latin typeface="+mn-lt"/>
            </a:endParaRPr>
          </a:p>
          <a:p>
            <a:r>
              <a:rPr lang="en-US" altLang="en-US" b="1" dirty="0">
                <a:latin typeface="+mn-lt"/>
              </a:rPr>
              <a:t>Behaviours</a:t>
            </a:r>
            <a:r>
              <a:rPr lang="en-US" altLang="en-US" dirty="0">
                <a:latin typeface="+mn-lt"/>
              </a:rPr>
              <a:t>: Social insect</a:t>
            </a:r>
          </a:p>
          <a:p>
            <a:endParaRPr lang="en-NZ" altLang="en-US" b="1" dirty="0">
              <a:latin typeface="+mn-lt"/>
            </a:endParaRPr>
          </a:p>
          <a:p>
            <a:r>
              <a:rPr lang="en-NZ" altLang="en-US" b="1" dirty="0">
                <a:latin typeface="+mn-lt"/>
              </a:rPr>
              <a:t>Food: </a:t>
            </a:r>
            <a:r>
              <a:rPr lang="en-NZ" altLang="en-US" dirty="0">
                <a:latin typeface="+mn-lt"/>
              </a:rPr>
              <a:t>Workers need carbohydrates</a:t>
            </a:r>
          </a:p>
          <a:p>
            <a:r>
              <a:rPr lang="en-NZ" altLang="en-US" dirty="0">
                <a:latin typeface="+mn-lt"/>
              </a:rPr>
              <a:t>Developing Larvae need protein</a:t>
            </a:r>
          </a:p>
          <a:p>
            <a:endParaRPr lang="en-NZ" altLang="en-US" b="1" dirty="0">
              <a:latin typeface="+mn-lt"/>
            </a:endParaRPr>
          </a:p>
          <a:p>
            <a:r>
              <a:rPr lang="en-NZ" altLang="en-US" b="1" dirty="0">
                <a:latin typeface="+mn-lt"/>
              </a:rPr>
              <a:t>Control Considerations:</a:t>
            </a:r>
            <a:r>
              <a:rPr lang="en-NZ" altLang="en-US" dirty="0">
                <a:latin typeface="+mn-lt"/>
              </a:rPr>
              <a:t> </a:t>
            </a:r>
          </a:p>
          <a:p>
            <a:r>
              <a:rPr lang="en-NZ" altLang="en-US" dirty="0">
                <a:latin typeface="+mn-lt"/>
              </a:rPr>
              <a:t>50m x 300m lines</a:t>
            </a:r>
          </a:p>
          <a:p>
            <a:r>
              <a:rPr lang="en-US" altLang="en-US" dirty="0">
                <a:latin typeface="+mn-lt"/>
              </a:rPr>
              <a:t>Only last one season</a:t>
            </a:r>
            <a:endParaRPr lang="en-NZ" altLang="en-US" dirty="0">
              <a:latin typeface="+mn-lt"/>
            </a:endParaRPr>
          </a:p>
          <a:p>
            <a:endParaRPr lang="en-NZ" altLang="en-US" dirty="0">
              <a:latin typeface="+mn-lt"/>
            </a:endParaRPr>
          </a:p>
          <a:p>
            <a:pPr eaLnBrk="0" hangingPunct="0"/>
            <a:r>
              <a:rPr lang="en-NZ" altLang="en-US" sz="2800" b="1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6E942C-2C87-421D-8189-E366E0102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34" y="548680"/>
            <a:ext cx="4130182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70E6E4-31E6-4757-9935-A00FED60A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28160"/>
            <a:ext cx="2225863" cy="2411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52929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597816E0-C6D7-4D12-A499-33EEA2A49C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7272338" cy="1144588"/>
          </a:xfrm>
        </p:spPr>
        <p:txBody>
          <a:bodyPr lIns="91433" tIns="45718" rIns="91433" bIns="45718"/>
          <a:lstStyle/>
          <a:p>
            <a:r>
              <a:rPr lang="en-NZ" altLang="en-US" b="1" dirty="0">
                <a:solidFill>
                  <a:schemeClr val="tx1"/>
                </a:solidFill>
              </a:rPr>
              <a:t>Overview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9963B659-1F93-4FEE-A3DD-F82608A3E736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25538"/>
            <a:ext cx="7164288" cy="2231454"/>
          </a:xfrm>
        </p:spPr>
        <p:txBody>
          <a:bodyPr lIns="91433" tIns="45718" rIns="91433" bIns="45718">
            <a:no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NZ" altLang="en-US" sz="1800" b="1" dirty="0"/>
              <a:t>Lifespan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NZ" altLang="en-US" sz="1800" b="1" dirty="0"/>
              <a:t>Home range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NZ" altLang="en-US" sz="1800" b="1" dirty="0"/>
              <a:t>Habitat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NZ" altLang="en-US" sz="1800" b="1" dirty="0"/>
              <a:t>Breeding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b="1" dirty="0"/>
              <a:t>Behaviours</a:t>
            </a:r>
            <a:endParaRPr lang="en-NZ" altLang="en-US" sz="1800" b="1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NZ" altLang="en-US" sz="1800" b="1" dirty="0"/>
              <a:t>Food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NZ" altLang="en-US" sz="1800" b="1" dirty="0"/>
              <a:t>Control considerations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b="1" dirty="0"/>
              <a:t>What does their poop smell and taste like</a:t>
            </a:r>
            <a:endParaRPr lang="en-NZ" altLang="en-US" sz="1800" b="1" dirty="0"/>
          </a:p>
        </p:txBody>
      </p:sp>
      <p:pic>
        <p:nvPicPr>
          <p:cNvPr id="169988" name="Picture 10" descr="possum">
            <a:extLst>
              <a:ext uri="{FF2B5EF4-FFF2-40B4-BE49-F238E27FC236}">
                <a16:creationId xmlns:a16="http://schemas.microsoft.com/office/drawing/2014/main" id="{EF80F0FE-C2EF-45C0-8FE7-73C6FC03F2E4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6611" y="3933825"/>
            <a:ext cx="2411413" cy="2019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9990" name="Picture 21" descr="lunchR">
            <a:extLst>
              <a:ext uri="{FF2B5EF4-FFF2-40B4-BE49-F238E27FC236}">
                <a16:creationId xmlns:a16="http://schemas.microsoft.com/office/drawing/2014/main" id="{1D8FE90E-1FC9-42B9-A58C-AA867F6F1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33825"/>
            <a:ext cx="2376487" cy="2016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2" name="Picture 23" descr="P1010038">
            <a:extLst>
              <a:ext uri="{FF2B5EF4-FFF2-40B4-BE49-F238E27FC236}">
                <a16:creationId xmlns:a16="http://schemas.microsoft.com/office/drawing/2014/main" id="{A2B4E57A-73DF-4C2E-A694-2C3BE7212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825"/>
            <a:ext cx="19614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1D127536-9DDD-42BB-8507-D83E8687FF8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272338" cy="928688"/>
          </a:xfrm>
        </p:spPr>
        <p:txBody>
          <a:bodyPr lIns="91433" tIns="45718" rIns="91433" bIns="45718"/>
          <a:lstStyle/>
          <a:p>
            <a:r>
              <a:rPr lang="en-NZ" altLang="en-US" b="1" dirty="0">
                <a:solidFill>
                  <a:schemeClr val="tx1"/>
                </a:solidFill>
              </a:rPr>
              <a:t>Possums</a:t>
            </a:r>
          </a:p>
        </p:txBody>
      </p:sp>
      <p:pic>
        <p:nvPicPr>
          <p:cNvPr id="187395" name="Picture 3" descr="115-039">
            <a:extLst>
              <a:ext uri="{FF2B5EF4-FFF2-40B4-BE49-F238E27FC236}">
                <a16:creationId xmlns:a16="http://schemas.microsoft.com/office/drawing/2014/main" id="{D96DE955-4D50-4381-AB9D-2A6C8024AEB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768" y="1214553"/>
            <a:ext cx="6235452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>
            <a:extLst>
              <a:ext uri="{FF2B5EF4-FFF2-40B4-BE49-F238E27FC236}">
                <a16:creationId xmlns:a16="http://schemas.microsoft.com/office/drawing/2014/main" id="{1D9A7499-DF60-460F-BF41-B228896DCB8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4895850" cy="720725"/>
          </a:xfrm>
        </p:spPr>
        <p:txBody>
          <a:bodyPr lIns="91433" tIns="45718" rIns="91433" bIns="45718"/>
          <a:lstStyle/>
          <a:p>
            <a:r>
              <a:rPr lang="en-NZ" altLang="en-US" b="1" dirty="0">
                <a:solidFill>
                  <a:schemeClr val="tx1"/>
                </a:solidFill>
              </a:rPr>
              <a:t>Possums</a:t>
            </a:r>
          </a:p>
        </p:txBody>
      </p:sp>
      <p:sp>
        <p:nvSpPr>
          <p:cNvPr id="230405" name="Text Box 5">
            <a:extLst>
              <a:ext uri="{FF2B5EF4-FFF2-40B4-BE49-F238E27FC236}">
                <a16:creationId xmlns:a16="http://schemas.microsoft.com/office/drawing/2014/main" id="{B35D078E-B77B-4374-8229-CC4A642AA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570038"/>
            <a:ext cx="4679950" cy="452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8" rIns="91433" bIns="45718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NZ" altLang="en-US" b="1" dirty="0">
                <a:latin typeface="+mn-lt"/>
              </a:rPr>
              <a:t>Lifespan: </a:t>
            </a:r>
            <a:r>
              <a:rPr lang="en-NZ" altLang="en-US" dirty="0">
                <a:latin typeface="+mn-lt"/>
              </a:rPr>
              <a:t>14 years</a:t>
            </a:r>
          </a:p>
          <a:p>
            <a:pPr eaLnBrk="0" hangingPunct="0"/>
            <a:endParaRPr lang="en-NZ" altLang="en-US" b="1" dirty="0">
              <a:latin typeface="+mn-lt"/>
            </a:endParaRPr>
          </a:p>
          <a:p>
            <a:pPr eaLnBrk="0" hangingPunct="0"/>
            <a:r>
              <a:rPr lang="en-NZ" altLang="en-US" b="1" dirty="0">
                <a:latin typeface="+mn-lt"/>
              </a:rPr>
              <a:t>Home range size: </a:t>
            </a:r>
            <a:r>
              <a:rPr lang="en-NZ" altLang="en-US" dirty="0">
                <a:latin typeface="+mn-lt"/>
              </a:rPr>
              <a:t>24.6ha</a:t>
            </a:r>
            <a:endParaRPr lang="en-NZ" altLang="en-US" b="1" dirty="0">
              <a:latin typeface="+mn-lt"/>
            </a:endParaRPr>
          </a:p>
          <a:p>
            <a:pPr eaLnBrk="0" hangingPunct="0"/>
            <a:endParaRPr lang="en-NZ" altLang="en-US" b="1" dirty="0">
              <a:latin typeface="+mn-lt"/>
            </a:endParaRPr>
          </a:p>
          <a:p>
            <a:pPr eaLnBrk="0" hangingPunct="0"/>
            <a:r>
              <a:rPr lang="en-NZ" altLang="en-US" b="1" dirty="0">
                <a:latin typeface="+mn-lt"/>
              </a:rPr>
              <a:t>Habitat: </a:t>
            </a:r>
            <a:r>
              <a:rPr lang="en-NZ" altLang="en-US" dirty="0">
                <a:latin typeface="+mn-lt"/>
              </a:rPr>
              <a:t>Sea level to alpine zone!!</a:t>
            </a:r>
            <a:r>
              <a:rPr lang="en-NZ" altLang="en-US" b="1" dirty="0">
                <a:latin typeface="+mn-lt"/>
              </a:rPr>
              <a:t> </a:t>
            </a:r>
          </a:p>
          <a:p>
            <a:pPr eaLnBrk="0" hangingPunct="0"/>
            <a:endParaRPr lang="en-NZ" altLang="en-US" b="1" dirty="0">
              <a:latin typeface="+mn-lt"/>
            </a:endParaRPr>
          </a:p>
          <a:p>
            <a:pPr eaLnBrk="0" hangingPunct="0"/>
            <a:r>
              <a:rPr lang="en-NZ" altLang="en-US" b="1" dirty="0">
                <a:latin typeface="+mn-lt"/>
              </a:rPr>
              <a:t>Breeding: </a:t>
            </a:r>
            <a:r>
              <a:rPr lang="en-NZ" altLang="en-US" dirty="0">
                <a:latin typeface="+mn-lt"/>
              </a:rPr>
              <a:t>Can have 2 young per year</a:t>
            </a:r>
          </a:p>
          <a:p>
            <a:pPr eaLnBrk="0" hangingPunct="0"/>
            <a:endParaRPr lang="en-US" altLang="en-US" dirty="0">
              <a:latin typeface="+mn-lt"/>
            </a:endParaRPr>
          </a:p>
          <a:p>
            <a:pPr eaLnBrk="0" hangingPunct="0"/>
            <a:r>
              <a:rPr lang="en-US" altLang="en-US" b="1" dirty="0">
                <a:latin typeface="+mn-lt"/>
              </a:rPr>
              <a:t>Behaviours</a:t>
            </a:r>
            <a:r>
              <a:rPr lang="en-US" altLang="en-US" dirty="0">
                <a:latin typeface="+mn-lt"/>
              </a:rPr>
              <a:t>: Nocturnal, hierarchical</a:t>
            </a:r>
            <a:endParaRPr lang="en-NZ" altLang="en-US" dirty="0">
              <a:latin typeface="+mn-lt"/>
            </a:endParaRPr>
          </a:p>
          <a:p>
            <a:pPr eaLnBrk="0" hangingPunct="0"/>
            <a:endParaRPr lang="en-NZ" altLang="en-US" b="1" dirty="0">
              <a:latin typeface="+mn-lt"/>
            </a:endParaRPr>
          </a:p>
          <a:p>
            <a:pPr eaLnBrk="0" hangingPunct="0"/>
            <a:r>
              <a:rPr lang="en-NZ" altLang="en-US" b="1" dirty="0">
                <a:latin typeface="+mn-lt"/>
              </a:rPr>
              <a:t>Food: </a:t>
            </a:r>
            <a:r>
              <a:rPr lang="en-NZ" altLang="en-US" dirty="0">
                <a:latin typeface="+mn-lt"/>
              </a:rPr>
              <a:t>Opportunistic herbivore</a:t>
            </a:r>
          </a:p>
          <a:p>
            <a:pPr eaLnBrk="0" hangingPunct="0">
              <a:buFontTx/>
              <a:buChar char="•"/>
            </a:pPr>
            <a:endParaRPr lang="en-NZ" altLang="en-US" b="1" dirty="0">
              <a:latin typeface="+mn-lt"/>
            </a:endParaRPr>
          </a:p>
          <a:p>
            <a:pPr eaLnBrk="0" hangingPunct="0"/>
            <a:r>
              <a:rPr lang="en-NZ" altLang="en-US" b="1" dirty="0">
                <a:latin typeface="+mn-lt"/>
              </a:rPr>
              <a:t>Control Considerations:</a:t>
            </a:r>
          </a:p>
          <a:p>
            <a:pPr eaLnBrk="0" hangingPunct="0"/>
            <a:r>
              <a:rPr lang="en-NZ" altLang="en-US" dirty="0">
                <a:latin typeface="+mn-lt"/>
              </a:rPr>
              <a:t>Visual lures</a:t>
            </a:r>
          </a:p>
          <a:p>
            <a:pPr eaLnBrk="0" hangingPunct="0"/>
            <a:r>
              <a:rPr lang="en-US" altLang="en-US" dirty="0">
                <a:latin typeface="+mn-lt"/>
              </a:rPr>
              <a:t>Different lures</a:t>
            </a:r>
          </a:p>
          <a:p>
            <a:pPr eaLnBrk="0" hangingPunct="0"/>
            <a:r>
              <a:rPr lang="en-US" altLang="en-US" dirty="0">
                <a:latin typeface="+mn-lt"/>
              </a:rPr>
              <a:t>100m x 100m</a:t>
            </a:r>
            <a:endParaRPr lang="en-NZ" altLang="en-US" dirty="0">
              <a:latin typeface="+mn-lt"/>
            </a:endParaRPr>
          </a:p>
        </p:txBody>
      </p:sp>
      <p:pic>
        <p:nvPicPr>
          <p:cNvPr id="188424" name="Picture 8" descr="Possum in sentinel1">
            <a:extLst>
              <a:ext uri="{FF2B5EF4-FFF2-40B4-BE49-F238E27FC236}">
                <a16:creationId xmlns:a16="http://schemas.microsoft.com/office/drawing/2014/main" id="{96D1EE31-F42D-40B5-832F-50ED634E7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444" y="908720"/>
            <a:ext cx="2388683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B81859A1-EF31-4CDA-A728-EE326635627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6400"/>
            <a:ext cx="6330950" cy="842963"/>
          </a:xfrm>
        </p:spPr>
        <p:txBody>
          <a:bodyPr lIns="91433" tIns="45718" rIns="91433" bIns="45718"/>
          <a:lstStyle/>
          <a:p>
            <a:r>
              <a:rPr lang="en-NZ" altLang="en-US" b="1">
                <a:solidFill>
                  <a:schemeClr val="tx1"/>
                </a:solidFill>
              </a:rPr>
              <a:t>Stoats</a:t>
            </a:r>
          </a:p>
        </p:txBody>
      </p:sp>
      <p:pic>
        <p:nvPicPr>
          <p:cNvPr id="210947" name="Picture 4" descr="P1010038">
            <a:extLst>
              <a:ext uri="{FF2B5EF4-FFF2-40B4-BE49-F238E27FC236}">
                <a16:creationId xmlns:a16="http://schemas.microsoft.com/office/drawing/2014/main" id="{669BCFAA-B7DA-49DF-90BB-55FC73252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24030"/>
            <a:ext cx="4532635" cy="4657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21C37977-9026-4A0E-B86B-3DF4D49BD8A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8763"/>
            <a:ext cx="4754563" cy="847725"/>
          </a:xfrm>
        </p:spPr>
        <p:txBody>
          <a:bodyPr lIns="91433" tIns="45718" rIns="91433" bIns="45718"/>
          <a:lstStyle/>
          <a:p>
            <a:r>
              <a:rPr lang="en-NZ" altLang="en-US" b="1" dirty="0">
                <a:solidFill>
                  <a:schemeClr val="tx1"/>
                </a:solidFill>
              </a:rPr>
              <a:t>Stoats</a:t>
            </a:r>
          </a:p>
        </p:txBody>
      </p:sp>
      <p:sp>
        <p:nvSpPr>
          <p:cNvPr id="270342" name="Text Box 6">
            <a:extLst>
              <a:ext uri="{FF2B5EF4-FFF2-40B4-BE49-F238E27FC236}">
                <a16:creationId xmlns:a16="http://schemas.microsoft.com/office/drawing/2014/main" id="{DE366582-5F96-4CEC-B078-B4820D603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41438"/>
            <a:ext cx="3549650" cy="535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8" rIns="91433" bIns="45718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NZ" altLang="en-US" b="1" dirty="0">
                <a:latin typeface="+mn-lt"/>
              </a:rPr>
              <a:t>Lifespan: </a:t>
            </a:r>
            <a:r>
              <a:rPr lang="en-NZ" altLang="en-US" dirty="0">
                <a:latin typeface="+mn-lt"/>
              </a:rPr>
              <a:t>5 years</a:t>
            </a:r>
          </a:p>
          <a:p>
            <a:endParaRPr lang="en-NZ" altLang="en-US" b="1" dirty="0">
              <a:latin typeface="+mn-lt"/>
            </a:endParaRPr>
          </a:p>
          <a:p>
            <a:r>
              <a:rPr lang="en-NZ" altLang="en-US" b="1" dirty="0">
                <a:latin typeface="+mn-lt"/>
              </a:rPr>
              <a:t>Home range size: </a:t>
            </a:r>
            <a:r>
              <a:rPr lang="en-NZ" altLang="en-US" dirty="0">
                <a:latin typeface="+mn-lt"/>
              </a:rPr>
              <a:t>220ha </a:t>
            </a:r>
            <a:endParaRPr lang="en-NZ" altLang="en-US" b="1" dirty="0">
              <a:latin typeface="+mn-lt"/>
            </a:endParaRPr>
          </a:p>
          <a:p>
            <a:endParaRPr lang="en-NZ" altLang="en-US" b="1" dirty="0">
              <a:latin typeface="+mn-lt"/>
            </a:endParaRPr>
          </a:p>
          <a:p>
            <a:r>
              <a:rPr lang="en-NZ" altLang="en-US" b="1" dirty="0">
                <a:latin typeface="+mn-lt"/>
              </a:rPr>
              <a:t>Habitat: </a:t>
            </a:r>
            <a:r>
              <a:rPr lang="en-NZ" altLang="en-US" dirty="0">
                <a:latin typeface="+mn-lt"/>
              </a:rPr>
              <a:t>Sea level to alpine zone!!</a:t>
            </a:r>
            <a:r>
              <a:rPr lang="en-NZ" altLang="en-US" b="1" dirty="0">
                <a:latin typeface="+mn-lt"/>
              </a:rPr>
              <a:t> </a:t>
            </a:r>
          </a:p>
          <a:p>
            <a:endParaRPr lang="en-NZ" altLang="en-US" b="1" dirty="0">
              <a:latin typeface="+mn-lt"/>
            </a:endParaRPr>
          </a:p>
          <a:p>
            <a:r>
              <a:rPr lang="en-NZ" altLang="en-US" b="1" dirty="0">
                <a:latin typeface="+mn-lt"/>
              </a:rPr>
              <a:t>Breeding: </a:t>
            </a:r>
            <a:r>
              <a:rPr lang="en-NZ" altLang="en-US" dirty="0">
                <a:latin typeface="+mn-lt"/>
              </a:rPr>
              <a:t>Can have one litter of 13 per year.</a:t>
            </a:r>
          </a:p>
          <a:p>
            <a:endParaRPr lang="en-NZ" altLang="en-US" dirty="0">
              <a:latin typeface="+mn-lt"/>
            </a:endParaRPr>
          </a:p>
          <a:p>
            <a:r>
              <a:rPr lang="en-US" altLang="en-US" b="1" dirty="0">
                <a:latin typeface="+mn-lt"/>
              </a:rPr>
              <a:t>Behaviours</a:t>
            </a:r>
            <a:r>
              <a:rPr lang="en-US" altLang="en-US" dirty="0">
                <a:latin typeface="+mn-lt"/>
              </a:rPr>
              <a:t>: Active day and night</a:t>
            </a:r>
            <a:endParaRPr lang="en-NZ" altLang="en-US" b="1" dirty="0">
              <a:latin typeface="+mn-lt"/>
            </a:endParaRPr>
          </a:p>
          <a:p>
            <a:endParaRPr lang="en-NZ" altLang="en-US" b="1" dirty="0">
              <a:latin typeface="+mn-lt"/>
            </a:endParaRPr>
          </a:p>
          <a:p>
            <a:r>
              <a:rPr lang="en-NZ" altLang="en-US" b="1" dirty="0">
                <a:latin typeface="+mn-lt"/>
              </a:rPr>
              <a:t>Food: </a:t>
            </a:r>
            <a:r>
              <a:rPr lang="en-NZ" altLang="en-US" dirty="0">
                <a:latin typeface="+mn-lt"/>
              </a:rPr>
              <a:t>Carnivore</a:t>
            </a:r>
          </a:p>
          <a:p>
            <a:endParaRPr lang="en-NZ" altLang="en-US" b="1" dirty="0">
              <a:latin typeface="+mn-lt"/>
            </a:endParaRPr>
          </a:p>
          <a:p>
            <a:r>
              <a:rPr lang="en-NZ" altLang="en-US" b="1" dirty="0">
                <a:latin typeface="+mn-lt"/>
              </a:rPr>
              <a:t>Control Considerations:</a:t>
            </a:r>
          </a:p>
          <a:p>
            <a:r>
              <a:rPr lang="en-NZ" altLang="en-US" dirty="0">
                <a:latin typeface="+mn-lt"/>
              </a:rPr>
              <a:t>Tunnels</a:t>
            </a:r>
          </a:p>
          <a:p>
            <a:r>
              <a:rPr lang="en-US" altLang="en-US" dirty="0">
                <a:latin typeface="+mn-lt"/>
              </a:rPr>
              <a:t>Bush edge/fence lines</a:t>
            </a:r>
          </a:p>
          <a:p>
            <a:r>
              <a:rPr lang="en-US" altLang="en-US" dirty="0">
                <a:latin typeface="+mn-lt"/>
              </a:rPr>
              <a:t>100m x 1km</a:t>
            </a:r>
            <a:endParaRPr lang="en-NZ" altLang="en-US" dirty="0">
              <a:latin typeface="+mn-lt"/>
            </a:endParaRPr>
          </a:p>
          <a:p>
            <a:endParaRPr lang="en-NZ" altLang="en-US" dirty="0"/>
          </a:p>
          <a:p>
            <a:endParaRPr lang="en-NZ" altLang="en-US" dirty="0"/>
          </a:p>
        </p:txBody>
      </p:sp>
      <p:pic>
        <p:nvPicPr>
          <p:cNvPr id="214023" name="Picture 7" descr="P1010021">
            <a:extLst>
              <a:ext uri="{FF2B5EF4-FFF2-40B4-BE49-F238E27FC236}">
                <a16:creationId xmlns:a16="http://schemas.microsoft.com/office/drawing/2014/main" id="{C7AF2491-9E66-43E1-82DC-F0534EBF5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4813"/>
            <a:ext cx="2536825" cy="3382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14024" name="Picture 4" descr="P1000132">
            <a:extLst>
              <a:ext uri="{FF2B5EF4-FFF2-40B4-BE49-F238E27FC236}">
                <a16:creationId xmlns:a16="http://schemas.microsoft.com/office/drawing/2014/main" id="{E8080AC4-B5EB-4847-B4F3-4BFCBE398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933825"/>
            <a:ext cx="3455987" cy="2593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14D5714D-CF73-499A-825D-2BDFE09FBA3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6400"/>
            <a:ext cx="6330950" cy="842963"/>
          </a:xfrm>
        </p:spPr>
        <p:txBody>
          <a:bodyPr lIns="91433" tIns="45718" rIns="91433" bIns="45718"/>
          <a:lstStyle/>
          <a:p>
            <a:r>
              <a:rPr lang="en-NZ" altLang="en-US" b="1" dirty="0">
                <a:solidFill>
                  <a:schemeClr val="tx1"/>
                </a:solidFill>
              </a:rPr>
              <a:t>Weasels</a:t>
            </a:r>
          </a:p>
        </p:txBody>
      </p:sp>
      <p:pic>
        <p:nvPicPr>
          <p:cNvPr id="264197" name="Picture 5" descr="106-057">
            <a:extLst>
              <a:ext uri="{FF2B5EF4-FFF2-40B4-BE49-F238E27FC236}">
                <a16:creationId xmlns:a16="http://schemas.microsoft.com/office/drawing/2014/main" id="{FAC8DABE-06AB-424A-920A-4A5FBF2DC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439" y="1457325"/>
            <a:ext cx="5915025" cy="3943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1B869BA3-3CD9-40A6-BEF0-3DD0096C8B6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8763"/>
            <a:ext cx="4754563" cy="847725"/>
          </a:xfrm>
        </p:spPr>
        <p:txBody>
          <a:bodyPr lIns="91433" tIns="45718" rIns="91433" bIns="45718"/>
          <a:lstStyle/>
          <a:p>
            <a:r>
              <a:rPr lang="en-NZ" altLang="en-US" b="1" dirty="0">
                <a:solidFill>
                  <a:schemeClr val="tx1"/>
                </a:solidFill>
              </a:rPr>
              <a:t>Weasels</a:t>
            </a:r>
          </a:p>
        </p:txBody>
      </p:sp>
      <p:sp>
        <p:nvSpPr>
          <p:cNvPr id="270342" name="Text Box 6">
            <a:extLst>
              <a:ext uri="{FF2B5EF4-FFF2-40B4-BE49-F238E27FC236}">
                <a16:creationId xmlns:a16="http://schemas.microsoft.com/office/drawing/2014/main" id="{3297208A-05B9-4A94-9EBB-A5C1D98FC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340768"/>
            <a:ext cx="3549650" cy="563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8" rIns="91433" bIns="45718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NZ" altLang="en-US" b="1" dirty="0">
                <a:latin typeface="+mn-lt"/>
              </a:rPr>
              <a:t>Lifespan: </a:t>
            </a:r>
            <a:r>
              <a:rPr lang="en-NZ" altLang="en-US" dirty="0">
                <a:latin typeface="+mn-lt"/>
              </a:rPr>
              <a:t>2 years?</a:t>
            </a:r>
          </a:p>
          <a:p>
            <a:endParaRPr lang="en-NZ" altLang="en-US" b="1" dirty="0">
              <a:latin typeface="+mn-lt"/>
            </a:endParaRPr>
          </a:p>
          <a:p>
            <a:r>
              <a:rPr lang="en-NZ" altLang="en-US" b="1" dirty="0">
                <a:latin typeface="+mn-lt"/>
              </a:rPr>
              <a:t>Home range size: </a:t>
            </a:r>
            <a:r>
              <a:rPr lang="en-NZ" altLang="en-US" dirty="0">
                <a:latin typeface="+mn-lt"/>
              </a:rPr>
              <a:t>25ha?</a:t>
            </a:r>
          </a:p>
          <a:p>
            <a:endParaRPr lang="en-NZ" altLang="en-US" b="1" dirty="0">
              <a:latin typeface="+mn-lt"/>
            </a:endParaRPr>
          </a:p>
          <a:p>
            <a:r>
              <a:rPr lang="en-NZ" altLang="en-US" b="1" dirty="0">
                <a:latin typeface="+mn-lt"/>
              </a:rPr>
              <a:t>Habitat: </a:t>
            </a:r>
            <a:r>
              <a:rPr lang="en-NZ" altLang="en-US" dirty="0">
                <a:latin typeface="+mn-lt"/>
              </a:rPr>
              <a:t>Anywhere with mice and thick ground cover</a:t>
            </a:r>
            <a:endParaRPr lang="en-NZ" altLang="en-US" b="1" dirty="0">
              <a:latin typeface="+mn-lt"/>
            </a:endParaRPr>
          </a:p>
          <a:p>
            <a:endParaRPr lang="en-NZ" altLang="en-US" b="1" dirty="0">
              <a:latin typeface="+mn-lt"/>
            </a:endParaRPr>
          </a:p>
          <a:p>
            <a:r>
              <a:rPr lang="en-NZ" altLang="en-US" b="1" dirty="0">
                <a:latin typeface="+mn-lt"/>
              </a:rPr>
              <a:t>Breeding: </a:t>
            </a:r>
            <a:r>
              <a:rPr lang="en-NZ" altLang="en-US" dirty="0">
                <a:latin typeface="+mn-lt"/>
              </a:rPr>
              <a:t>Could have more than one litter per year</a:t>
            </a:r>
          </a:p>
          <a:p>
            <a:endParaRPr lang="en-US" altLang="en-US" b="1" dirty="0">
              <a:latin typeface="+mn-lt"/>
            </a:endParaRPr>
          </a:p>
          <a:p>
            <a:r>
              <a:rPr lang="en-US" altLang="en-US" b="1" dirty="0">
                <a:latin typeface="+mn-lt"/>
              </a:rPr>
              <a:t>Behaviours</a:t>
            </a:r>
            <a:r>
              <a:rPr lang="en-US" altLang="en-US" dirty="0">
                <a:latin typeface="+mn-lt"/>
              </a:rPr>
              <a:t>: Active day and night</a:t>
            </a:r>
            <a:endParaRPr lang="en-NZ" altLang="en-US" b="1" dirty="0">
              <a:latin typeface="+mn-lt"/>
            </a:endParaRPr>
          </a:p>
          <a:p>
            <a:endParaRPr lang="en-NZ" altLang="en-US" b="1" dirty="0">
              <a:latin typeface="+mn-lt"/>
            </a:endParaRPr>
          </a:p>
          <a:p>
            <a:r>
              <a:rPr lang="en-NZ" altLang="en-US" b="1" dirty="0">
                <a:latin typeface="+mn-lt"/>
              </a:rPr>
              <a:t>Food: </a:t>
            </a:r>
            <a:r>
              <a:rPr lang="en-NZ" altLang="en-US" dirty="0">
                <a:latin typeface="+mn-lt"/>
              </a:rPr>
              <a:t>Small prey</a:t>
            </a:r>
          </a:p>
          <a:p>
            <a:endParaRPr lang="en-NZ" altLang="en-US" b="1" dirty="0">
              <a:latin typeface="+mn-lt"/>
            </a:endParaRPr>
          </a:p>
          <a:p>
            <a:r>
              <a:rPr lang="en-NZ" altLang="en-US" b="1" dirty="0">
                <a:latin typeface="+mn-lt"/>
              </a:rPr>
              <a:t>Control Considerations:</a:t>
            </a:r>
          </a:p>
          <a:p>
            <a:r>
              <a:rPr lang="en-NZ" altLang="en-US" dirty="0">
                <a:latin typeface="+mn-lt"/>
              </a:rPr>
              <a:t>Tunnels</a:t>
            </a:r>
          </a:p>
          <a:p>
            <a:r>
              <a:rPr lang="en-US" altLang="en-US" dirty="0">
                <a:latin typeface="+mn-lt"/>
              </a:rPr>
              <a:t>Bush edges/fence lines</a:t>
            </a:r>
          </a:p>
          <a:p>
            <a:r>
              <a:rPr lang="en-US" altLang="en-US" dirty="0">
                <a:latin typeface="+mn-lt"/>
              </a:rPr>
              <a:t>100m x 1km</a:t>
            </a:r>
            <a:endParaRPr lang="en-NZ" altLang="en-US" dirty="0">
              <a:latin typeface="+mn-lt"/>
            </a:endParaRPr>
          </a:p>
          <a:p>
            <a:endParaRPr lang="en-NZ" altLang="en-US" dirty="0">
              <a:latin typeface="+mn-lt"/>
            </a:endParaRPr>
          </a:p>
          <a:p>
            <a:endParaRPr lang="en-NZ" altLang="en-US" dirty="0"/>
          </a:p>
        </p:txBody>
      </p:sp>
      <p:pic>
        <p:nvPicPr>
          <p:cNvPr id="266247" name="Picture 7" descr="109-083">
            <a:extLst>
              <a:ext uri="{FF2B5EF4-FFF2-40B4-BE49-F238E27FC236}">
                <a16:creationId xmlns:a16="http://schemas.microsoft.com/office/drawing/2014/main" id="{F8DF527A-C21B-4FBE-A234-EC396B4F4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49275"/>
            <a:ext cx="3244850" cy="2163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66248" name="Picture 7" descr="P1010021">
            <a:extLst>
              <a:ext uri="{FF2B5EF4-FFF2-40B4-BE49-F238E27FC236}">
                <a16:creationId xmlns:a16="http://schemas.microsoft.com/office/drawing/2014/main" id="{990CB1FF-4519-4C9E-9496-3C3721531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68638"/>
            <a:ext cx="2536825" cy="3382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>
            <a:extLst>
              <a:ext uri="{FF2B5EF4-FFF2-40B4-BE49-F238E27FC236}">
                <a16:creationId xmlns:a16="http://schemas.microsoft.com/office/drawing/2014/main" id="{271565D4-7DFD-43E9-9050-7339BDB4CDA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6400"/>
            <a:ext cx="6330950" cy="842963"/>
          </a:xfrm>
        </p:spPr>
        <p:txBody>
          <a:bodyPr lIns="91433" tIns="45718" rIns="91433" bIns="45718"/>
          <a:lstStyle/>
          <a:p>
            <a:r>
              <a:rPr lang="en-NZ" altLang="en-US" b="1" dirty="0">
                <a:solidFill>
                  <a:schemeClr val="tx1"/>
                </a:solidFill>
              </a:rPr>
              <a:t>Ferrets</a:t>
            </a:r>
          </a:p>
        </p:txBody>
      </p:sp>
      <p:pic>
        <p:nvPicPr>
          <p:cNvPr id="268293" name="Picture 5" descr="106-054">
            <a:extLst>
              <a:ext uri="{FF2B5EF4-FFF2-40B4-BE49-F238E27FC236}">
                <a16:creationId xmlns:a16="http://schemas.microsoft.com/office/drawing/2014/main" id="{5EA807BF-B8A5-4FE0-B6F4-6A04E697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5724636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OC_presentation">
  <a:themeElements>
    <a:clrScheme name="DOC_presentatio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CB2"/>
      </a:accent1>
      <a:accent2>
        <a:srgbClr val="DD5900"/>
      </a:accent2>
      <a:accent3>
        <a:srgbClr val="FFFFFF"/>
      </a:accent3>
      <a:accent4>
        <a:srgbClr val="000000"/>
      </a:accent4>
      <a:accent5>
        <a:srgbClr val="AAC5D5"/>
      </a:accent5>
      <a:accent6>
        <a:srgbClr val="C85000"/>
      </a:accent6>
      <a:hlink>
        <a:srgbClr val="B5A80C"/>
      </a:hlink>
      <a:folHlink>
        <a:srgbClr val="E0219E"/>
      </a:folHlink>
    </a:clrScheme>
    <a:fontScheme name="DOC_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BE6D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BE6D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OC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_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8CB2"/>
        </a:accent1>
        <a:accent2>
          <a:srgbClr val="DD5900"/>
        </a:accent2>
        <a:accent3>
          <a:srgbClr val="FFFFFF"/>
        </a:accent3>
        <a:accent4>
          <a:srgbClr val="000000"/>
        </a:accent4>
        <a:accent5>
          <a:srgbClr val="AAC5D5"/>
        </a:accent5>
        <a:accent6>
          <a:srgbClr val="C85000"/>
        </a:accent6>
        <a:hlink>
          <a:srgbClr val="B5A80C"/>
        </a:hlink>
        <a:folHlink>
          <a:srgbClr val="E021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BE6D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BE6D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8CB2"/>
        </a:accent1>
        <a:accent2>
          <a:srgbClr val="DD5900"/>
        </a:accent2>
        <a:accent3>
          <a:srgbClr val="FFFFFF"/>
        </a:accent3>
        <a:accent4>
          <a:srgbClr val="000000"/>
        </a:accent4>
        <a:accent5>
          <a:srgbClr val="AAC5D5"/>
        </a:accent5>
        <a:accent6>
          <a:srgbClr val="C85000"/>
        </a:accent6>
        <a:hlink>
          <a:srgbClr val="B5A80C"/>
        </a:hlink>
        <a:folHlink>
          <a:srgbClr val="E021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tint val="0"/>
              <a:shade val="0"/>
              <a:alpha val="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7952</TotalTime>
  <Words>2515</Words>
  <Application>Microsoft Office PowerPoint</Application>
  <PresentationFormat>On-screen Show (4:3)</PresentationFormat>
  <Paragraphs>417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Schoolbook</vt:lpstr>
      <vt:lpstr>Corbel</vt:lpstr>
      <vt:lpstr>Times New Roman</vt:lpstr>
      <vt:lpstr>DOC_presentation</vt:lpstr>
      <vt:lpstr>Custom Design</vt:lpstr>
      <vt:lpstr>Feathered</vt:lpstr>
      <vt:lpstr>Using Biology to Enhance Pest Control</vt:lpstr>
      <vt:lpstr>Overview</vt:lpstr>
      <vt:lpstr>Possums</vt:lpstr>
      <vt:lpstr>Possums</vt:lpstr>
      <vt:lpstr>Stoats</vt:lpstr>
      <vt:lpstr>Stoats</vt:lpstr>
      <vt:lpstr>Weasels</vt:lpstr>
      <vt:lpstr>Weasels</vt:lpstr>
      <vt:lpstr>Ferrets</vt:lpstr>
      <vt:lpstr>Ferrets</vt:lpstr>
      <vt:lpstr>Rats (Ship)</vt:lpstr>
      <vt:lpstr>Rats (Ship)</vt:lpstr>
      <vt:lpstr>Mice</vt:lpstr>
      <vt:lpstr>Mice</vt:lpstr>
      <vt:lpstr>Wasps</vt:lpstr>
      <vt:lpstr>Wasps</vt:lpstr>
    </vt:vector>
  </TitlesOfParts>
  <Company>Department of Conservation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Petrina Carter</dc:creator>
  <cp:lastModifiedBy>Nik Joice</cp:lastModifiedBy>
  <cp:revision>162</cp:revision>
  <cp:lastPrinted>2017-12-01T03:23:06Z</cp:lastPrinted>
  <dcterms:created xsi:type="dcterms:W3CDTF">2010-12-03T01:05:41Z</dcterms:created>
  <dcterms:modified xsi:type="dcterms:W3CDTF">2017-12-02T18:27:23Z</dcterms:modified>
</cp:coreProperties>
</file>